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2"/>
  </p:sldMasterIdLst>
  <p:notesMasterIdLst>
    <p:notesMasterId r:id="rId41"/>
  </p:notesMasterIdLst>
  <p:handoutMasterIdLst>
    <p:handoutMasterId r:id="rId42"/>
  </p:handoutMasterIdLst>
  <p:sldIdLst>
    <p:sldId id="256" r:id="rId3"/>
    <p:sldId id="284" r:id="rId4"/>
    <p:sldId id="278" r:id="rId5"/>
    <p:sldId id="27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6" r:id="rId38"/>
    <p:sldId id="327" r:id="rId39"/>
    <p:sldId id="289" r:id="rId4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101" d="100"/>
          <a:sy n="101" d="100"/>
        </p:scale>
        <p:origin x="22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5219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6842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2321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4788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5829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6596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1222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9097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42312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79874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9660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03710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9234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75754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86006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59742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7292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7052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7384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64428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829077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29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0212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34399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46520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55855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418344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90858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77168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6201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10408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61059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6487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5284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9645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7799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80749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8276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4386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tr-tr/sql-server/sql-server-2019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tter.dev/" TargetMode="External"/><Relationship Id="rId5" Type="http://schemas.openxmlformats.org/officeDocument/2006/relationships/hyperlink" Target="https://dart.dev/" TargetMode="External"/><Relationship Id="rId4" Type="http://schemas.openxmlformats.org/officeDocument/2006/relationships/hyperlink" Target="https://firebase.google.com/doc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GTU CSE CSE496  </a:t>
            </a:r>
            <a:br>
              <a:rPr lang="tr-TR" altLang="en-US" sz="3600" dirty="0" smtClean="0"/>
            </a:br>
            <a:r>
              <a:rPr lang="tr-TR" altLang="en-US" sz="3600" dirty="0" smtClean="0"/>
              <a:t>Mobile Application </a:t>
            </a:r>
            <a:r>
              <a:rPr lang="tr-TR" altLang="en-US" sz="3600" dirty="0" err="1" smtClean="0"/>
              <a:t>for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Digital</a:t>
            </a:r>
            <a:r>
              <a:rPr lang="tr-TR" altLang="en-US" sz="3600" dirty="0" smtClean="0"/>
              <a:t> </a:t>
            </a:r>
            <a:r>
              <a:rPr lang="tr-TR" altLang="en-US" sz="3600" dirty="0" err="1" smtClean="0"/>
              <a:t>Law</a:t>
            </a:r>
            <a:r>
              <a:rPr lang="tr-TR" altLang="en-US" sz="3600" dirty="0" smtClean="0"/>
              <a:t>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36576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CSE 496</a:t>
            </a:r>
            <a:endParaRPr lang="tr-TR" dirty="0"/>
          </a:p>
          <a:p>
            <a:r>
              <a:rPr lang="tr-TR" dirty="0"/>
              <a:t> </a:t>
            </a:r>
            <a:r>
              <a:rPr lang="tr-TR" b="1" dirty="0"/>
              <a:t>Final </a:t>
            </a:r>
            <a:r>
              <a:rPr lang="tr-TR" b="1" dirty="0" smtClean="0"/>
              <a:t>Presentation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Elif Akgün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err="1" smtClean="0"/>
              <a:t>Supervisor</a:t>
            </a:r>
            <a:r>
              <a:rPr lang="tr-TR" altLang="en-US" sz="2000" b="1" dirty="0" smtClean="0"/>
              <a:t>: Prof. </a:t>
            </a:r>
            <a:r>
              <a:rPr lang="tr-TR" altLang="en-US" sz="2000" b="1" dirty="0"/>
              <a:t>Dr. </a:t>
            </a:r>
            <a:r>
              <a:rPr lang="tr-TR" altLang="en-US" sz="2000" b="1" dirty="0" err="1" smtClean="0"/>
              <a:t>Hasari</a:t>
            </a:r>
            <a:r>
              <a:rPr lang="tr-TR" altLang="en-US" sz="2000" b="1" dirty="0" smtClean="0"/>
              <a:t> ÇELEBİ</a:t>
            </a:r>
            <a:endParaRPr lang="tr-TR" dirty="0"/>
          </a:p>
          <a:p>
            <a:r>
              <a:rPr lang="tr-TR" altLang="en-US" sz="1800" b="1" dirty="0" err="1" smtClean="0"/>
              <a:t>January</a:t>
            </a:r>
            <a:r>
              <a:rPr lang="tr-TR" altLang="en-US" sz="1800" b="1" dirty="0" smtClean="0"/>
              <a:t>,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Home - </a:t>
            </a:r>
            <a:r>
              <a:rPr lang="tr-TR" sz="4000" dirty="0" err="1" smtClean="0"/>
              <a:t>Lawyer</a:t>
            </a:r>
            <a:r>
              <a:rPr lang="tr-TR" sz="4000" dirty="0" smtClean="0"/>
              <a:t> </a:t>
            </a:r>
            <a:r>
              <a:rPr lang="tr-TR" sz="4000" dirty="0" err="1"/>
              <a:t>Registration</a:t>
            </a:r>
            <a:r>
              <a:rPr lang="tr-TR" sz="4000" dirty="0"/>
              <a:t> - 2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066800"/>
            <a:ext cx="5287038" cy="27971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580" y="4053840"/>
            <a:ext cx="5264178" cy="15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Home - </a:t>
            </a:r>
            <a:r>
              <a:rPr lang="tr-TR" dirty="0" err="1" smtClean="0"/>
              <a:t>Login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2294627" cy="42672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209800"/>
            <a:ext cx="59691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56389"/>
            <a:ext cx="2705552" cy="512463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066800"/>
            <a:ext cx="2714625" cy="51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1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- </a:t>
            </a:r>
            <a:r>
              <a:rPr lang="tr-TR" dirty="0" err="1" smtClean="0"/>
              <a:t>Messages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13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2657931" cy="489741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2662822" cy="48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– </a:t>
            </a:r>
            <a:r>
              <a:rPr lang="tr-TR" dirty="0" err="1" smtClean="0"/>
              <a:t>Messages</a:t>
            </a:r>
            <a:r>
              <a:rPr lang="tr-TR" dirty="0" smtClean="0"/>
              <a:t> in DB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14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0" y="1676400"/>
            <a:ext cx="775043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9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- </a:t>
            </a:r>
            <a:r>
              <a:rPr lang="tr-TR" dirty="0" err="1"/>
              <a:t>Inbox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15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86" y="990600"/>
            <a:ext cx="2868414" cy="526015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90600"/>
            <a:ext cx="2810331" cy="52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9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Client </a:t>
            </a:r>
            <a:r>
              <a:rPr lang="tr-TR" dirty="0" smtClean="0"/>
              <a:t>– </a:t>
            </a:r>
            <a:r>
              <a:rPr lang="tr-TR" dirty="0" err="1" smtClean="0"/>
              <a:t>Inbox</a:t>
            </a:r>
            <a:r>
              <a:rPr lang="tr-TR" dirty="0" smtClean="0"/>
              <a:t> - 2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16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914400"/>
            <a:ext cx="2819400" cy="52678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2838448" cy="52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5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Client </a:t>
            </a:r>
            <a:r>
              <a:rPr lang="tr-TR" dirty="0" smtClean="0"/>
              <a:t>-Sent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17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13" y="838200"/>
            <a:ext cx="2977587" cy="54864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117" y="838201"/>
            <a:ext cx="294894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0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Client - </a:t>
            </a:r>
            <a:r>
              <a:rPr lang="tr-TR" sz="4000" dirty="0" err="1"/>
              <a:t>Appointment</a:t>
            </a:r>
            <a:r>
              <a:rPr lang="tr-TR" sz="4000" dirty="0"/>
              <a:t> </a:t>
            </a:r>
            <a:r>
              <a:rPr lang="tr-TR" sz="4000" dirty="0" err="1"/>
              <a:t>Activities</a:t>
            </a:r>
            <a:r>
              <a:rPr lang="tr-TR" sz="4000" dirty="0" smtClean="0"/>
              <a:t> 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18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90600"/>
            <a:ext cx="2743200" cy="51884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990600"/>
            <a:ext cx="2762678" cy="50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3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Client </a:t>
            </a:r>
            <a:r>
              <a:rPr lang="tr-TR" dirty="0" smtClean="0"/>
              <a:t>–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Appointment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19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2999"/>
            <a:ext cx="2629331" cy="493405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262" y="2048837"/>
            <a:ext cx="6125738" cy="31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Content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Project </a:t>
            </a:r>
            <a:r>
              <a:rPr lang="tr-TR" sz="2800" dirty="0" err="1"/>
              <a:t>Diagram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 smtClean="0"/>
              <a:t>Description</a:t>
            </a:r>
            <a:endParaRPr lang="tr-TR" sz="2800" dirty="0" smtClean="0"/>
          </a:p>
          <a:p>
            <a:r>
              <a:rPr lang="tr-TR" dirty="0"/>
              <a:t>Project Design </a:t>
            </a:r>
            <a:r>
              <a:rPr lang="tr-TR" dirty="0" smtClean="0"/>
              <a:t>Plan</a:t>
            </a:r>
          </a:p>
          <a:p>
            <a:r>
              <a:rPr lang="tr-TR" dirty="0"/>
              <a:t>Project </a:t>
            </a:r>
            <a:r>
              <a:rPr lang="tr-TR" dirty="0" err="1"/>
              <a:t>Requirements</a:t>
            </a:r>
            <a:endParaRPr lang="tr-TR" dirty="0" smtClean="0"/>
          </a:p>
          <a:p>
            <a:r>
              <a:rPr lang="tr-TR" dirty="0" smtClean="0"/>
              <a:t>Home </a:t>
            </a:r>
            <a:endParaRPr lang="tr-TR" dirty="0"/>
          </a:p>
          <a:p>
            <a:r>
              <a:rPr lang="tr-TR" dirty="0" smtClean="0"/>
              <a:t>Client</a:t>
            </a:r>
          </a:p>
          <a:p>
            <a:r>
              <a:rPr lang="tr-TR" dirty="0" err="1" smtClean="0"/>
              <a:t>Lawyer</a:t>
            </a:r>
            <a:endParaRPr lang="en-GB" dirty="0" smtClean="0"/>
          </a:p>
          <a:p>
            <a:r>
              <a:rPr lang="tr-TR" dirty="0" err="1"/>
              <a:t>Success</a:t>
            </a:r>
            <a:r>
              <a:rPr lang="tr-TR" dirty="0"/>
              <a:t> </a:t>
            </a:r>
            <a:r>
              <a:rPr lang="tr-TR" dirty="0" err="1" smtClean="0"/>
              <a:t>Criteria</a:t>
            </a:r>
            <a:endParaRPr lang="en-GB" dirty="0" smtClean="0"/>
          </a:p>
          <a:p>
            <a:r>
              <a:rPr lang="tr-TR" dirty="0" err="1"/>
              <a:t>References</a:t>
            </a:r>
            <a:endParaRPr lang="en-GB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05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Client </a:t>
            </a:r>
            <a:r>
              <a:rPr lang="tr-TR" dirty="0" smtClean="0"/>
              <a:t>– </a:t>
            </a:r>
            <a:r>
              <a:rPr lang="tr-TR" dirty="0" err="1" smtClean="0"/>
              <a:t>Appointments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20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14400"/>
            <a:ext cx="2818358" cy="522044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97" y="914400"/>
            <a:ext cx="2783003" cy="5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0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- </a:t>
            </a:r>
            <a:r>
              <a:rPr lang="tr-TR" dirty="0" err="1"/>
              <a:t>Pending</a:t>
            </a:r>
            <a:r>
              <a:rPr lang="tr-TR" dirty="0"/>
              <a:t> </a:t>
            </a:r>
            <a:r>
              <a:rPr lang="tr-TR" dirty="0" err="1"/>
              <a:t>Appointments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21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90600"/>
            <a:ext cx="2830804" cy="5236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990600"/>
            <a:ext cx="2776822" cy="52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9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Client </a:t>
            </a:r>
            <a:r>
              <a:rPr lang="tr-TR" dirty="0" smtClean="0"/>
              <a:t>– </a:t>
            </a:r>
            <a:r>
              <a:rPr lang="tr-TR" dirty="0" err="1" smtClean="0"/>
              <a:t>Lawyer</a:t>
            </a:r>
            <a:r>
              <a:rPr lang="tr-TR" dirty="0" smtClean="0"/>
              <a:t> </a:t>
            </a:r>
            <a:r>
              <a:rPr lang="tr-TR" dirty="0" err="1"/>
              <a:t>Activities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22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67" y="1066800"/>
            <a:ext cx="2703451" cy="50206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066800"/>
            <a:ext cx="2669066" cy="50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– </a:t>
            </a:r>
            <a:r>
              <a:rPr lang="tr-TR" dirty="0" err="1" smtClean="0"/>
              <a:t>Request</a:t>
            </a:r>
            <a:r>
              <a:rPr lang="tr-TR" dirty="0" smtClean="0"/>
              <a:t> </a:t>
            </a:r>
            <a:r>
              <a:rPr lang="tr-TR" dirty="0" err="1" smtClean="0"/>
              <a:t>Lawyer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23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5" y="1524000"/>
            <a:ext cx="8656652" cy="3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8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– </a:t>
            </a:r>
            <a:r>
              <a:rPr lang="tr-TR" dirty="0" err="1" smtClean="0"/>
              <a:t>Lawyers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24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90600"/>
            <a:ext cx="2742881" cy="51195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90601"/>
            <a:ext cx="2746491" cy="51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8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– UYAP, E-Tahsilat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25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1"/>
            <a:ext cx="2627467" cy="4953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90" y="1143001"/>
            <a:ext cx="26566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8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Client – Profile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26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73" y="1066800"/>
            <a:ext cx="2743200" cy="51617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066800"/>
            <a:ext cx="2740608" cy="51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Lawyer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27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58273"/>
            <a:ext cx="2831652" cy="5257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478" y="958274"/>
            <a:ext cx="286663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Lawyer</a:t>
            </a:r>
            <a:r>
              <a:rPr lang="tr-TR" dirty="0" smtClean="0"/>
              <a:t> – </a:t>
            </a:r>
            <a:r>
              <a:rPr lang="tr-TR" dirty="0" err="1" smtClean="0"/>
              <a:t>Messages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28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30" y="990600"/>
            <a:ext cx="2789915" cy="52301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990600"/>
            <a:ext cx="2743200" cy="52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7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Lawyer</a:t>
            </a:r>
            <a:r>
              <a:rPr lang="tr-TR" dirty="0"/>
              <a:t> – </a:t>
            </a:r>
            <a:r>
              <a:rPr lang="tr-TR" dirty="0" err="1"/>
              <a:t>Messages</a:t>
            </a:r>
            <a:r>
              <a:rPr lang="tr-TR" dirty="0"/>
              <a:t> </a:t>
            </a:r>
            <a:r>
              <a:rPr lang="tr-TR" dirty="0" smtClean="0"/>
              <a:t>- 2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29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8" y="914400"/>
            <a:ext cx="2889774" cy="54148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902855"/>
            <a:ext cx="2917022" cy="542636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513" y="914400"/>
            <a:ext cx="2883673" cy="54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991600" cy="579437"/>
          </a:xfrm>
        </p:spPr>
        <p:txBody>
          <a:bodyPr/>
          <a:lstStyle/>
          <a:p>
            <a:r>
              <a:rPr lang="tr-TR" sz="4000" dirty="0" smtClean="0"/>
              <a:t>Project </a:t>
            </a:r>
            <a:r>
              <a:rPr lang="tr-TR" sz="4000" dirty="0" err="1"/>
              <a:t>Diagram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Description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 bwMode="auto">
          <a:xfrm>
            <a:off x="5105400" y="914400"/>
            <a:ext cx="3886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smtClean="0"/>
              <a:t>C</a:t>
            </a:r>
            <a:r>
              <a:rPr lang="en-US" dirty="0" err="1" smtClean="0"/>
              <a:t>ommunication</a:t>
            </a:r>
            <a:r>
              <a:rPr lang="en-US" dirty="0" smtClean="0"/>
              <a:t> </a:t>
            </a:r>
            <a:r>
              <a:rPr lang="en-US" dirty="0"/>
              <a:t>between lawyers and their </a:t>
            </a:r>
            <a:r>
              <a:rPr lang="en-US" dirty="0" smtClean="0"/>
              <a:t>clients</a:t>
            </a:r>
            <a:endParaRPr lang="tr-TR" dirty="0" smtClean="0"/>
          </a:p>
          <a:p>
            <a:r>
              <a:rPr lang="tr-TR" dirty="0" err="1" smtClean="0"/>
              <a:t>Asks</a:t>
            </a:r>
            <a:r>
              <a:rPr lang="tr-TR" dirty="0" smtClean="0"/>
              <a:t>/</a:t>
            </a:r>
            <a:r>
              <a:rPr lang="tr-TR" dirty="0" err="1" smtClean="0"/>
              <a:t>answers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tr-TR" dirty="0" smtClean="0"/>
          </a:p>
          <a:p>
            <a:r>
              <a:rPr lang="tr-TR" dirty="0" err="1" smtClean="0"/>
              <a:t>Requesting</a:t>
            </a:r>
            <a:r>
              <a:rPr lang="tr-TR" dirty="0" smtClean="0"/>
              <a:t> a </a:t>
            </a:r>
            <a:r>
              <a:rPr lang="tr-TR" dirty="0" err="1" smtClean="0"/>
              <a:t>lawyer</a:t>
            </a:r>
            <a:endParaRPr lang="tr-TR" dirty="0" smtClean="0"/>
          </a:p>
          <a:p>
            <a:r>
              <a:rPr lang="tr-TR" dirty="0" err="1" smtClean="0"/>
              <a:t>App</a:t>
            </a:r>
            <a:r>
              <a:rPr lang="en-US" dirty="0" smtClean="0"/>
              <a:t>ointments</a:t>
            </a:r>
            <a:endParaRPr lang="tr-TR" dirty="0" smtClean="0"/>
          </a:p>
          <a:p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tr-TR" dirty="0" smtClean="0"/>
          </a:p>
          <a:p>
            <a:r>
              <a:rPr lang="tr-TR" dirty="0" err="1" smtClean="0"/>
              <a:t>Payment</a:t>
            </a:r>
            <a:endParaRPr lang="tr-TR" dirty="0" smtClean="0"/>
          </a:p>
          <a:p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endParaRPr lang="tr-TR" dirty="0" smtClean="0"/>
          </a:p>
          <a:p>
            <a:endParaRPr lang="tr-TR" dirty="0"/>
          </a:p>
          <a:p>
            <a:endParaRPr lang="tr-TR" kern="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" y="931606"/>
            <a:ext cx="5095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Lawyer</a:t>
            </a:r>
            <a:r>
              <a:rPr lang="tr-TR" dirty="0" smtClean="0"/>
              <a:t> – Sent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30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32411"/>
            <a:ext cx="3004300" cy="559725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832411"/>
            <a:ext cx="2963291" cy="55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9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 smtClean="0"/>
              <a:t>Lawyer</a:t>
            </a:r>
            <a:r>
              <a:rPr lang="tr-TR" sz="4000" dirty="0" smtClean="0"/>
              <a:t> - </a:t>
            </a:r>
            <a:r>
              <a:rPr lang="tr-TR" sz="4000" dirty="0" err="1"/>
              <a:t>Appointment</a:t>
            </a:r>
            <a:r>
              <a:rPr lang="tr-TR" sz="4000" dirty="0"/>
              <a:t> </a:t>
            </a:r>
            <a:r>
              <a:rPr lang="tr-TR" sz="4000" dirty="0" err="1" smtClean="0"/>
              <a:t>Activities</a:t>
            </a:r>
            <a:r>
              <a:rPr lang="tr-TR" sz="4000" dirty="0" smtClean="0"/>
              <a:t> 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31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2" y="914400"/>
            <a:ext cx="2803218" cy="5334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00" y="914400"/>
            <a:ext cx="2805652" cy="53340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36" y="914400"/>
            <a:ext cx="2819400" cy="53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4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 smtClean="0"/>
              <a:t>Lawyer</a:t>
            </a:r>
            <a:r>
              <a:rPr lang="tr-TR" sz="4000" dirty="0" smtClean="0"/>
              <a:t> – </a:t>
            </a:r>
            <a:r>
              <a:rPr lang="tr-TR" sz="4000" dirty="0" err="1" smtClean="0"/>
              <a:t>Pending</a:t>
            </a:r>
            <a:r>
              <a:rPr lang="tr-TR" sz="4000" dirty="0" smtClean="0"/>
              <a:t> </a:t>
            </a:r>
            <a:r>
              <a:rPr lang="tr-TR" sz="4000" dirty="0" err="1" smtClean="0"/>
              <a:t>Appointments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32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90600"/>
            <a:ext cx="2780756" cy="534250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90600"/>
            <a:ext cx="2809361" cy="53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 smtClean="0"/>
              <a:t>Lawyer</a:t>
            </a:r>
            <a:r>
              <a:rPr lang="tr-TR" sz="4000" dirty="0" smtClean="0"/>
              <a:t> - </a:t>
            </a:r>
            <a:r>
              <a:rPr lang="tr-TR" sz="4000" dirty="0"/>
              <a:t>Client </a:t>
            </a:r>
            <a:r>
              <a:rPr lang="tr-TR" sz="4000" dirty="0" err="1"/>
              <a:t>Activities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33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14401"/>
            <a:ext cx="2814118" cy="535446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718" y="914399"/>
            <a:ext cx="2856666" cy="534709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584" y="914399"/>
            <a:ext cx="2842016" cy="5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Lawyer</a:t>
            </a:r>
            <a:r>
              <a:rPr lang="tr-TR" dirty="0" smtClean="0"/>
              <a:t> – UYAP, E-Tahsilat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34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14400"/>
            <a:ext cx="2819400" cy="54014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530" y="914400"/>
            <a:ext cx="2884699" cy="54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91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Lawyer</a:t>
            </a:r>
            <a:r>
              <a:rPr lang="tr-TR" dirty="0" smtClean="0"/>
              <a:t> – Profile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35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19" y="836694"/>
            <a:ext cx="2973768" cy="55540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777" y="836695"/>
            <a:ext cx="2945223" cy="55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3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Success</a:t>
            </a:r>
            <a:r>
              <a:rPr lang="tr-TR" dirty="0" smtClean="0"/>
              <a:t> </a:t>
            </a:r>
            <a:r>
              <a:rPr lang="tr-TR" dirty="0" err="1" smtClean="0"/>
              <a:t>Criteria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r>
              <a:rPr lang="en-US" dirty="0"/>
              <a:t>The client can make an appointment </a:t>
            </a:r>
            <a:r>
              <a:rPr lang="en-US" dirty="0" smtClean="0"/>
              <a:t>and </a:t>
            </a:r>
            <a:r>
              <a:rPr lang="en-US" dirty="0"/>
              <a:t>the appointment can be seen in the appointment </a:t>
            </a:r>
            <a:r>
              <a:rPr lang="en-US" dirty="0" smtClean="0"/>
              <a:t>list</a:t>
            </a:r>
            <a:r>
              <a:rPr lang="tr-TR" dirty="0" smtClean="0"/>
              <a:t> </a:t>
            </a:r>
            <a:r>
              <a:rPr lang="en-US" dirty="0"/>
              <a:t>with a rate of 95</a:t>
            </a:r>
            <a:r>
              <a:rPr lang="en-US" dirty="0" smtClean="0"/>
              <a:t>%.</a:t>
            </a:r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questions </a:t>
            </a:r>
            <a:r>
              <a:rPr lang="en-US" dirty="0"/>
              <a:t>asked by the </a:t>
            </a:r>
            <a:r>
              <a:rPr lang="tr-TR" dirty="0" err="1" smtClean="0"/>
              <a:t>clients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seen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en-US" dirty="0" smtClean="0"/>
              <a:t> </a:t>
            </a:r>
            <a:r>
              <a:rPr lang="en-US" dirty="0"/>
              <a:t>a rate of 95% per second.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Lawyer’s</a:t>
            </a:r>
            <a:r>
              <a:rPr lang="tr-TR" dirty="0" smtClean="0"/>
              <a:t> </a:t>
            </a:r>
            <a:r>
              <a:rPr lang="tr-TR" dirty="0" err="1" smtClean="0"/>
              <a:t>answers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seen</a:t>
            </a:r>
            <a:r>
              <a:rPr lang="tr-TR" dirty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rate of 95% per second.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817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3"/>
              </a:rPr>
              <a:t>https://haqqlaw.com/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 smtClean="0">
                <a:hlinkClick r:id="rId3"/>
              </a:rPr>
              <a:t>https</a:t>
            </a:r>
            <a:r>
              <a:rPr lang="tr-TR" altLang="en-US" sz="2800" dirty="0">
                <a:hlinkClick r:id="rId3"/>
              </a:rPr>
              <a:t>://</a:t>
            </a:r>
            <a:r>
              <a:rPr lang="tr-TR" altLang="en-US" sz="2800" dirty="0" smtClean="0">
                <a:hlinkClick r:id="rId3"/>
              </a:rPr>
              <a:t>www.microsoft.com/tr-tr/sql-server/sql-server-2019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>
                <a:hlinkClick r:id="rId4"/>
              </a:rPr>
              <a:t>https://</a:t>
            </a:r>
            <a:r>
              <a:rPr lang="tr-TR" altLang="en-US" sz="2800" dirty="0" smtClean="0">
                <a:hlinkClick r:id="rId4"/>
              </a:rPr>
              <a:t>firebase.google.com/docs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dirty="0">
                <a:hlinkClick r:id="rId5"/>
              </a:rPr>
              <a:t>https://dart.dev</a:t>
            </a:r>
            <a:r>
              <a:rPr lang="tr-TR" dirty="0" smtClean="0">
                <a:hlinkClick r:id="rId5"/>
              </a:rPr>
              <a:t>/</a:t>
            </a:r>
            <a:r>
              <a:rPr lang="tr-TR" dirty="0" smtClean="0"/>
              <a:t>.</a:t>
            </a:r>
            <a:endParaRPr lang="tr-TR" altLang="en-US" sz="2800" dirty="0" smtClean="0">
              <a:hlinkClick r:id="rId6"/>
            </a:endParaRP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800" dirty="0" smtClean="0">
                <a:hlinkClick r:id="rId6"/>
              </a:rPr>
              <a:t>https</a:t>
            </a:r>
            <a:r>
              <a:rPr lang="tr-TR" altLang="en-US" sz="2800" dirty="0">
                <a:hlinkClick r:id="rId6"/>
              </a:rPr>
              <a:t>://flutter.dev</a:t>
            </a:r>
            <a:r>
              <a:rPr lang="tr-TR" altLang="en-US" sz="2800" dirty="0" smtClean="0">
                <a:hlinkClick r:id="rId6"/>
              </a:rPr>
              <a:t>/</a:t>
            </a: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endParaRPr lang="tr-TR" altLang="en-US" sz="2800" dirty="0" smtClean="0"/>
          </a:p>
          <a:p>
            <a:pPr marL="514350" indent="-514350" eaLnBrk="1" hangingPunct="1">
              <a:buFontTx/>
              <a:buAutoNum type="arabicPeriod"/>
            </a:pPr>
            <a:endParaRPr lang="tr-TR" altLang="en-US" sz="2800" dirty="0" smtClean="0"/>
          </a:p>
          <a:p>
            <a:pPr marL="0" indent="0" eaLnBrk="1" hangingPunct="1">
              <a:buNone/>
            </a:pPr>
            <a:endParaRPr lang="tr-TR" altLang="en-US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023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04800" y="2743200"/>
            <a:ext cx="8839200" cy="1828800"/>
          </a:xfrm>
        </p:spPr>
        <p:txBody>
          <a:bodyPr/>
          <a:lstStyle/>
          <a:p>
            <a:pPr marL="0" indent="0">
              <a:buNone/>
            </a:pPr>
            <a:r>
              <a:rPr lang="tr-TR" sz="5000" dirty="0" smtClean="0"/>
              <a:t>THANKS FOR LISTENING…</a:t>
            </a:r>
            <a:endParaRPr lang="tr-TR" sz="5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4398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Design Plan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1281112"/>
            <a:ext cx="9096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/>
              <a:t>Studio</a:t>
            </a:r>
            <a:r>
              <a:rPr lang="tr-TR" dirty="0"/>
              <a:t> as IDE.</a:t>
            </a:r>
          </a:p>
          <a:p>
            <a:r>
              <a:rPr lang="tr-TR" dirty="0" err="1" smtClean="0"/>
              <a:t>Flutter</a:t>
            </a:r>
            <a:r>
              <a:rPr lang="tr-TR" dirty="0" smtClean="0"/>
              <a:t> </a:t>
            </a:r>
            <a:r>
              <a:rPr lang="tr-TR" dirty="0"/>
              <a:t>SDK.</a:t>
            </a:r>
          </a:p>
          <a:p>
            <a:r>
              <a:rPr lang="tr-TR" dirty="0" smtClean="0"/>
              <a:t>Dart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.</a:t>
            </a:r>
          </a:p>
          <a:p>
            <a:r>
              <a:rPr lang="en-US" dirty="0" smtClean="0"/>
              <a:t>UYAP </a:t>
            </a:r>
            <a:r>
              <a:rPr lang="en-US" dirty="0"/>
              <a:t>system integration for case operations.</a:t>
            </a:r>
          </a:p>
          <a:p>
            <a:r>
              <a:rPr lang="tr-TR" dirty="0" smtClean="0"/>
              <a:t>E-Tahsilat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integration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payment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.</a:t>
            </a:r>
          </a:p>
          <a:p>
            <a:r>
              <a:rPr lang="en-US" dirty="0" smtClean="0"/>
              <a:t>Firebase </a:t>
            </a:r>
            <a:r>
              <a:rPr lang="en-US" dirty="0"/>
              <a:t>Authentication integration for register and login </a:t>
            </a:r>
            <a:r>
              <a:rPr lang="en-US" dirty="0" err="1"/>
              <a:t>avitivites</a:t>
            </a:r>
            <a:r>
              <a:rPr lang="en-US" dirty="0"/>
              <a:t>.</a:t>
            </a:r>
          </a:p>
          <a:p>
            <a:r>
              <a:rPr lang="en-US" dirty="0" smtClean="0"/>
              <a:t>Firebase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 for keeping clients’ and lawyers’ data, messages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appointments</a:t>
            </a:r>
            <a:r>
              <a:rPr lang="en-US" dirty="0"/>
              <a:t>.</a:t>
            </a:r>
          </a:p>
          <a:p>
            <a:r>
              <a:rPr lang="en-US" dirty="0" smtClean="0"/>
              <a:t>Firebase </a:t>
            </a:r>
            <a:r>
              <a:rPr lang="en-US" dirty="0"/>
              <a:t>Cloud Storage for keeping shared </a:t>
            </a:r>
            <a:r>
              <a:rPr lang="en-US" dirty="0" smtClean="0"/>
              <a:t>documents</a:t>
            </a:r>
            <a:r>
              <a:rPr lang="en-US" dirty="0"/>
              <a:t>.</a:t>
            </a:r>
          </a:p>
          <a:p>
            <a:r>
              <a:rPr lang="tr-TR" dirty="0" smtClean="0"/>
              <a:t>Agora.io </a:t>
            </a:r>
            <a:r>
              <a:rPr lang="tr-TR" dirty="0" err="1" smtClean="0"/>
              <a:t>integration</a:t>
            </a:r>
            <a:r>
              <a:rPr lang="tr-TR" dirty="0" smtClean="0"/>
              <a:t> </a:t>
            </a:r>
            <a:r>
              <a:rPr lang="tr-TR" dirty="0" err="1"/>
              <a:t>for</a:t>
            </a:r>
            <a:r>
              <a:rPr lang="tr-TR" dirty="0"/>
              <a:t> online </a:t>
            </a:r>
            <a:r>
              <a:rPr lang="tr-TR" dirty="0" err="1"/>
              <a:t>meetings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12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Home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0"/>
            <a:ext cx="2470310" cy="468355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148" y="1143000"/>
            <a:ext cx="2468020" cy="46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7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Home - Online </a:t>
            </a:r>
            <a:r>
              <a:rPr lang="tr-TR" dirty="0" err="1"/>
              <a:t>Consultation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66800"/>
            <a:ext cx="2695802" cy="502112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066800"/>
            <a:ext cx="2715830" cy="50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Home - </a:t>
            </a:r>
            <a:r>
              <a:rPr lang="tr-TR" dirty="0" smtClean="0"/>
              <a:t>Client </a:t>
            </a:r>
            <a:r>
              <a:rPr lang="tr-TR" dirty="0" err="1"/>
              <a:t>Registration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2362200" cy="43034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606" y="2431264"/>
            <a:ext cx="5562600" cy="18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2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Home - </a:t>
            </a:r>
            <a:r>
              <a:rPr lang="tr-TR" sz="4000" dirty="0" err="1" smtClean="0"/>
              <a:t>Lawyer</a:t>
            </a:r>
            <a:r>
              <a:rPr lang="tr-TR" sz="4000" dirty="0" smtClean="0"/>
              <a:t> </a:t>
            </a:r>
            <a:r>
              <a:rPr lang="tr-TR" sz="4000" dirty="0" err="1" smtClean="0"/>
              <a:t>Registration</a:t>
            </a:r>
            <a:r>
              <a:rPr lang="tr-TR" sz="4000" dirty="0" smtClean="0"/>
              <a:t> - 1</a:t>
            </a:r>
            <a:endParaRPr lang="tr-TR" sz="4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990600"/>
            <a:ext cx="2514600" cy="46594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54" y="988142"/>
            <a:ext cx="2511050" cy="46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id_classification_nonbusiness" value=""/>
  <element uid="28101b78-9dca-49f0-9bb7-5ad98141e387" value=""/>
</sisl>
</file>

<file path=customXml/itemProps1.xml><?xml version="1.0" encoding="utf-8"?>
<ds:datastoreItem xmlns:ds="http://schemas.openxmlformats.org/officeDocument/2006/customXml" ds:itemID="{FF424A59-747D-47A1-9297-B066DA570EE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401</Words>
  <Application>Microsoft Office PowerPoint</Application>
  <PresentationFormat>On-screen Show (4:3)</PresentationFormat>
  <Paragraphs>157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Batang</vt:lpstr>
      <vt:lpstr>Tahoma</vt:lpstr>
      <vt:lpstr>Default Design</vt:lpstr>
      <vt:lpstr>GTU CSE CSE496   Mobile Application for Digital Law Platform</vt:lpstr>
      <vt:lpstr>Content</vt:lpstr>
      <vt:lpstr>Project Diagram and Description</vt:lpstr>
      <vt:lpstr>Project Design Plan</vt:lpstr>
      <vt:lpstr>Project Requirements</vt:lpstr>
      <vt:lpstr>Home</vt:lpstr>
      <vt:lpstr>Home - Online Consultation</vt:lpstr>
      <vt:lpstr>Home - Client Registration</vt:lpstr>
      <vt:lpstr>Home - Lawyer Registration - 1</vt:lpstr>
      <vt:lpstr>Home - Lawyer Registration - 2</vt:lpstr>
      <vt:lpstr>Home - Login</vt:lpstr>
      <vt:lpstr>Client</vt:lpstr>
      <vt:lpstr>Client - Messages</vt:lpstr>
      <vt:lpstr>Client – Messages in DB</vt:lpstr>
      <vt:lpstr>Client - Inbox</vt:lpstr>
      <vt:lpstr>Client – Inbox - 2</vt:lpstr>
      <vt:lpstr>Client -Sent</vt:lpstr>
      <vt:lpstr>Client - Appointment Activities </vt:lpstr>
      <vt:lpstr>Client – Make Appointment</vt:lpstr>
      <vt:lpstr>Client – Appointments</vt:lpstr>
      <vt:lpstr>Client - Pending Appointments</vt:lpstr>
      <vt:lpstr>Client – Lawyer Activities</vt:lpstr>
      <vt:lpstr>Client – Request Lawyer</vt:lpstr>
      <vt:lpstr>Client – Lawyers </vt:lpstr>
      <vt:lpstr>Client – UYAP, E-Tahsilat</vt:lpstr>
      <vt:lpstr>Client – Profile </vt:lpstr>
      <vt:lpstr>Lawyer</vt:lpstr>
      <vt:lpstr>Lawyer – Messages </vt:lpstr>
      <vt:lpstr>Lawyer – Messages - 2</vt:lpstr>
      <vt:lpstr>Lawyer – Sent </vt:lpstr>
      <vt:lpstr>Lawyer - Appointment Activities </vt:lpstr>
      <vt:lpstr>Lawyer – Pending Appointments</vt:lpstr>
      <vt:lpstr>Lawyer - Client Activities</vt:lpstr>
      <vt:lpstr>Lawyer – UYAP, E-Tahsilat</vt:lpstr>
      <vt:lpstr>Lawyer – Profile </vt:lpstr>
      <vt:lpstr>Success Criteria</vt:lpstr>
      <vt:lpstr>References</vt:lpstr>
      <vt:lpstr>PowerPoint Presentation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Elif AKGÜN</cp:lastModifiedBy>
  <cp:revision>304</cp:revision>
  <dcterms:created xsi:type="dcterms:W3CDTF">2007-08-26T20:02:13Z</dcterms:created>
  <dcterms:modified xsi:type="dcterms:W3CDTF">2022-01-19T07:42:45Z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723f5ee9-68bc-4b01-ab73-e6219d8788f2</vt:lpwstr>
  </property>
  <property fmtid="{D5CDD505-2E9C-101B-9397-08002B2CF9AE}" pid="3" name="bjSaver">
    <vt:lpwstr>8KQ2ksz5kCSYTmqDG1tUCv9YtdOHghDB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/&gt;&lt;element uid="28101b78-9dca-49f0-9bb7-5ad98141e387" value="" /&gt;&lt;/sisl&gt;</vt:lpwstr>
  </property>
  <property fmtid="{D5CDD505-2E9C-101B-9397-08002B2CF9AE}" pid="6" name="bjDocumentSecurityLabel">
    <vt:lpwstr>TASNİF DIŞI</vt:lpwstr>
  </property>
</Properties>
</file>