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3" r:id="rId1"/>
  </p:sldMasterIdLst>
  <p:notesMasterIdLst>
    <p:notesMasterId r:id="rId10"/>
  </p:notesMasterIdLst>
  <p:handoutMasterIdLst>
    <p:handoutMasterId r:id="rId11"/>
  </p:handoutMasterIdLst>
  <p:sldIdLst>
    <p:sldId id="256" r:id="rId2"/>
    <p:sldId id="284" r:id="rId3"/>
    <p:sldId id="278" r:id="rId4"/>
    <p:sldId id="279" r:id="rId5"/>
    <p:sldId id="280" r:id="rId6"/>
    <p:sldId id="281" r:id="rId7"/>
    <p:sldId id="282" r:id="rId8"/>
    <p:sldId id="283" r:id="rId9"/>
  </p:sldIdLst>
  <p:sldSz cx="9144000" cy="6858000" type="screen4x3"/>
  <p:notesSz cx="6858000" cy="9144000"/>
  <p:defaultTextStyle>
    <a:defPPr>
      <a:defRPr lang="tr-T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8E34"/>
    <a:srgbClr val="FFFFCC"/>
    <a:srgbClr val="050121"/>
    <a:srgbClr val="333333"/>
    <a:srgbClr val="580000"/>
    <a:srgbClr val="969696"/>
    <a:srgbClr val="DDDDDD"/>
    <a:srgbClr val="FEDAD6"/>
    <a:srgbClr val="5D09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44" autoAdjust="0"/>
    <p:restoredTop sz="94660"/>
  </p:normalViewPr>
  <p:slideViewPr>
    <p:cSldViewPr>
      <p:cViewPr varScale="1">
        <p:scale>
          <a:sx n="83" d="100"/>
          <a:sy n="83" d="100"/>
        </p:scale>
        <p:origin x="169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1410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F92B237D-9950-4EB0-91B3-0FEC519831C9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2325695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noProof="0" smtClean="0"/>
              <a:t>Click to edit Master text styles</a:t>
            </a:r>
          </a:p>
          <a:p>
            <a:pPr lvl="1"/>
            <a:r>
              <a:rPr lang="tr-TR" noProof="0" smtClean="0"/>
              <a:t>Second level</a:t>
            </a:r>
          </a:p>
          <a:p>
            <a:pPr lvl="2"/>
            <a:r>
              <a:rPr lang="tr-TR" noProof="0" smtClean="0"/>
              <a:t>Third level</a:t>
            </a:r>
          </a:p>
          <a:p>
            <a:pPr lvl="3"/>
            <a:r>
              <a:rPr lang="tr-TR" noProof="0" smtClean="0"/>
              <a:t>Fourth level</a:t>
            </a:r>
          </a:p>
          <a:p>
            <a:pPr lvl="4"/>
            <a:r>
              <a:rPr lang="tr-TR" noProof="0" smtClean="0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C0A91FC6-3D07-4992-B64E-8B2198E1DD72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4965162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C5DFD33A-21C6-4B9C-9B8B-CD137966CD27}" type="slidenum">
              <a:rPr lang="tr-TR" altLang="en-US"/>
              <a:pPr>
                <a:spcBef>
                  <a:spcPct val="0"/>
                </a:spcBef>
              </a:pPr>
              <a:t>1</a:t>
            </a:fld>
            <a:endParaRPr lang="tr-TR" altLang="en-US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615219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9"/>
          <p:cNvSpPr txBox="1">
            <a:spLocks noChangeArrowheads="1"/>
          </p:cNvSpPr>
          <p:nvPr userDrawn="1"/>
        </p:nvSpPr>
        <p:spPr bwMode="auto">
          <a:xfrm>
            <a:off x="5943600" y="200025"/>
            <a:ext cx="2743200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tr-TR" sz="1000" b="1" smtClean="0">
                <a:solidFill>
                  <a:srgbClr val="FFFFCC"/>
                </a:solidFill>
                <a:latin typeface="Tahoma" pitchFamily="34" charset="0"/>
              </a:rPr>
              <a:t>Bilgisayar Mühendisliği Bölümü</a:t>
            </a:r>
          </a:p>
        </p:txBody>
      </p:sp>
      <p:sp>
        <p:nvSpPr>
          <p:cNvPr id="9011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tr-TR"/>
              <a:t>Click to edit Master subtitle style</a:t>
            </a:r>
          </a:p>
        </p:txBody>
      </p:sp>
      <p:sp>
        <p:nvSpPr>
          <p:cNvPr id="90120" name="Rectangle 8"/>
          <p:cNvSpPr>
            <a:spLocks noGrp="1" noChangeArrowheads="1"/>
          </p:cNvSpPr>
          <p:nvPr>
            <p:ph type="ctrTitle"/>
          </p:nvPr>
        </p:nvSpPr>
        <p:spPr>
          <a:xfrm>
            <a:off x="1066800" y="2057400"/>
            <a:ext cx="7086600" cy="14700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tr-TR"/>
              <a:t>Click to edit Master title style</a:t>
            </a:r>
          </a:p>
        </p:txBody>
      </p:sp>
      <p:sp>
        <p:nvSpPr>
          <p:cNvPr id="9" name="Rectangle 53"/>
          <p:cNvSpPr>
            <a:spLocks noChangeArrowheads="1"/>
          </p:cNvSpPr>
          <p:nvPr userDrawn="1"/>
        </p:nvSpPr>
        <p:spPr bwMode="auto">
          <a:xfrm>
            <a:off x="0" y="10486"/>
            <a:ext cx="9144000" cy="762000"/>
          </a:xfrm>
          <a:prstGeom prst="rect">
            <a:avLst/>
          </a:prstGeom>
          <a:gradFill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5">
                  <a:lumMod val="50000"/>
                </a:schemeClr>
              </a:gs>
            </a:gsLst>
            <a:lin ang="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tr-TR" altLang="tr-TR" smtClean="0"/>
          </a:p>
        </p:txBody>
      </p:sp>
      <p:sp>
        <p:nvSpPr>
          <p:cNvPr id="10" name="Rectangle 59"/>
          <p:cNvSpPr>
            <a:spLocks noChangeArrowheads="1"/>
          </p:cNvSpPr>
          <p:nvPr userDrawn="1"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tr-TR" altLang="tr-TR" smtClean="0"/>
          </a:p>
        </p:txBody>
      </p:sp>
      <p:pic>
        <p:nvPicPr>
          <p:cNvPr id="11" name="Picture 15" descr="C:\Users\rehin99\Desktop\bilg-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1" y="5715000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6" descr="C:\Users\rehin99\Desktop\gtu-logo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79752"/>
            <a:ext cx="2786738" cy="1744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6395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EBBE5D-72DA-403E-982F-97DD55B39862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8113448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781800" y="106363"/>
            <a:ext cx="2209800" cy="6218237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152400" y="106363"/>
            <a:ext cx="6477000" cy="6218237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6C3EE3-4607-44C8-828A-37A7AE255143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14311574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06363"/>
            <a:ext cx="8534400" cy="5794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795CC5-F219-49B7-9754-EF0E854EBEB8}" type="slidenum">
              <a:rPr lang="tr-TR" altLang="en-US" smtClean="0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1813716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152400" y="914400"/>
            <a:ext cx="7391400" cy="541020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</a:lstStyle>
          <a:p>
            <a:pPr lvl="0"/>
            <a:r>
              <a:rPr lang="tr-TR" dirty="0" smtClean="0"/>
              <a:t>Asıl metin stillerini düzenlemek için tıklatın</a:t>
            </a:r>
          </a:p>
          <a:p>
            <a:pPr lvl="1"/>
            <a:r>
              <a:rPr lang="tr-TR" dirty="0" smtClean="0"/>
              <a:t>İkinci düzey</a:t>
            </a:r>
          </a:p>
          <a:p>
            <a:pPr lvl="2"/>
            <a:r>
              <a:rPr lang="tr-TR" dirty="0" smtClean="0"/>
              <a:t>Üçüncü düzey</a:t>
            </a:r>
          </a:p>
          <a:p>
            <a:pPr lvl="3"/>
            <a:r>
              <a:rPr lang="tr-TR" dirty="0" smtClean="0"/>
              <a:t>Dördüncü düzey</a:t>
            </a:r>
          </a:p>
          <a:p>
            <a:pPr lvl="4"/>
            <a:r>
              <a:rPr lang="tr-TR" dirty="0" smtClean="0"/>
              <a:t>Beşinci düzey</a:t>
            </a:r>
            <a:endParaRPr lang="tr-TR" dirty="0"/>
          </a:p>
        </p:txBody>
      </p:sp>
      <p:sp>
        <p:nvSpPr>
          <p:cNvPr id="4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6EA505-76AA-495E-815C-8AF94549A6BB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6580828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dirty="0" smtClean="0"/>
              <a:t>As</a:t>
            </a:r>
            <a:r>
              <a:rPr lang="en-US" dirty="0" smtClean="0"/>
              <a:t>I</a:t>
            </a:r>
            <a:r>
              <a:rPr lang="tr-TR" dirty="0" smtClean="0"/>
              <a:t>l başl</a:t>
            </a:r>
            <a:r>
              <a:rPr lang="en-US" dirty="0" smtClean="0"/>
              <a:t>I</a:t>
            </a:r>
            <a:r>
              <a:rPr lang="tr-TR" dirty="0" smtClean="0"/>
              <a:t>k st</a:t>
            </a:r>
            <a:r>
              <a:rPr lang="en-US" dirty="0" smtClean="0"/>
              <a:t>İ</a:t>
            </a:r>
            <a:r>
              <a:rPr lang="tr-TR" dirty="0" smtClean="0"/>
              <a:t>l</a:t>
            </a:r>
            <a:r>
              <a:rPr lang="en-US" dirty="0" smtClean="0"/>
              <a:t>İ</a:t>
            </a:r>
            <a:r>
              <a:rPr lang="tr-TR" dirty="0" smtClean="0"/>
              <a:t> </a:t>
            </a:r>
            <a:r>
              <a:rPr lang="en-US" dirty="0" smtClean="0"/>
              <a:t>İ</a:t>
            </a:r>
            <a:r>
              <a:rPr lang="tr-TR" dirty="0" smtClean="0"/>
              <a:t>ç</a:t>
            </a:r>
            <a:r>
              <a:rPr lang="en-US" dirty="0" smtClean="0"/>
              <a:t>İ</a:t>
            </a:r>
            <a:r>
              <a:rPr lang="tr-TR" dirty="0" smtClean="0"/>
              <a:t>n t</a:t>
            </a:r>
            <a:r>
              <a:rPr lang="en-US" dirty="0" smtClean="0"/>
              <a:t>I</a:t>
            </a:r>
            <a:r>
              <a:rPr lang="tr-TR" dirty="0" smtClean="0"/>
              <a:t>klat</a:t>
            </a:r>
            <a:r>
              <a:rPr lang="en-US" dirty="0" smtClean="0"/>
              <a:t>I</a:t>
            </a:r>
            <a:r>
              <a:rPr lang="tr-TR" dirty="0" smtClean="0"/>
              <a:t>n</a:t>
            </a:r>
            <a:endParaRPr lang="tr-TR" dirty="0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4D7A41-DB7E-4B7C-B1E7-203553C448BC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4532075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152400" y="914400"/>
            <a:ext cx="43434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3434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E408D4-2E9F-4A26-A3CA-FB0C52E2551E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30378747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6200" y="-15240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83EE2D-B193-4DF7-8E07-E2831ABD391C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41449820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0A55CB-0D82-4FA8-8283-1D0C577030E3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4037888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E3BFC5-E015-41F6-9033-8F7EE7066BAD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40965064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09A257-28E3-40ED-A2ED-369606B291D9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19628565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tr-TR" noProof="0" smtClean="0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9FACF8-D009-4AE7-A9E5-7C11E06AD1DC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5769303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9"/>
          <p:cNvSpPr>
            <a:spLocks noChangeArrowheads="1"/>
          </p:cNvSpPr>
          <p:nvPr userDrawn="1"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tr-TR" altLang="tr-TR" smtClean="0"/>
          </a:p>
        </p:txBody>
      </p:sp>
      <p:sp>
        <p:nvSpPr>
          <p:cNvPr id="1027" name="Rectangle 4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914400"/>
            <a:ext cx="88392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altLang="en-US" dirty="0" smtClean="0"/>
              <a:t>Click to edit Master text styles</a:t>
            </a:r>
          </a:p>
          <a:p>
            <a:pPr lvl="1"/>
            <a:r>
              <a:rPr lang="tr-TR" altLang="en-US" dirty="0" smtClean="0"/>
              <a:t>Second level</a:t>
            </a:r>
          </a:p>
          <a:p>
            <a:pPr lvl="2"/>
            <a:r>
              <a:rPr lang="tr-TR" altLang="en-US" dirty="0" smtClean="0"/>
              <a:t>Third level</a:t>
            </a:r>
          </a:p>
          <a:p>
            <a:pPr lvl="3"/>
            <a:r>
              <a:rPr lang="tr-TR" altLang="en-US" dirty="0" smtClean="0"/>
              <a:t>Fourth level</a:t>
            </a:r>
          </a:p>
          <a:p>
            <a:pPr lvl="4"/>
            <a:r>
              <a:rPr lang="tr-TR" altLang="en-US" dirty="0" smtClean="0"/>
              <a:t>Fifth level</a:t>
            </a:r>
          </a:p>
        </p:txBody>
      </p:sp>
      <p:sp>
        <p:nvSpPr>
          <p:cNvPr id="35890" name="Rectangle 5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4400" y="6553200"/>
            <a:ext cx="457200" cy="76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solidFill>
                  <a:srgbClr val="FFFFE5"/>
                </a:solidFill>
              </a:defRPr>
            </a:lvl1pPr>
          </a:lstStyle>
          <a:p>
            <a:fld id="{68795CC5-F219-49B7-9754-EF0E854EBEB8}" type="slidenum">
              <a:rPr lang="tr-TR" altLang="en-US"/>
              <a:pPr/>
              <a:t>‹#›</a:t>
            </a:fld>
            <a:endParaRPr lang="tr-TR" altLang="en-US"/>
          </a:p>
        </p:txBody>
      </p:sp>
      <p:sp>
        <p:nvSpPr>
          <p:cNvPr id="1030" name="Rectangle 53"/>
          <p:cNvSpPr>
            <a:spLocks noChangeArrowheads="1"/>
          </p:cNvSpPr>
          <p:nvPr userDrawn="1"/>
        </p:nvSpPr>
        <p:spPr bwMode="auto">
          <a:xfrm>
            <a:off x="0" y="10486"/>
            <a:ext cx="9144000" cy="762000"/>
          </a:xfrm>
          <a:prstGeom prst="rect">
            <a:avLst/>
          </a:prstGeom>
          <a:gradFill rotWithShape="1">
            <a:gsLst>
              <a:gs pos="100000">
                <a:schemeClr val="accent1">
                  <a:lumMod val="75000"/>
                </a:schemeClr>
              </a:gs>
              <a:gs pos="0">
                <a:schemeClr val="accent5">
                  <a:lumMod val="50000"/>
                </a:schemeClr>
              </a:gs>
            </a:gsLst>
            <a:lin ang="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tr-TR" altLang="tr-TR" smtClean="0"/>
          </a:p>
        </p:txBody>
      </p:sp>
      <p:sp>
        <p:nvSpPr>
          <p:cNvPr id="1031" name="Rectangle 45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06363"/>
            <a:ext cx="7848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tr-TR" altLang="en-US" dirty="0" smtClean="0"/>
              <a:t>Başlık</a:t>
            </a:r>
          </a:p>
        </p:txBody>
      </p:sp>
      <p:sp>
        <p:nvSpPr>
          <p:cNvPr id="3" name="Text Box 68"/>
          <p:cNvSpPr txBox="1">
            <a:spLocks noChangeArrowheads="1"/>
          </p:cNvSpPr>
          <p:nvPr userDrawn="1"/>
        </p:nvSpPr>
        <p:spPr bwMode="auto">
          <a:xfrm>
            <a:off x="1447800" y="6536422"/>
            <a:ext cx="3124200" cy="276999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tr-TR" sz="1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GT</a:t>
            </a:r>
            <a:r>
              <a:rPr lang="en-US" sz="1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Ü </a:t>
            </a:r>
            <a:r>
              <a:rPr lang="tr-TR" sz="1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-</a:t>
            </a:r>
            <a:r>
              <a:rPr lang="en-US" sz="1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 </a:t>
            </a:r>
            <a:r>
              <a:rPr lang="tr-TR" sz="1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Bilgisayar Mühendisliği Bölümü</a:t>
            </a:r>
          </a:p>
        </p:txBody>
      </p:sp>
      <p:pic>
        <p:nvPicPr>
          <p:cNvPr id="1039" name="Picture 15" descr="C:\Users\rehin99\Desktop\bilg-logo.pn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93" y="5867400"/>
            <a:ext cx="985007" cy="985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C:\Users\rehin99\Desktop\gtu-logo.png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43955"/>
            <a:ext cx="1110043" cy="695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 Box 68"/>
          <p:cNvSpPr txBox="1">
            <a:spLocks noChangeArrowheads="1"/>
          </p:cNvSpPr>
          <p:nvPr userDrawn="1"/>
        </p:nvSpPr>
        <p:spPr bwMode="auto">
          <a:xfrm>
            <a:off x="4572000" y="6529000"/>
            <a:ext cx="3124200" cy="276999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sz="1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BİL 495/496 </a:t>
            </a:r>
            <a:r>
              <a:rPr lang="en-US" sz="12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Bitirme</a:t>
            </a:r>
            <a:r>
              <a:rPr lang="en-US" sz="1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 </a:t>
            </a:r>
            <a:r>
              <a:rPr lang="en-US" sz="12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Projesi</a:t>
            </a:r>
            <a:r>
              <a:rPr lang="en-US" sz="1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 </a:t>
            </a:r>
            <a:endParaRPr lang="tr-TR" sz="12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Batang" pitchFamily="18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  <p:sldLayoutId id="2147483759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firebase.google.com/docs/auth" TargetMode="External"/><Relationship Id="rId2" Type="http://schemas.openxmlformats.org/officeDocument/2006/relationships/hyperlink" Target="https://firebase.google.com/docs/firestor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flaticon.com/" TargetMode="External"/><Relationship Id="rId4" Type="http://schemas.openxmlformats.org/officeDocument/2006/relationships/hyperlink" Target="https://uyap.gov.tr/Genel-Bilgi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2209800"/>
            <a:ext cx="8763000" cy="1524000"/>
          </a:xfrm>
        </p:spPr>
        <p:txBody>
          <a:bodyPr/>
          <a:lstStyle/>
          <a:p>
            <a:pPr eaLnBrk="1" hangingPunct="1"/>
            <a:r>
              <a:rPr lang="tr-TR" altLang="en-US" sz="3600" dirty="0" smtClean="0"/>
              <a:t>GTU CSE CSE496  </a:t>
            </a:r>
            <a:br>
              <a:rPr lang="tr-TR" altLang="en-US" sz="3600" dirty="0" smtClean="0"/>
            </a:br>
            <a:r>
              <a:rPr lang="tr-TR" altLang="en-US" sz="3600" dirty="0" smtClean="0"/>
              <a:t>Mobile Application </a:t>
            </a:r>
            <a:r>
              <a:rPr lang="tr-TR" altLang="en-US" sz="3600" dirty="0" err="1" smtClean="0"/>
              <a:t>for</a:t>
            </a:r>
            <a:r>
              <a:rPr lang="tr-TR" altLang="en-US" sz="3600" dirty="0" smtClean="0"/>
              <a:t> </a:t>
            </a:r>
            <a:r>
              <a:rPr lang="tr-TR" altLang="en-US" sz="3600" dirty="0" err="1" smtClean="0"/>
              <a:t>Digital</a:t>
            </a:r>
            <a:r>
              <a:rPr lang="tr-TR" altLang="en-US" sz="3600" dirty="0" smtClean="0"/>
              <a:t> </a:t>
            </a:r>
            <a:r>
              <a:rPr lang="tr-TR" altLang="en-US" sz="3600" dirty="0" err="1" smtClean="0"/>
              <a:t>Law</a:t>
            </a:r>
            <a:r>
              <a:rPr lang="tr-TR" altLang="en-US" sz="3600" dirty="0" smtClean="0"/>
              <a:t> Platform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810000"/>
            <a:ext cx="6400800" cy="3429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tr-TR" altLang="en-US" sz="2000" b="1" dirty="0" smtClean="0"/>
          </a:p>
          <a:p>
            <a:pPr eaLnBrk="1" hangingPunct="1">
              <a:lnSpc>
                <a:spcPct val="80000"/>
              </a:lnSpc>
            </a:pPr>
            <a:r>
              <a:rPr lang="tr-TR" altLang="en-US" sz="2000" b="1" dirty="0" smtClean="0"/>
              <a:t>CSE 496</a:t>
            </a:r>
            <a:endParaRPr lang="tr-TR" dirty="0"/>
          </a:p>
          <a:p>
            <a:r>
              <a:rPr lang="tr-TR" dirty="0"/>
              <a:t> </a:t>
            </a:r>
            <a:r>
              <a:rPr lang="tr-TR" b="1" dirty="0"/>
              <a:t>Preliminary </a:t>
            </a:r>
            <a:r>
              <a:rPr lang="tr-TR" b="1" dirty="0" smtClean="0"/>
              <a:t>Presentation</a:t>
            </a:r>
            <a:endParaRPr lang="en-US" altLang="en-US" sz="2000" b="1" dirty="0" smtClean="0"/>
          </a:p>
          <a:p>
            <a:pPr eaLnBrk="1" hangingPunct="1">
              <a:lnSpc>
                <a:spcPct val="80000"/>
              </a:lnSpc>
            </a:pPr>
            <a:endParaRPr lang="tr-TR" altLang="en-US" sz="1400" dirty="0" smtClean="0"/>
          </a:p>
          <a:p>
            <a:pPr eaLnBrk="1" hangingPunct="1">
              <a:lnSpc>
                <a:spcPct val="80000"/>
              </a:lnSpc>
            </a:pPr>
            <a:endParaRPr lang="tr-TR" altLang="en-US" sz="1400" dirty="0" smtClean="0"/>
          </a:p>
          <a:p>
            <a:pPr eaLnBrk="1" hangingPunct="1">
              <a:lnSpc>
                <a:spcPct val="80000"/>
              </a:lnSpc>
            </a:pPr>
            <a:r>
              <a:rPr lang="tr-TR" altLang="en-US" sz="2000" b="1" dirty="0" smtClean="0"/>
              <a:t>Elif Akgün</a:t>
            </a:r>
          </a:p>
          <a:p>
            <a:pPr eaLnBrk="1" hangingPunct="1">
              <a:lnSpc>
                <a:spcPct val="80000"/>
              </a:lnSpc>
            </a:pPr>
            <a:endParaRPr lang="tr-TR" altLang="en-US" sz="2000" b="1" dirty="0" smtClean="0"/>
          </a:p>
          <a:p>
            <a:pPr eaLnBrk="1" hangingPunct="1">
              <a:lnSpc>
                <a:spcPct val="80000"/>
              </a:lnSpc>
            </a:pPr>
            <a:r>
              <a:rPr lang="tr-TR" altLang="en-US" sz="2000" b="1" dirty="0" err="1" smtClean="0"/>
              <a:t>Supervisor</a:t>
            </a:r>
            <a:r>
              <a:rPr lang="tr-TR" altLang="en-US" sz="2000" b="1" dirty="0" smtClean="0"/>
              <a:t>: Prof. </a:t>
            </a:r>
            <a:r>
              <a:rPr lang="tr-TR" altLang="en-US" sz="2000" b="1" dirty="0"/>
              <a:t>Dr. </a:t>
            </a:r>
            <a:r>
              <a:rPr lang="tr-TR" altLang="en-US" sz="2000" b="1" dirty="0" err="1" smtClean="0"/>
              <a:t>Hasari</a:t>
            </a:r>
            <a:r>
              <a:rPr lang="tr-TR" altLang="en-US" sz="2000" b="1" smtClean="0"/>
              <a:t> ÇELEBİ</a:t>
            </a:r>
            <a:endParaRPr lang="tr-TR" altLang="en-US" sz="2000" b="1" dirty="0" smtClean="0"/>
          </a:p>
          <a:p>
            <a:pPr eaLnBrk="1" hangingPunct="1">
              <a:lnSpc>
                <a:spcPct val="80000"/>
              </a:lnSpc>
            </a:pPr>
            <a:r>
              <a:rPr lang="tr-TR" altLang="en-US" sz="1800" b="1" dirty="0" err="1" smtClean="0"/>
              <a:t>October</a:t>
            </a:r>
            <a:r>
              <a:rPr lang="tr-TR" altLang="en-US" sz="1800" b="1" dirty="0" smtClean="0"/>
              <a:t> 2021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Contents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z="2800" dirty="0"/>
              <a:t>Project </a:t>
            </a:r>
            <a:r>
              <a:rPr lang="tr-TR" sz="2800" dirty="0" err="1"/>
              <a:t>Diagram</a:t>
            </a:r>
            <a:r>
              <a:rPr lang="tr-TR" sz="2800" dirty="0"/>
              <a:t> </a:t>
            </a:r>
            <a:r>
              <a:rPr lang="tr-TR" sz="2800" dirty="0" err="1"/>
              <a:t>and</a:t>
            </a:r>
            <a:r>
              <a:rPr lang="tr-TR" sz="2800" dirty="0"/>
              <a:t> </a:t>
            </a:r>
            <a:r>
              <a:rPr lang="tr-TR" sz="2800" dirty="0" err="1" smtClean="0"/>
              <a:t>Description</a:t>
            </a:r>
            <a:endParaRPr lang="tr-TR" sz="2800" dirty="0" smtClean="0"/>
          </a:p>
          <a:p>
            <a:r>
              <a:rPr lang="tr-TR" dirty="0"/>
              <a:t>Project Design </a:t>
            </a:r>
            <a:r>
              <a:rPr lang="tr-TR" dirty="0" smtClean="0"/>
              <a:t>Plan</a:t>
            </a:r>
          </a:p>
          <a:p>
            <a:r>
              <a:rPr lang="tr-TR" dirty="0"/>
              <a:t>Project </a:t>
            </a:r>
            <a:r>
              <a:rPr lang="tr-TR" dirty="0" smtClean="0"/>
              <a:t>Requirements-1</a:t>
            </a:r>
          </a:p>
          <a:p>
            <a:r>
              <a:rPr lang="tr-TR" dirty="0"/>
              <a:t>Project </a:t>
            </a:r>
            <a:r>
              <a:rPr lang="tr-TR" dirty="0" smtClean="0"/>
              <a:t>Requirements-2</a:t>
            </a:r>
          </a:p>
          <a:p>
            <a:r>
              <a:rPr lang="tr-TR" dirty="0" err="1"/>
              <a:t>Success</a:t>
            </a:r>
            <a:r>
              <a:rPr lang="tr-TR" dirty="0"/>
              <a:t> </a:t>
            </a:r>
            <a:r>
              <a:rPr lang="tr-TR" dirty="0" err="1"/>
              <a:t>Criterion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EA505-76AA-495E-815C-8AF94549A6BB}" type="slidenum">
              <a:rPr lang="tr-TR" altLang="en-US" smtClean="0"/>
              <a:pPr/>
              <a:t>2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3705110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52400" y="106363"/>
            <a:ext cx="8991600" cy="579437"/>
          </a:xfrm>
        </p:spPr>
        <p:txBody>
          <a:bodyPr/>
          <a:lstStyle/>
          <a:p>
            <a:r>
              <a:rPr lang="tr-TR" sz="4000" dirty="0" smtClean="0"/>
              <a:t>Project </a:t>
            </a:r>
            <a:r>
              <a:rPr lang="tr-TR" sz="4000" dirty="0" err="1"/>
              <a:t>Diagram</a:t>
            </a:r>
            <a:r>
              <a:rPr lang="tr-TR" sz="4000" dirty="0"/>
              <a:t> </a:t>
            </a:r>
            <a:r>
              <a:rPr lang="tr-TR" sz="4000" dirty="0" err="1"/>
              <a:t>and</a:t>
            </a:r>
            <a:r>
              <a:rPr lang="tr-TR" sz="4000" dirty="0"/>
              <a:t> </a:t>
            </a:r>
            <a:r>
              <a:rPr lang="tr-TR" sz="4000" dirty="0" err="1"/>
              <a:t>Description</a:t>
            </a:r>
            <a:endParaRPr lang="tr-TR" sz="4000" dirty="0"/>
          </a:p>
        </p:txBody>
      </p:sp>
      <p:pic>
        <p:nvPicPr>
          <p:cNvPr id="8" name="İçerik Yer Tutucusu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1143000"/>
            <a:ext cx="4828739" cy="4419600"/>
          </a:xfrm>
        </p:spPr>
      </p:pic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EA505-76AA-495E-815C-8AF94549A6BB}" type="slidenum">
              <a:rPr lang="tr-TR" altLang="en-US" smtClean="0"/>
              <a:pPr/>
              <a:t>3</a:t>
            </a:fld>
            <a:endParaRPr lang="tr-TR" altLang="en-US"/>
          </a:p>
        </p:txBody>
      </p:sp>
      <p:sp>
        <p:nvSpPr>
          <p:cNvPr id="9" name="İçerik Yer Tutucusu 2"/>
          <p:cNvSpPr txBox="1">
            <a:spLocks/>
          </p:cNvSpPr>
          <p:nvPr/>
        </p:nvSpPr>
        <p:spPr bwMode="auto">
          <a:xfrm>
            <a:off x="5029200" y="914400"/>
            <a:ext cx="39624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tr-TR" dirty="0" smtClean="0"/>
              <a:t>C</a:t>
            </a:r>
            <a:r>
              <a:rPr lang="en-US" dirty="0" err="1" smtClean="0"/>
              <a:t>ommunication</a:t>
            </a:r>
            <a:r>
              <a:rPr lang="en-US" dirty="0" smtClean="0"/>
              <a:t> </a:t>
            </a:r>
            <a:r>
              <a:rPr lang="en-US" dirty="0"/>
              <a:t>between lawyers and their </a:t>
            </a:r>
            <a:r>
              <a:rPr lang="en-US" dirty="0" smtClean="0"/>
              <a:t>clients</a:t>
            </a:r>
            <a:endParaRPr lang="tr-TR" dirty="0" smtClean="0"/>
          </a:p>
          <a:p>
            <a:r>
              <a:rPr lang="tr-TR" dirty="0" err="1" smtClean="0"/>
              <a:t>Asks</a:t>
            </a:r>
            <a:r>
              <a:rPr lang="tr-TR" dirty="0" smtClean="0"/>
              <a:t>/</a:t>
            </a:r>
            <a:r>
              <a:rPr lang="tr-TR" dirty="0" err="1" smtClean="0"/>
              <a:t>answers</a:t>
            </a:r>
            <a:r>
              <a:rPr lang="tr-TR" dirty="0" smtClean="0"/>
              <a:t> </a:t>
            </a:r>
            <a:r>
              <a:rPr lang="tr-TR" dirty="0" err="1" smtClean="0"/>
              <a:t>questions</a:t>
            </a:r>
            <a:endParaRPr lang="tr-TR" dirty="0" smtClean="0"/>
          </a:p>
          <a:p>
            <a:r>
              <a:rPr lang="tr-TR" dirty="0" err="1" smtClean="0"/>
              <a:t>App</a:t>
            </a:r>
            <a:r>
              <a:rPr lang="en-US" dirty="0" smtClean="0"/>
              <a:t>ointments</a:t>
            </a:r>
            <a:endParaRPr lang="tr-TR" dirty="0" smtClean="0"/>
          </a:p>
          <a:p>
            <a:r>
              <a:rPr lang="tr-TR" dirty="0" err="1" smtClean="0"/>
              <a:t>Following</a:t>
            </a:r>
            <a:r>
              <a:rPr lang="tr-TR" dirty="0" smtClean="0"/>
              <a:t> </a:t>
            </a:r>
            <a:r>
              <a:rPr lang="tr-TR" dirty="0" err="1" smtClean="0"/>
              <a:t>cases</a:t>
            </a:r>
            <a:endParaRPr lang="tr-TR" dirty="0" smtClean="0"/>
          </a:p>
          <a:p>
            <a:r>
              <a:rPr lang="tr-TR" dirty="0" err="1" smtClean="0"/>
              <a:t>Payment</a:t>
            </a:r>
            <a:endParaRPr lang="tr-TR" dirty="0" smtClean="0"/>
          </a:p>
          <a:p>
            <a:r>
              <a:rPr lang="tr-TR" dirty="0" err="1" smtClean="0"/>
              <a:t>Sharing</a:t>
            </a:r>
            <a:r>
              <a:rPr lang="tr-TR" dirty="0" smtClean="0"/>
              <a:t> </a:t>
            </a:r>
            <a:r>
              <a:rPr lang="tr-TR" dirty="0" err="1" smtClean="0"/>
              <a:t>files</a:t>
            </a:r>
            <a:endParaRPr lang="tr-TR" dirty="0" smtClean="0"/>
          </a:p>
          <a:p>
            <a:endParaRPr lang="tr-TR" dirty="0"/>
          </a:p>
          <a:p>
            <a:endParaRPr lang="tr-TR" kern="0" dirty="0"/>
          </a:p>
        </p:txBody>
      </p:sp>
    </p:spTree>
    <p:extLst>
      <p:ext uri="{BB962C8B-B14F-4D97-AF65-F5344CB8AC3E}">
        <p14:creationId xmlns:p14="http://schemas.microsoft.com/office/powerpoint/2010/main" val="3555835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Project Design Plan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EA505-76AA-495E-815C-8AF94549A6BB}" type="slidenum">
              <a:rPr lang="tr-TR" altLang="en-US" smtClean="0"/>
              <a:pPr/>
              <a:t>4</a:t>
            </a:fld>
            <a:endParaRPr lang="tr-TR" altLang="en-US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066800"/>
            <a:ext cx="8458486" cy="44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304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Project </a:t>
            </a:r>
            <a:r>
              <a:rPr lang="tr-TR" dirty="0" smtClean="0"/>
              <a:t>Requirements-1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52400" y="914400"/>
            <a:ext cx="8763000" cy="5410200"/>
          </a:xfrm>
        </p:spPr>
        <p:txBody>
          <a:bodyPr/>
          <a:lstStyle/>
          <a:p>
            <a:r>
              <a:rPr lang="tr-TR" dirty="0" err="1" smtClean="0"/>
              <a:t>Creating</a:t>
            </a:r>
            <a:r>
              <a:rPr lang="tr-TR" dirty="0" smtClean="0"/>
              <a:t> l</a:t>
            </a:r>
            <a:r>
              <a:rPr lang="en-US" dirty="0" err="1" smtClean="0"/>
              <a:t>ogin</a:t>
            </a:r>
            <a:r>
              <a:rPr lang="en-US" dirty="0" smtClean="0"/>
              <a:t> </a:t>
            </a:r>
            <a:r>
              <a:rPr lang="en-US" dirty="0"/>
              <a:t>and registration </a:t>
            </a:r>
            <a:r>
              <a:rPr lang="tr-TR" dirty="0" err="1" smtClean="0"/>
              <a:t>screen</a:t>
            </a:r>
            <a:r>
              <a:rPr lang="tr-TR" dirty="0" smtClean="0"/>
              <a:t> </a:t>
            </a:r>
            <a:r>
              <a:rPr lang="en-US" dirty="0" smtClean="0"/>
              <a:t>for </a:t>
            </a:r>
            <a:r>
              <a:rPr lang="tr-TR" dirty="0" err="1" smtClean="0"/>
              <a:t>clients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smtClean="0"/>
              <a:t>lawyer</a:t>
            </a:r>
            <a:r>
              <a:rPr lang="tr-TR" dirty="0" smtClean="0"/>
              <a:t>s</a:t>
            </a:r>
          </a:p>
          <a:p>
            <a:r>
              <a:rPr lang="tr-TR" dirty="0" err="1" smtClean="0"/>
              <a:t>Providing</a:t>
            </a:r>
            <a:r>
              <a:rPr lang="tr-TR" dirty="0" smtClean="0"/>
              <a:t> </a:t>
            </a:r>
            <a:r>
              <a:rPr lang="tr-TR" dirty="0" err="1" smtClean="0"/>
              <a:t>asking</a:t>
            </a:r>
            <a:r>
              <a:rPr lang="tr-TR" dirty="0" smtClean="0"/>
              <a:t>/</a:t>
            </a:r>
            <a:r>
              <a:rPr lang="tr-TR" dirty="0" err="1" smtClean="0"/>
              <a:t>answering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question</a:t>
            </a:r>
            <a:endParaRPr lang="tr-TR" dirty="0" smtClean="0"/>
          </a:p>
          <a:p>
            <a:r>
              <a:rPr lang="tr-TR" dirty="0" err="1" smtClean="0"/>
              <a:t>Creating</a:t>
            </a:r>
            <a:r>
              <a:rPr lang="tr-TR" dirty="0" smtClean="0"/>
              <a:t> </a:t>
            </a:r>
            <a:r>
              <a:rPr lang="tr-TR" dirty="0" err="1" smtClean="0"/>
              <a:t>appointment</a:t>
            </a:r>
            <a:r>
              <a:rPr lang="tr-TR" dirty="0" smtClean="0"/>
              <a:t> </a:t>
            </a:r>
            <a:r>
              <a:rPr lang="tr-TR" dirty="0" err="1" smtClean="0"/>
              <a:t>screen</a:t>
            </a:r>
            <a:endParaRPr lang="tr-TR" dirty="0" smtClean="0"/>
          </a:p>
          <a:p>
            <a:r>
              <a:rPr lang="tr-TR" dirty="0" err="1" smtClean="0"/>
              <a:t>Providing</a:t>
            </a:r>
            <a:r>
              <a:rPr lang="tr-TR" dirty="0" smtClean="0"/>
              <a:t> </a:t>
            </a:r>
            <a:r>
              <a:rPr lang="tr-TR" dirty="0" err="1" smtClean="0"/>
              <a:t>following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cases</a:t>
            </a:r>
            <a:endParaRPr lang="tr-TR" dirty="0" smtClean="0"/>
          </a:p>
          <a:p>
            <a:r>
              <a:rPr lang="tr-TR" dirty="0" err="1" smtClean="0"/>
              <a:t>Providing</a:t>
            </a:r>
            <a:r>
              <a:rPr lang="tr-TR" dirty="0" smtClean="0"/>
              <a:t> </a:t>
            </a:r>
            <a:r>
              <a:rPr lang="tr-TR" dirty="0" err="1" smtClean="0"/>
              <a:t>sharing</a:t>
            </a:r>
            <a:r>
              <a:rPr lang="tr-TR" dirty="0" smtClean="0"/>
              <a:t> </a:t>
            </a:r>
            <a:r>
              <a:rPr lang="tr-TR" dirty="0" err="1" smtClean="0"/>
              <a:t>files</a:t>
            </a:r>
            <a:endParaRPr lang="tr-TR" dirty="0" smtClean="0"/>
          </a:p>
          <a:p>
            <a:r>
              <a:rPr lang="tr-TR" dirty="0" err="1" smtClean="0"/>
              <a:t>Providing</a:t>
            </a:r>
            <a:r>
              <a:rPr lang="tr-TR" dirty="0" smtClean="0"/>
              <a:t> video </a:t>
            </a:r>
            <a:r>
              <a:rPr lang="tr-TR" dirty="0" err="1" smtClean="0"/>
              <a:t>appointment</a:t>
            </a:r>
            <a:endParaRPr lang="tr-TR" dirty="0" smtClean="0"/>
          </a:p>
          <a:p>
            <a:r>
              <a:rPr lang="tr-TR" dirty="0" err="1" smtClean="0"/>
              <a:t>Providing</a:t>
            </a:r>
            <a:r>
              <a:rPr lang="tr-TR" dirty="0" smtClean="0"/>
              <a:t> </a:t>
            </a:r>
            <a:r>
              <a:rPr lang="tr-TR" dirty="0" err="1" smtClean="0"/>
              <a:t>payments</a:t>
            </a:r>
            <a:endParaRPr lang="tr-TR" dirty="0" smtClean="0"/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EA505-76AA-495E-815C-8AF94549A6BB}" type="slidenum">
              <a:rPr lang="tr-TR" altLang="en-US" smtClean="0"/>
              <a:pPr/>
              <a:t>5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1146816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52400" y="914400"/>
            <a:ext cx="8839200" cy="5410200"/>
          </a:xfrm>
        </p:spPr>
        <p:txBody>
          <a:bodyPr/>
          <a:lstStyle/>
          <a:p>
            <a:r>
              <a:rPr lang="tr-TR" dirty="0" smtClean="0"/>
              <a:t>Project </a:t>
            </a:r>
            <a:r>
              <a:rPr lang="tr-TR" dirty="0" err="1" smtClean="0"/>
              <a:t>will</a:t>
            </a:r>
            <a:r>
              <a:rPr lang="tr-TR" dirty="0" smtClean="0"/>
              <a:t> be </a:t>
            </a:r>
            <a:r>
              <a:rPr lang="tr-TR" dirty="0" err="1" smtClean="0"/>
              <a:t>developed</a:t>
            </a:r>
            <a:r>
              <a:rPr lang="tr-TR" dirty="0" smtClean="0"/>
              <a:t> </a:t>
            </a:r>
            <a:r>
              <a:rPr lang="tr-TR" dirty="0" err="1" smtClean="0"/>
              <a:t>with</a:t>
            </a:r>
            <a:r>
              <a:rPr lang="tr-TR" dirty="0" smtClean="0"/>
              <a:t> </a:t>
            </a:r>
            <a:r>
              <a:rPr lang="tr-TR" dirty="0" err="1" smtClean="0"/>
              <a:t>using</a:t>
            </a:r>
            <a:r>
              <a:rPr lang="tr-TR" dirty="0" smtClean="0"/>
              <a:t> </a:t>
            </a:r>
            <a:r>
              <a:rPr lang="tr-TR" dirty="0" err="1" smtClean="0"/>
              <a:t>Android</a:t>
            </a:r>
            <a:r>
              <a:rPr lang="tr-TR" dirty="0" smtClean="0"/>
              <a:t> </a:t>
            </a:r>
            <a:r>
              <a:rPr lang="tr-TR" dirty="0" err="1" smtClean="0"/>
              <a:t>Studio</a:t>
            </a:r>
            <a:r>
              <a:rPr lang="tr-TR" dirty="0" smtClean="0"/>
              <a:t> IDE.</a:t>
            </a:r>
          </a:p>
          <a:p>
            <a:r>
              <a:rPr lang="en-US" dirty="0"/>
              <a:t>Firebase </a:t>
            </a:r>
            <a:r>
              <a:rPr lang="en-US" dirty="0" err="1"/>
              <a:t>Firestore</a:t>
            </a:r>
            <a:r>
              <a:rPr lang="en-US" dirty="0"/>
              <a:t> will be used </a:t>
            </a:r>
            <a:r>
              <a:rPr lang="tr-TR" smtClean="0"/>
              <a:t>for </a:t>
            </a:r>
            <a:r>
              <a:rPr lang="en-US" dirty="0" smtClean="0"/>
              <a:t>database.</a:t>
            </a:r>
            <a:endParaRPr lang="tr-TR" dirty="0" smtClean="0"/>
          </a:p>
          <a:p>
            <a:r>
              <a:rPr lang="en-US" dirty="0" smtClean="0"/>
              <a:t>Firebase</a:t>
            </a:r>
            <a:r>
              <a:rPr lang="tr-TR" dirty="0" smtClean="0"/>
              <a:t> </a:t>
            </a:r>
            <a:r>
              <a:rPr lang="tr-TR" dirty="0" err="1" smtClean="0"/>
              <a:t>Auth</a:t>
            </a:r>
            <a:r>
              <a:rPr lang="tr-TR" dirty="0" smtClean="0"/>
              <a:t> </a:t>
            </a:r>
            <a:r>
              <a:rPr lang="tr-TR" dirty="0" err="1" smtClean="0"/>
              <a:t>will</a:t>
            </a:r>
            <a:r>
              <a:rPr lang="tr-TR" dirty="0" smtClean="0"/>
              <a:t> be </a:t>
            </a:r>
            <a:r>
              <a:rPr lang="tr-TR" dirty="0" err="1" smtClean="0"/>
              <a:t>used</a:t>
            </a:r>
            <a:r>
              <a:rPr lang="tr-TR" dirty="0" smtClean="0"/>
              <a:t> </a:t>
            </a:r>
            <a:r>
              <a:rPr lang="tr-TR" dirty="0" err="1" smtClean="0"/>
              <a:t>for</a:t>
            </a:r>
            <a:r>
              <a:rPr lang="tr-TR" dirty="0"/>
              <a:t> </a:t>
            </a:r>
            <a:r>
              <a:rPr lang="tr-TR" dirty="0" err="1" smtClean="0"/>
              <a:t>authentication</a:t>
            </a:r>
            <a:r>
              <a:rPr lang="tr-TR" dirty="0" smtClean="0"/>
              <a:t>.</a:t>
            </a:r>
          </a:p>
          <a:p>
            <a:r>
              <a:rPr lang="tr-TR" dirty="0" smtClean="0"/>
              <a:t>UYAP </a:t>
            </a:r>
            <a:r>
              <a:rPr lang="tr-TR" dirty="0" err="1" smtClean="0"/>
              <a:t>will</a:t>
            </a:r>
            <a:r>
              <a:rPr lang="tr-TR" dirty="0" smtClean="0"/>
              <a:t> be </a:t>
            </a:r>
            <a:r>
              <a:rPr lang="tr-TR" dirty="0" err="1" smtClean="0"/>
              <a:t>used</a:t>
            </a:r>
            <a:r>
              <a:rPr lang="tr-TR" dirty="0" smtClean="0"/>
              <a:t> </a:t>
            </a:r>
            <a:r>
              <a:rPr lang="tr-TR" dirty="0" err="1" smtClean="0"/>
              <a:t>for</a:t>
            </a:r>
            <a:r>
              <a:rPr lang="tr-TR" dirty="0" smtClean="0"/>
              <a:t> </a:t>
            </a:r>
            <a:r>
              <a:rPr lang="tr-TR" dirty="0" err="1" smtClean="0"/>
              <a:t>following</a:t>
            </a:r>
            <a:r>
              <a:rPr lang="tr-TR" dirty="0" smtClean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 smtClean="0"/>
              <a:t>cases</a:t>
            </a:r>
            <a:r>
              <a:rPr lang="tr-TR" dirty="0" smtClean="0"/>
              <a:t>.</a:t>
            </a:r>
          </a:p>
          <a:p>
            <a:r>
              <a:rPr lang="tr-TR" dirty="0" smtClean="0"/>
              <a:t>E-Tahsilat </a:t>
            </a:r>
            <a:r>
              <a:rPr lang="tr-TR" dirty="0" err="1" smtClean="0"/>
              <a:t>will</a:t>
            </a:r>
            <a:r>
              <a:rPr lang="tr-TR" dirty="0" smtClean="0"/>
              <a:t> be </a:t>
            </a:r>
            <a:r>
              <a:rPr lang="tr-TR" dirty="0" err="1" smtClean="0"/>
              <a:t>used</a:t>
            </a:r>
            <a:r>
              <a:rPr lang="tr-TR" dirty="0" smtClean="0"/>
              <a:t> </a:t>
            </a:r>
            <a:r>
              <a:rPr lang="tr-TR" dirty="0" err="1" smtClean="0"/>
              <a:t>for</a:t>
            </a:r>
            <a:r>
              <a:rPr lang="tr-TR" dirty="0" smtClean="0"/>
              <a:t> </a:t>
            </a:r>
            <a:r>
              <a:rPr lang="tr-TR" dirty="0" err="1" smtClean="0"/>
              <a:t>payment</a:t>
            </a:r>
            <a:r>
              <a:rPr lang="tr-TR" dirty="0" smtClean="0"/>
              <a:t>.</a:t>
            </a:r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EA505-76AA-495E-815C-8AF94549A6BB}" type="slidenum">
              <a:rPr lang="tr-TR" altLang="en-US" smtClean="0"/>
              <a:pPr/>
              <a:t>6</a:t>
            </a:fld>
            <a:endParaRPr lang="tr-TR" altLang="en-US"/>
          </a:p>
        </p:txBody>
      </p:sp>
      <p:sp>
        <p:nvSpPr>
          <p:cNvPr id="5" name="Unvan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Project </a:t>
            </a:r>
            <a:r>
              <a:rPr lang="tr-TR" dirty="0" smtClean="0"/>
              <a:t>Requirements-2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92941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Success</a:t>
            </a:r>
            <a:r>
              <a:rPr lang="tr-TR" dirty="0" smtClean="0"/>
              <a:t> </a:t>
            </a:r>
            <a:r>
              <a:rPr lang="tr-TR" dirty="0" err="1" smtClean="0"/>
              <a:t>Criterion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52400" y="914400"/>
            <a:ext cx="8763000" cy="5410200"/>
          </a:xfrm>
        </p:spPr>
        <p:txBody>
          <a:bodyPr/>
          <a:lstStyle/>
          <a:p>
            <a:r>
              <a:rPr lang="en-US" dirty="0"/>
              <a:t>The client can make an appointment </a:t>
            </a:r>
            <a:r>
              <a:rPr lang="en-US" dirty="0" smtClean="0"/>
              <a:t>and </a:t>
            </a:r>
            <a:r>
              <a:rPr lang="en-US" dirty="0"/>
              <a:t>the appointment can be seen in the appointment </a:t>
            </a:r>
            <a:r>
              <a:rPr lang="en-US" dirty="0" smtClean="0"/>
              <a:t>list</a:t>
            </a:r>
            <a:r>
              <a:rPr lang="tr-TR" dirty="0" smtClean="0"/>
              <a:t> </a:t>
            </a:r>
            <a:r>
              <a:rPr lang="en-US" dirty="0"/>
              <a:t>with a rate of 95</a:t>
            </a:r>
            <a:r>
              <a:rPr lang="en-US" dirty="0" smtClean="0"/>
              <a:t>%.</a:t>
            </a:r>
            <a:endParaRPr lang="tr-TR" dirty="0"/>
          </a:p>
          <a:p>
            <a:endParaRPr lang="tr-TR" dirty="0" smtClean="0"/>
          </a:p>
          <a:p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questions </a:t>
            </a:r>
            <a:r>
              <a:rPr lang="en-US" dirty="0"/>
              <a:t>asked by the </a:t>
            </a:r>
            <a:r>
              <a:rPr lang="tr-TR" dirty="0" err="1" smtClean="0"/>
              <a:t>clients</a:t>
            </a:r>
            <a:r>
              <a:rPr lang="en-US" dirty="0" smtClean="0"/>
              <a:t> </a:t>
            </a:r>
            <a:r>
              <a:rPr lang="en-US" dirty="0"/>
              <a:t>can be </a:t>
            </a:r>
            <a:r>
              <a:rPr lang="en-US" dirty="0" smtClean="0"/>
              <a:t>seen</a:t>
            </a:r>
            <a:r>
              <a:rPr lang="tr-TR" dirty="0" smtClean="0"/>
              <a:t> </a:t>
            </a:r>
            <a:r>
              <a:rPr lang="tr-TR" dirty="0" err="1" smtClean="0"/>
              <a:t>with</a:t>
            </a:r>
            <a:r>
              <a:rPr lang="en-US" dirty="0" smtClean="0"/>
              <a:t> </a:t>
            </a:r>
            <a:r>
              <a:rPr lang="en-US" dirty="0"/>
              <a:t>a rate of 95% per second.</a:t>
            </a:r>
            <a:endParaRPr lang="tr-TR" dirty="0" smtClean="0"/>
          </a:p>
          <a:p>
            <a:endParaRPr lang="tr-TR" dirty="0" smtClean="0"/>
          </a:p>
          <a:p>
            <a:r>
              <a:rPr lang="tr-TR" dirty="0" err="1" smtClean="0"/>
              <a:t>Lawyer’s</a:t>
            </a:r>
            <a:r>
              <a:rPr lang="tr-TR" dirty="0" smtClean="0"/>
              <a:t> </a:t>
            </a:r>
            <a:r>
              <a:rPr lang="tr-TR" dirty="0" err="1" smtClean="0"/>
              <a:t>answers</a:t>
            </a:r>
            <a:r>
              <a:rPr lang="tr-TR" dirty="0" smtClean="0"/>
              <a:t> </a:t>
            </a:r>
            <a:r>
              <a:rPr lang="en-US" dirty="0" smtClean="0"/>
              <a:t>can </a:t>
            </a:r>
            <a:r>
              <a:rPr lang="en-US" dirty="0"/>
              <a:t>be seen</a:t>
            </a:r>
            <a:r>
              <a:rPr lang="tr-TR" dirty="0"/>
              <a:t> </a:t>
            </a:r>
            <a:r>
              <a:rPr lang="tr-TR" dirty="0" err="1" smtClean="0"/>
              <a:t>with</a:t>
            </a:r>
            <a:r>
              <a:rPr lang="tr-TR" dirty="0" smtClean="0"/>
              <a:t> </a:t>
            </a:r>
            <a:r>
              <a:rPr lang="en-US" dirty="0" smtClean="0"/>
              <a:t>a </a:t>
            </a:r>
            <a:r>
              <a:rPr lang="en-US" dirty="0"/>
              <a:t>rate of 95% per second.</a:t>
            </a:r>
            <a:endParaRPr lang="tr-TR" dirty="0"/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EA505-76AA-495E-815C-8AF94549A6BB}" type="slidenum">
              <a:rPr lang="tr-TR" altLang="en-US" smtClean="0"/>
              <a:pPr/>
              <a:t>7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781130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References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buFontTx/>
              <a:buAutoNum type="arabicPeriod"/>
            </a:pPr>
            <a:r>
              <a:rPr lang="tr-TR" altLang="en-US" sz="2800" dirty="0">
                <a:hlinkClick r:id="rId2"/>
              </a:rPr>
              <a:t>https://firebase.google.com/docs/firestore</a:t>
            </a:r>
            <a:endParaRPr lang="tr-TR" altLang="en-US" sz="2800" dirty="0"/>
          </a:p>
          <a:p>
            <a:pPr marL="514350" indent="-514350" eaLnBrk="1" hangingPunct="1">
              <a:buFontTx/>
              <a:buAutoNum type="arabicPeriod"/>
            </a:pPr>
            <a:r>
              <a:rPr lang="tr-TR" altLang="en-US" sz="2800" dirty="0">
                <a:hlinkClick r:id="rId3"/>
              </a:rPr>
              <a:t>https://</a:t>
            </a:r>
            <a:r>
              <a:rPr lang="tr-TR" altLang="en-US" sz="2800" dirty="0" smtClean="0">
                <a:hlinkClick r:id="rId3"/>
              </a:rPr>
              <a:t>firebase.google.com/docs/auth</a:t>
            </a:r>
            <a:endParaRPr lang="tr-TR" altLang="en-US" sz="2800" dirty="0" smtClean="0"/>
          </a:p>
          <a:p>
            <a:pPr marL="514350" indent="-514350" eaLnBrk="1" hangingPunct="1">
              <a:buFontTx/>
              <a:buAutoNum type="arabicPeriod"/>
            </a:pPr>
            <a:r>
              <a:rPr lang="tr-TR" altLang="en-US" sz="2800" dirty="0">
                <a:hlinkClick r:id="rId4"/>
              </a:rPr>
              <a:t>https://</a:t>
            </a:r>
            <a:r>
              <a:rPr lang="tr-TR" altLang="en-US" sz="2800" dirty="0" smtClean="0">
                <a:hlinkClick r:id="rId4"/>
              </a:rPr>
              <a:t>uyap.gov.tr/Genel-Bilgi</a:t>
            </a:r>
            <a:endParaRPr lang="tr-TR" altLang="en-US" sz="2800" dirty="0" smtClean="0"/>
          </a:p>
          <a:p>
            <a:pPr marL="514350" indent="-514350" eaLnBrk="1" hangingPunct="1">
              <a:buFontTx/>
              <a:buAutoNum type="arabicPeriod"/>
            </a:pPr>
            <a:r>
              <a:rPr lang="tr-TR" altLang="en-US" sz="2800" dirty="0" err="1"/>
              <a:t>lucid.app</a:t>
            </a:r>
            <a:r>
              <a:rPr lang="tr-TR" altLang="en-US" sz="2800" dirty="0" smtClean="0"/>
              <a:t>/ (</a:t>
            </a:r>
            <a:r>
              <a:rPr lang="tr-TR" altLang="en-US" sz="2800" dirty="0" err="1" smtClean="0"/>
              <a:t>for</a:t>
            </a:r>
            <a:r>
              <a:rPr lang="tr-TR" altLang="en-US" sz="2800" dirty="0" smtClean="0"/>
              <a:t> </a:t>
            </a:r>
            <a:r>
              <a:rPr lang="tr-TR" altLang="en-US" sz="2800" dirty="0" err="1" smtClean="0"/>
              <a:t>diagrams</a:t>
            </a:r>
            <a:r>
              <a:rPr lang="tr-TR" altLang="en-US" sz="2800" dirty="0" smtClean="0"/>
              <a:t>)</a:t>
            </a:r>
          </a:p>
          <a:p>
            <a:pPr marL="514350" indent="-514350" eaLnBrk="1" hangingPunct="1">
              <a:buFontTx/>
              <a:buAutoNum type="arabicPeriod"/>
            </a:pPr>
            <a:r>
              <a:rPr lang="tr-TR" altLang="en-US" sz="2800" dirty="0">
                <a:hlinkClick r:id="rId5"/>
              </a:rPr>
              <a:t>www.flaticon.com</a:t>
            </a:r>
            <a:r>
              <a:rPr lang="tr-TR" altLang="en-US" sz="2800" dirty="0" smtClean="0">
                <a:hlinkClick r:id="rId5"/>
              </a:rPr>
              <a:t>/</a:t>
            </a:r>
            <a:r>
              <a:rPr lang="tr-TR" altLang="en-US" sz="2800" dirty="0" smtClean="0"/>
              <a:t> (</a:t>
            </a:r>
            <a:r>
              <a:rPr lang="tr-TR" altLang="en-US" sz="2800" dirty="0" err="1" smtClean="0"/>
              <a:t>for</a:t>
            </a:r>
            <a:r>
              <a:rPr lang="tr-TR" altLang="en-US" sz="2800" dirty="0" smtClean="0"/>
              <a:t> </a:t>
            </a:r>
            <a:r>
              <a:rPr lang="tr-TR" altLang="en-US" sz="2800" dirty="0" err="1" smtClean="0"/>
              <a:t>icons</a:t>
            </a:r>
            <a:r>
              <a:rPr lang="tr-TR" altLang="en-US" sz="2800" dirty="0" smtClean="0"/>
              <a:t>)</a:t>
            </a:r>
            <a:endParaRPr lang="tr-TR" altLang="en-US" sz="2800" dirty="0"/>
          </a:p>
          <a:p>
            <a:pPr marL="514350" indent="-514350" eaLnBrk="1" hangingPunct="1">
              <a:buFontTx/>
              <a:buAutoNum type="arabicPeriod"/>
            </a:pPr>
            <a:endParaRPr lang="tr-TR" altLang="en-US" sz="2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EA505-76AA-495E-815C-8AF94549A6BB}" type="slidenum">
              <a:rPr lang="tr-TR" altLang="en-US" smtClean="0"/>
              <a:pPr/>
              <a:t>8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613558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800000"/>
        </a:solidFill>
        <a:ln w="9525" cap="flat" cmpd="sng" algn="ctr">
          <a:solidFill>
            <a:srgbClr val="8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tr-T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800000"/>
        </a:solidFill>
        <a:ln w="9525" cap="flat" cmpd="sng" algn="ctr">
          <a:solidFill>
            <a:srgbClr val="8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tr-T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1351</TotalTime>
  <Words>219</Words>
  <Application>Microsoft Office PowerPoint</Application>
  <PresentationFormat>Ekran Gösterisi (4:3)</PresentationFormat>
  <Paragraphs>58</Paragraphs>
  <Slides>8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8</vt:i4>
      </vt:variant>
    </vt:vector>
  </HeadingPairs>
  <TitlesOfParts>
    <vt:vector size="12" baseType="lpstr">
      <vt:lpstr>Arial</vt:lpstr>
      <vt:lpstr>Batang</vt:lpstr>
      <vt:lpstr>Tahoma</vt:lpstr>
      <vt:lpstr>Default Design</vt:lpstr>
      <vt:lpstr>GTU CSE CSE496   Mobile Application for Digital Law Platform</vt:lpstr>
      <vt:lpstr>Contents</vt:lpstr>
      <vt:lpstr>Project Diagram and Description</vt:lpstr>
      <vt:lpstr>Project Design Plan</vt:lpstr>
      <vt:lpstr>Project Requirements-1</vt:lpstr>
      <vt:lpstr>Project Requirements-2</vt:lpstr>
      <vt:lpstr>Success Criterion</vt:lpstr>
      <vt:lpstr>References</vt:lpstr>
    </vt:vector>
  </TitlesOfParts>
  <Company>gyte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sunum formati</dc:title>
  <dc:creator>inanc tahrali</dc:creator>
  <cp:lastModifiedBy>eliffakgunn</cp:lastModifiedBy>
  <cp:revision>203</cp:revision>
  <dcterms:created xsi:type="dcterms:W3CDTF">2007-08-26T20:02:13Z</dcterms:created>
  <dcterms:modified xsi:type="dcterms:W3CDTF">2021-10-19T18:51:23Z</dcterms:modified>
</cp:coreProperties>
</file>