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3" r:id="rId13"/>
    <p:sldId id="271" r:id="rId14"/>
    <p:sldId id="272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3A3CE85-43D0-4C52-8CC2-BEA7AE4BC3AA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23E8C94-6D3E-410C-99D1-3962142809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601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CE85-43D0-4C52-8CC2-BEA7AE4BC3AA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8C94-6D3E-410C-99D1-3962142809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74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CE85-43D0-4C52-8CC2-BEA7AE4BC3AA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8C94-6D3E-410C-99D1-3962142809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2661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CE85-43D0-4C52-8CC2-BEA7AE4BC3AA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8C94-6D3E-410C-99D1-3962142809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8142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CE85-43D0-4C52-8CC2-BEA7AE4BC3AA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8C94-6D3E-410C-99D1-3962142809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6704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CE85-43D0-4C52-8CC2-BEA7AE4BC3AA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8C94-6D3E-410C-99D1-3962142809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057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CE85-43D0-4C52-8CC2-BEA7AE4BC3AA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8C94-6D3E-410C-99D1-3962142809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0846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CE85-43D0-4C52-8CC2-BEA7AE4BC3AA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8C94-6D3E-410C-99D1-3962142809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3060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CE85-43D0-4C52-8CC2-BEA7AE4BC3AA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8C94-6D3E-410C-99D1-3962142809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457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CE85-43D0-4C52-8CC2-BEA7AE4BC3AA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8C94-6D3E-410C-99D1-3962142809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681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CE85-43D0-4C52-8CC2-BEA7AE4BC3AA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8C94-6D3E-410C-99D1-3962142809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627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CE85-43D0-4C52-8CC2-BEA7AE4BC3AA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8C94-6D3E-410C-99D1-3962142809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695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CE85-43D0-4C52-8CC2-BEA7AE4BC3AA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8C94-6D3E-410C-99D1-3962142809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898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CE85-43D0-4C52-8CC2-BEA7AE4BC3AA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8C94-6D3E-410C-99D1-3962142809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323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CE85-43D0-4C52-8CC2-BEA7AE4BC3AA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8C94-6D3E-410C-99D1-3962142809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176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CE85-43D0-4C52-8CC2-BEA7AE4BC3AA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8C94-6D3E-410C-99D1-3962142809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797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CE85-43D0-4C52-8CC2-BEA7AE4BC3AA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8C94-6D3E-410C-99D1-3962142809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948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3A3CE85-43D0-4C52-8CC2-BEA7AE4BC3AA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23E8C94-6D3E-410C-99D1-3962142809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389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700865" y="734957"/>
            <a:ext cx="8825658" cy="2677648"/>
          </a:xfrm>
        </p:spPr>
        <p:txBody>
          <a:bodyPr/>
          <a:lstStyle/>
          <a:p>
            <a:r>
              <a:rPr lang="tr-TR" dirty="0" smtClean="0"/>
              <a:t>VERİTABANI TASARIM ve</a:t>
            </a:r>
            <a:br>
              <a:rPr lang="tr-TR" dirty="0" smtClean="0"/>
            </a:br>
            <a:r>
              <a:rPr lang="tr-TR" dirty="0" smtClean="0"/>
              <a:t>           UYGULAMA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810048" y="3549082"/>
            <a:ext cx="8825658" cy="763611"/>
          </a:xfrm>
        </p:spPr>
        <p:txBody>
          <a:bodyPr/>
          <a:lstStyle/>
          <a:p>
            <a:r>
              <a:rPr lang="tr-TR" dirty="0" smtClean="0"/>
              <a:t>                               GÜLAK KURU TEMİZLEME ve ONARIM 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7683689" y="4804013"/>
            <a:ext cx="3684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2015141054    NURCAN KAYA</a:t>
            </a:r>
          </a:p>
          <a:p>
            <a:r>
              <a:rPr lang="tr-TR" dirty="0" smtClean="0"/>
              <a:t>2015141020    EBRU GÜL</a:t>
            </a:r>
          </a:p>
          <a:p>
            <a:r>
              <a:rPr lang="tr-TR" dirty="0" smtClean="0"/>
              <a:t>2015141064    ELİF ALVER</a:t>
            </a:r>
          </a:p>
        </p:txBody>
      </p:sp>
    </p:spTree>
    <p:extLst>
      <p:ext uri="{BB962C8B-B14F-4D97-AF65-F5344CB8AC3E}">
        <p14:creationId xmlns:p14="http://schemas.microsoft.com/office/powerpoint/2010/main" val="135292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FİZİKSEL ŞEMA: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CREATE TABLE UCRET (  UCRET_ID INTEGER NOT NULL, </a:t>
            </a:r>
          </a:p>
          <a:p>
            <a:r>
              <a:rPr lang="tr-TR" dirty="0"/>
              <a:t>UCRET_TUTAR INTEGER NOT NULL,</a:t>
            </a:r>
          </a:p>
          <a:p>
            <a:r>
              <a:rPr lang="tr-TR" dirty="0"/>
              <a:t>ODEME_TARIHI DATE NOT NULL, </a:t>
            </a:r>
          </a:p>
          <a:p>
            <a:r>
              <a:rPr lang="tr-TR" dirty="0"/>
              <a:t>FIS_NO INTEGER NOT NULL, </a:t>
            </a:r>
          </a:p>
          <a:p>
            <a:r>
              <a:rPr lang="tr-TR" dirty="0"/>
              <a:t>PRIMARY KEY(MUSTERI_ID), </a:t>
            </a:r>
          </a:p>
          <a:p>
            <a:r>
              <a:rPr lang="tr-TR" dirty="0"/>
              <a:t>FOREIGN KEY (FIS_NO) REFERENCES GETIRILEN,</a:t>
            </a:r>
          </a:p>
          <a:p>
            <a:r>
              <a:rPr lang="tr-TR" dirty="0"/>
              <a:t> </a:t>
            </a:r>
          </a:p>
          <a:p>
            <a:r>
              <a:rPr lang="tr-TR" dirty="0"/>
              <a:t>)</a:t>
            </a:r>
          </a:p>
          <a:p>
            <a:r>
              <a:rPr lang="tr-TR" dirty="0"/>
              <a:t> 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870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FİZİKSEL ŞEMA: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CREATE TABLE GETİRİLEN( FIS_NO INTEGER NOT NULL,</a:t>
            </a:r>
          </a:p>
          <a:p>
            <a:r>
              <a:rPr lang="tr-TR" dirty="0"/>
              <a:t> UCRET_ID INTEGER NOT NULL,</a:t>
            </a:r>
          </a:p>
          <a:p>
            <a:r>
              <a:rPr lang="tr-TR" dirty="0"/>
              <a:t> GETIRILDIGI_TARIH DATE NOT NULL,</a:t>
            </a:r>
          </a:p>
          <a:p>
            <a:r>
              <a:rPr lang="tr-TR" dirty="0"/>
              <a:t>TESLIM_TARIHI DATE NOT NULL,</a:t>
            </a:r>
          </a:p>
          <a:p>
            <a:r>
              <a:rPr lang="tr-TR" dirty="0"/>
              <a:t>GETIRILEN_URUN VARCHAR(50) NOT NULL,</a:t>
            </a:r>
          </a:p>
          <a:p>
            <a:r>
              <a:rPr lang="tr-TR" dirty="0"/>
              <a:t>URUNE_YAPILAN_HIZMET VARCHAR(50),</a:t>
            </a:r>
          </a:p>
          <a:p>
            <a:r>
              <a:rPr lang="tr-TR" dirty="0"/>
              <a:t> PRIMARY KEY(FIS_NO),</a:t>
            </a:r>
          </a:p>
          <a:p>
            <a:r>
              <a:rPr lang="tr-TR" dirty="0"/>
              <a:t> FOREIGN KEY (UCRET_ID) REFERENCES UCRET,</a:t>
            </a:r>
          </a:p>
          <a:p>
            <a:r>
              <a:rPr lang="tr-TR" dirty="0"/>
              <a:t>)</a:t>
            </a:r>
          </a:p>
          <a:p>
            <a:r>
              <a:rPr lang="tr-TR" dirty="0"/>
              <a:t> 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999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FİZİKSEL ŞEMA: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CREATE TABLE HIZMET ( HIZMET_ID INTEGER NOT NULL,</a:t>
            </a:r>
          </a:p>
          <a:p>
            <a:r>
              <a:rPr lang="tr-TR" dirty="0"/>
              <a:t> KULLANICI_ID INTEGER NOT NULL, </a:t>
            </a:r>
          </a:p>
          <a:p>
            <a:r>
              <a:rPr lang="tr-TR" dirty="0"/>
              <a:t>HIZMET_TARIHI DATE NOT NULL,</a:t>
            </a:r>
          </a:p>
          <a:p>
            <a:r>
              <a:rPr lang="tr-TR" dirty="0"/>
              <a:t>URUNE_YAPILAN CAHAR(100) NOT NULL,</a:t>
            </a:r>
          </a:p>
          <a:p>
            <a:r>
              <a:rPr lang="tr-TR" dirty="0"/>
              <a:t> PRIMARY KEY(HIZMET_ID),</a:t>
            </a:r>
          </a:p>
          <a:p>
            <a:r>
              <a:rPr lang="tr-TR" dirty="0"/>
              <a:t> FOREIGN KEY (KULLANICI_ID) REFERENCES KULLANICI, </a:t>
            </a:r>
          </a:p>
          <a:p>
            <a:r>
              <a:rPr lang="tr-TR" dirty="0"/>
              <a:t>)</a:t>
            </a:r>
          </a:p>
          <a:p>
            <a:r>
              <a:rPr lang="tr-TR" dirty="0"/>
              <a:t> 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22170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FİZİKSEL ŞEMA: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CREATE TABLE BRANS ( BRANS_ID INTEGER NOT NULL,</a:t>
            </a:r>
          </a:p>
          <a:p>
            <a:r>
              <a:rPr lang="tr-TR" dirty="0"/>
              <a:t> KULLANICI_ID INTEGER NOT NULL, </a:t>
            </a:r>
          </a:p>
          <a:p>
            <a:r>
              <a:rPr lang="tr-TR" dirty="0"/>
              <a:t>KULLANICI_ADI_SOYADI VARCHAR(50),</a:t>
            </a:r>
          </a:p>
          <a:p>
            <a:r>
              <a:rPr lang="tr-TR" dirty="0"/>
              <a:t> PRIMARY KEY(BRANS_ID),</a:t>
            </a:r>
          </a:p>
          <a:p>
            <a:r>
              <a:rPr lang="tr-TR" dirty="0"/>
              <a:t> FOREIGN KEY (KULLANICI_ID) REFERENCES KULLANICI, </a:t>
            </a:r>
          </a:p>
          <a:p>
            <a:r>
              <a:rPr lang="tr-TR" dirty="0"/>
              <a:t>)</a:t>
            </a:r>
          </a:p>
          <a:p>
            <a:r>
              <a:rPr lang="tr-TR" dirty="0"/>
              <a:t> 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9274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FİZİKSEL ŞEMA: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CREATE TABLE KULLANICI ( KULLANICI_ID INTEGER NOT NULL, </a:t>
            </a:r>
          </a:p>
          <a:p>
            <a:r>
              <a:rPr lang="tr-TR" dirty="0"/>
              <a:t>KULLANICI_ADI_SOYADI VARCHAR(50), </a:t>
            </a:r>
          </a:p>
          <a:p>
            <a:r>
              <a:rPr lang="tr-TR" dirty="0"/>
              <a:t>KULLANICI_E_POSTA CHAR(50) , </a:t>
            </a:r>
          </a:p>
          <a:p>
            <a:r>
              <a:rPr lang="tr-TR" dirty="0"/>
              <a:t>PRIMARY KEY(KULLANICI_ID), </a:t>
            </a:r>
          </a:p>
          <a:p>
            <a:r>
              <a:rPr lang="tr-TR" dirty="0"/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3754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EKRAN TASARIMLARI: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603500"/>
            <a:ext cx="4645816" cy="3416300"/>
          </a:xfrm>
        </p:spPr>
      </p:pic>
      <p:sp>
        <p:nvSpPr>
          <p:cNvPr id="5" name="Metin kutusu 4"/>
          <p:cNvSpPr txBox="1"/>
          <p:nvPr/>
        </p:nvSpPr>
        <p:spPr>
          <a:xfrm>
            <a:off x="6523629" y="3057099"/>
            <a:ext cx="554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Giriş ekranı görüntümüz. Sadece yönetici ve çalışanlar giriş yapabilir.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0549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Ekran tasarımı: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46" y="2565779"/>
            <a:ext cx="8107222" cy="2879678"/>
          </a:xfrm>
        </p:spPr>
      </p:pic>
      <p:sp>
        <p:nvSpPr>
          <p:cNvPr id="6" name="Metin kutusu 5"/>
          <p:cNvSpPr txBox="1"/>
          <p:nvPr/>
        </p:nvSpPr>
        <p:spPr>
          <a:xfrm>
            <a:off x="1514902" y="5622878"/>
            <a:ext cx="797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Yönetici </a:t>
            </a:r>
            <a:r>
              <a:rPr lang="tr-TR" dirty="0"/>
              <a:t>,</a:t>
            </a:r>
            <a:r>
              <a:rPr lang="tr-TR" dirty="0" smtClean="0"/>
              <a:t> çalışan kullanıcı girişi ve şifreyi girdikten sonra yeni form açılır.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2454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EKRAN TASARIM: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52" y="2603500"/>
            <a:ext cx="5609230" cy="3416300"/>
          </a:xfrm>
        </p:spPr>
      </p:pic>
      <p:sp>
        <p:nvSpPr>
          <p:cNvPr id="5" name="Metin kutusu 4"/>
          <p:cNvSpPr txBox="1"/>
          <p:nvPr/>
        </p:nvSpPr>
        <p:spPr>
          <a:xfrm>
            <a:off x="7137779" y="3057098"/>
            <a:ext cx="432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Müşteri kısmından yeni kayıt ekleye tıklanır.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1275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EKRAN TASARIM:</a:t>
            </a:r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63" y="2576204"/>
            <a:ext cx="6102165" cy="3416300"/>
          </a:xfrm>
        </p:spPr>
      </p:pic>
      <p:sp>
        <p:nvSpPr>
          <p:cNvPr id="5" name="Metin kutusu 4"/>
          <p:cNvSpPr txBox="1"/>
          <p:nvPr/>
        </p:nvSpPr>
        <p:spPr>
          <a:xfrm>
            <a:off x="7410734" y="3138985"/>
            <a:ext cx="3998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Tüm bilgiler girildikten sonra kaydet tıklanır.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528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İÇİNDEKİLER 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PROJE ADI VE PROJE LİDERİ </a:t>
            </a:r>
          </a:p>
          <a:p>
            <a:r>
              <a:rPr lang="tr-TR" dirty="0" smtClean="0"/>
              <a:t>PROJENİN AMACI VE KAPSAMI</a:t>
            </a:r>
          </a:p>
          <a:p>
            <a:r>
              <a:rPr lang="tr-TR" dirty="0" smtClean="0"/>
              <a:t>PROJE EKİBİ</a:t>
            </a:r>
          </a:p>
          <a:p>
            <a:r>
              <a:rPr lang="tr-TR" dirty="0" smtClean="0"/>
              <a:t>KAVRAMSAL ŞEMA</a:t>
            </a:r>
          </a:p>
          <a:p>
            <a:r>
              <a:rPr lang="tr-TR" dirty="0" smtClean="0"/>
              <a:t>MANTIKSAL ŞEMA</a:t>
            </a:r>
          </a:p>
          <a:p>
            <a:r>
              <a:rPr lang="tr-TR" dirty="0" smtClean="0"/>
              <a:t>FİZİKSEL ŞEMA</a:t>
            </a:r>
          </a:p>
          <a:p>
            <a:r>
              <a:rPr lang="tr-TR" dirty="0" smtClean="0"/>
              <a:t>EKRAN TASARIMLARI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989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ADI VE PROJE LİDERİ 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Projenin Adı: GÜLAK KURUTEMİZLEME ve ONARIM</a:t>
            </a:r>
          </a:p>
          <a:p>
            <a:r>
              <a:rPr lang="tr-TR" dirty="0" smtClean="0"/>
              <a:t>Proje lideri :Nurcan Kaya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071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AMACI VE KAPSAMI: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Projenin amacı; Müşterinin </a:t>
            </a:r>
            <a:r>
              <a:rPr lang="tr-TR" dirty="0"/>
              <a:t>memnuniyetini göz önünde bulunduran hızlı, güvenilir şekilde; onarım, ütü, temizleme ve en uygun imkânları sunan, müşterilerimizin sağlığını tehlikeye atabilecek kimyasal maddeler bulundurmayan kuru temizleme ve terzi imkânı veren işletmedir.  </a:t>
            </a:r>
          </a:p>
          <a:p>
            <a:r>
              <a:rPr lang="tr-TR" dirty="0"/>
              <a:t> </a:t>
            </a:r>
            <a:r>
              <a:rPr lang="tr-TR" dirty="0" smtClean="0"/>
              <a:t>Projenin kapsamı;</a:t>
            </a:r>
            <a:r>
              <a:rPr lang="tr-TR" dirty="0"/>
              <a:t> Proje kapsamında müşteri takip girişi </a:t>
            </a:r>
            <a:r>
              <a:rPr lang="tr-TR" dirty="0" smtClean="0"/>
              <a:t>olmayacaktır.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607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EKİBİ: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Proje lideri :Nurcan Kaya</a:t>
            </a:r>
          </a:p>
          <a:p>
            <a:r>
              <a:rPr lang="tr-TR" dirty="0" smtClean="0"/>
              <a:t>Veri tabanı uzmanı: Ebru Gül</a:t>
            </a:r>
          </a:p>
          <a:p>
            <a:r>
              <a:rPr lang="tr-TR" dirty="0" smtClean="0"/>
              <a:t>Yazılım uzmanı: Elif Alver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775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KAVRAMSAL ŞEMA: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47" y="2603499"/>
            <a:ext cx="8799378" cy="3524345"/>
          </a:xfrm>
        </p:spPr>
      </p:pic>
    </p:spTree>
    <p:extLst>
      <p:ext uri="{BB962C8B-B14F-4D97-AF65-F5344CB8AC3E}">
        <p14:creationId xmlns:p14="http://schemas.microsoft.com/office/powerpoint/2010/main" val="193794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MANTIKSAL ŞEMA: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876" y="2603499"/>
            <a:ext cx="7719489" cy="3647175"/>
          </a:xfrm>
        </p:spPr>
      </p:pic>
    </p:spTree>
    <p:extLst>
      <p:ext uri="{BB962C8B-B14F-4D97-AF65-F5344CB8AC3E}">
        <p14:creationId xmlns:p14="http://schemas.microsoft.com/office/powerpoint/2010/main" val="268645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FİZİKSEL ŞEMA: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05081" y="2603500"/>
            <a:ext cx="8761412" cy="3416300"/>
          </a:xfrm>
        </p:spPr>
        <p:txBody>
          <a:bodyPr>
            <a:normAutofit/>
          </a:bodyPr>
          <a:lstStyle/>
          <a:p>
            <a:r>
              <a:rPr lang="tr-TR" dirty="0"/>
              <a:t>CREATE TABLE MUSTERİ ( MUSTERİ_ID INTEGER NOT NULL, </a:t>
            </a:r>
          </a:p>
          <a:p>
            <a:r>
              <a:rPr lang="tr-TR" dirty="0"/>
              <a:t>MUSTERİ_ADI_SOADI CHAR (50),</a:t>
            </a:r>
          </a:p>
          <a:p>
            <a:r>
              <a:rPr lang="tr-TR" dirty="0"/>
              <a:t> MUSTERI_TEL INTEGER NOT NULL,</a:t>
            </a:r>
          </a:p>
          <a:p>
            <a:r>
              <a:rPr lang="tr-TR" dirty="0"/>
              <a:t> MUSTERI_TEL_2 INTEGER NOT NULL, </a:t>
            </a:r>
          </a:p>
          <a:p>
            <a:r>
              <a:rPr lang="tr-TR" dirty="0"/>
              <a:t>GETIRILEN_URUN VARCHAR(50) NULL,</a:t>
            </a:r>
          </a:p>
          <a:p>
            <a:r>
              <a:rPr lang="tr-TR" dirty="0"/>
              <a:t>PRIMARY KEY(MUSTERI_ID), </a:t>
            </a:r>
          </a:p>
          <a:p>
            <a:r>
              <a:rPr lang="tr-TR" dirty="0"/>
              <a:t>FOREIGN KEY (GETIRILEN_URUN) REFERENCES GETIRILEN,</a:t>
            </a:r>
          </a:p>
          <a:p>
            <a:r>
              <a:rPr lang="tr-TR" dirty="0"/>
              <a:t>)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1761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FİZİKSEL ŞEMA: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CREATE TABLE TESLIM ( FIS_NO INTEGER NOT NULL,</a:t>
            </a:r>
          </a:p>
          <a:p>
            <a:r>
              <a:rPr lang="tr-TR" dirty="0"/>
              <a:t> TESLIM_EDILDI_MI BOOLEAN, </a:t>
            </a:r>
          </a:p>
          <a:p>
            <a:r>
              <a:rPr lang="tr-TR" dirty="0"/>
              <a:t>TESLIM_TARIHI DATE NOT NULL, </a:t>
            </a:r>
          </a:p>
          <a:p>
            <a:r>
              <a:rPr lang="tr-TR" dirty="0"/>
              <a:t>ODEME_TARIHI DATE NOT NULL,</a:t>
            </a:r>
          </a:p>
          <a:p>
            <a:r>
              <a:rPr lang="tr-TR" dirty="0"/>
              <a:t>TESLIM_YAPILDI_MI  VARCHAR(50),</a:t>
            </a:r>
          </a:p>
          <a:p>
            <a:r>
              <a:rPr lang="tr-TR" dirty="0"/>
              <a:t> PRIMARY KEY(FIS_NO),</a:t>
            </a:r>
          </a:p>
          <a:p>
            <a:r>
              <a:rPr lang="tr-TR" dirty="0"/>
              <a:t> FOREIGN KEY (GETIRILEN_URUN) REFERENCES GETIRILEN,</a:t>
            </a:r>
          </a:p>
          <a:p>
            <a:r>
              <a:rPr lang="tr-TR" dirty="0"/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2867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168</TotalTime>
  <Words>458</Words>
  <Application>Microsoft Office PowerPoint</Application>
  <PresentationFormat>Geniş ekran</PresentationFormat>
  <Paragraphs>95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İyon Toplantı Odası</vt:lpstr>
      <vt:lpstr>VERİTABANI TASARIM ve            UYGULAMA</vt:lpstr>
      <vt:lpstr>İÇİNDEKİLER :</vt:lpstr>
      <vt:lpstr>PROJE ADI VE PROJE LİDERİ :</vt:lpstr>
      <vt:lpstr>PROJE AMACI VE KAPSAMI:</vt:lpstr>
      <vt:lpstr>PROJE EKİBİ:</vt:lpstr>
      <vt:lpstr>KAVRAMSAL ŞEMA:</vt:lpstr>
      <vt:lpstr>MANTIKSAL ŞEMA:</vt:lpstr>
      <vt:lpstr>FİZİKSEL ŞEMA:</vt:lpstr>
      <vt:lpstr>FİZİKSEL ŞEMA:</vt:lpstr>
      <vt:lpstr>FİZİKSEL ŞEMA:</vt:lpstr>
      <vt:lpstr>FİZİKSEL ŞEMA:</vt:lpstr>
      <vt:lpstr>FİZİKSEL ŞEMA:</vt:lpstr>
      <vt:lpstr>FİZİKSEL ŞEMA:</vt:lpstr>
      <vt:lpstr>FİZİKSEL ŞEMA:</vt:lpstr>
      <vt:lpstr>EKRAN TASARIMLARI:</vt:lpstr>
      <vt:lpstr>Ekran tasarımı:</vt:lpstr>
      <vt:lpstr>EKRAN TASARIM:</vt:lpstr>
      <vt:lpstr>EKRAN TASARIM: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VERİTABANI TASARIM ve            UYGULAMA</dc:title>
  <dc:creator>&amp;NURCAN&amp;</dc:creator>
  <cp:lastModifiedBy>&amp;NURCAN&amp;</cp:lastModifiedBy>
  <cp:revision>10</cp:revision>
  <dcterms:created xsi:type="dcterms:W3CDTF">2018-04-08T08:05:27Z</dcterms:created>
  <dcterms:modified xsi:type="dcterms:W3CDTF">2018-04-09T17:36:29Z</dcterms:modified>
</cp:coreProperties>
</file>