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onymous Pro Bold" charset="1" panose="02060809030202000504"/>
      <p:regular r:id="rId16"/>
    </p:embeddedFont>
    <p:embeddedFont>
      <p:font typeface="Clear Sans Light" charset="1" panose="020B0303030202020304"/>
      <p:regular r:id="rId17"/>
    </p:embeddedFont>
    <p:embeddedFont>
      <p:font typeface="Open Sans" charset="1" panose="020B0606030504020204"/>
      <p:regular r:id="rId18"/>
    </p:embeddedFont>
    <p:embeddedFont>
      <p:font typeface="Anonymous Pro" charset="1" panose="020606090302020005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3925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67050" y="3358643"/>
            <a:ext cx="12038317" cy="251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TRABALHO FINAL DE TÉCNICAS DE CONSTRUÇÃO DE PROGRAMAS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982438"/>
            <a:ext cx="12490239" cy="226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por Carlos Zuckov Gatti, Elias Furtado Helfer, Gabriel Moncks Guarda e Guilherme da Silva Fernandes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3587" y="4372972"/>
            <a:ext cx="12760826" cy="98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b="true" sz="68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Obrigado!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1535" y="769863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7141" y="3227705"/>
            <a:ext cx="6044226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PROPOSTAS DO TRABALHO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14007" y="363220"/>
            <a:ext cx="8547528" cy="946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Gerar música a partir de uma entrada de texto do usuário, de acordo com parâmetros pré-definidos</a:t>
            </a:r>
          </a:p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Opção de carregar um arquivo .txt como entrada</a:t>
            </a:r>
          </a:p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Opção de salvar música gerada como arquivo .mid</a:t>
            </a:r>
          </a:p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Permitir trocar o instrumento e duração da nota defaults</a:t>
            </a:r>
          </a:p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Opção de parar a música</a:t>
            </a:r>
          </a:p>
          <a:p>
            <a:pPr algn="l" marL="831216" indent="-415608" lvl="1">
              <a:lnSpc>
                <a:spcPts val="539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Múltiplas caixas de texto, permitindo músicas com sons sobrepostos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54275" y="5143500"/>
            <a:ext cx="17259300" cy="4724733"/>
          </a:xfrm>
          <a:custGeom>
            <a:avLst/>
            <a:gdLst/>
            <a:ahLst/>
            <a:cxnLst/>
            <a:rect r="r" b="b" t="t" l="l"/>
            <a:pathLst>
              <a:path h="4724733" w="17259300">
                <a:moveTo>
                  <a:pt x="0" y="0"/>
                </a:moveTo>
                <a:lnTo>
                  <a:pt x="17259300" y="0"/>
                </a:lnTo>
                <a:lnTo>
                  <a:pt x="17259300" y="4724733"/>
                </a:lnTo>
                <a:lnTo>
                  <a:pt x="0" y="4724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67256" y="1422931"/>
            <a:ext cx="10128588" cy="210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b="true" sz="6034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API ESCOLHIDA: JAVAX SOUND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4202" y="3656585"/>
            <a:ext cx="14654695" cy="11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padrão do Java, implementando funções de tocar e gravar sons, além de trabalhar com MIDI.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99476" y="7415450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0"/>
                </a:lnTo>
                <a:lnTo>
                  <a:pt x="0" y="368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8655" y="-21916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97761" y="97155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685800" y="603479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666750" y="584429"/>
            <a:ext cx="0" cy="2131373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38225" y="3373369"/>
            <a:ext cx="4135137" cy="1706684"/>
          </a:xfrm>
          <a:custGeom>
            <a:avLst/>
            <a:gdLst/>
            <a:ahLst/>
            <a:cxnLst/>
            <a:rect r="r" b="b" t="t" l="l"/>
            <a:pathLst>
              <a:path h="1706684" w="4135137">
                <a:moveTo>
                  <a:pt x="0" y="0"/>
                </a:moveTo>
                <a:lnTo>
                  <a:pt x="4135137" y="0"/>
                </a:lnTo>
                <a:lnTo>
                  <a:pt x="4135137" y="1706683"/>
                </a:lnTo>
                <a:lnTo>
                  <a:pt x="0" y="170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76432" y="3373369"/>
            <a:ext cx="4135137" cy="1706684"/>
          </a:xfrm>
          <a:custGeom>
            <a:avLst/>
            <a:gdLst/>
            <a:ahLst/>
            <a:cxnLst/>
            <a:rect r="r" b="b" t="t" l="l"/>
            <a:pathLst>
              <a:path h="1706684" w="4135137">
                <a:moveTo>
                  <a:pt x="0" y="0"/>
                </a:moveTo>
                <a:lnTo>
                  <a:pt x="4135136" y="0"/>
                </a:lnTo>
                <a:lnTo>
                  <a:pt x="4135136" y="1706683"/>
                </a:lnTo>
                <a:lnTo>
                  <a:pt x="0" y="170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76432" y="6874538"/>
            <a:ext cx="4135137" cy="1706684"/>
          </a:xfrm>
          <a:custGeom>
            <a:avLst/>
            <a:gdLst/>
            <a:ahLst/>
            <a:cxnLst/>
            <a:rect r="r" b="b" t="t" l="l"/>
            <a:pathLst>
              <a:path h="1706684" w="4135137">
                <a:moveTo>
                  <a:pt x="0" y="0"/>
                </a:moveTo>
                <a:lnTo>
                  <a:pt x="4135136" y="0"/>
                </a:lnTo>
                <a:lnTo>
                  <a:pt x="4135136" y="1706683"/>
                </a:lnTo>
                <a:lnTo>
                  <a:pt x="0" y="170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24163" y="6874538"/>
            <a:ext cx="4135137" cy="1706684"/>
          </a:xfrm>
          <a:custGeom>
            <a:avLst/>
            <a:gdLst/>
            <a:ahLst/>
            <a:cxnLst/>
            <a:rect r="r" b="b" t="t" l="l"/>
            <a:pathLst>
              <a:path h="1706684" w="4135137">
                <a:moveTo>
                  <a:pt x="0" y="0"/>
                </a:moveTo>
                <a:lnTo>
                  <a:pt x="4135137" y="0"/>
                </a:lnTo>
                <a:lnTo>
                  <a:pt x="4135137" y="1706683"/>
                </a:lnTo>
                <a:lnTo>
                  <a:pt x="0" y="170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8603607" y="5131962"/>
            <a:ext cx="1080786" cy="1690666"/>
            <a:chOff x="0" y="0"/>
            <a:chExt cx="569303" cy="8905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9303" cy="890557"/>
            </a:xfrm>
            <a:custGeom>
              <a:avLst/>
              <a:gdLst/>
              <a:ahLst/>
              <a:cxnLst/>
              <a:rect r="r" b="b" t="t" l="l"/>
              <a:pathLst>
                <a:path h="890557" w="569303">
                  <a:moveTo>
                    <a:pt x="284651" y="890557"/>
                  </a:moveTo>
                  <a:lnTo>
                    <a:pt x="0" y="484157"/>
                  </a:lnTo>
                  <a:lnTo>
                    <a:pt x="203200" y="484157"/>
                  </a:lnTo>
                  <a:lnTo>
                    <a:pt x="203200" y="0"/>
                  </a:lnTo>
                  <a:lnTo>
                    <a:pt x="366103" y="0"/>
                  </a:lnTo>
                  <a:lnTo>
                    <a:pt x="366103" y="484157"/>
                  </a:lnTo>
                  <a:lnTo>
                    <a:pt x="569303" y="484157"/>
                  </a:lnTo>
                  <a:lnTo>
                    <a:pt x="284651" y="8905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-38100"/>
              <a:ext cx="162903" cy="827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11598898" y="6882547"/>
            <a:ext cx="1080786" cy="1690666"/>
            <a:chOff x="0" y="0"/>
            <a:chExt cx="569303" cy="8905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9303" cy="890557"/>
            </a:xfrm>
            <a:custGeom>
              <a:avLst/>
              <a:gdLst/>
              <a:ahLst/>
              <a:cxnLst/>
              <a:rect r="r" b="b" t="t" l="l"/>
              <a:pathLst>
                <a:path h="890557" w="569303">
                  <a:moveTo>
                    <a:pt x="284651" y="890557"/>
                  </a:moveTo>
                  <a:lnTo>
                    <a:pt x="0" y="484157"/>
                  </a:lnTo>
                  <a:lnTo>
                    <a:pt x="203200" y="484157"/>
                  </a:lnTo>
                  <a:lnTo>
                    <a:pt x="203200" y="0"/>
                  </a:lnTo>
                  <a:lnTo>
                    <a:pt x="366103" y="0"/>
                  </a:lnTo>
                  <a:lnTo>
                    <a:pt x="366103" y="484157"/>
                  </a:lnTo>
                  <a:lnTo>
                    <a:pt x="569303" y="484157"/>
                  </a:lnTo>
                  <a:lnTo>
                    <a:pt x="284651" y="8905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03200" y="-38100"/>
              <a:ext cx="162903" cy="827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517555" y="3986226"/>
            <a:ext cx="1080786" cy="2784492"/>
            <a:chOff x="0" y="0"/>
            <a:chExt cx="569303" cy="14667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9303" cy="1466728"/>
            </a:xfrm>
            <a:custGeom>
              <a:avLst/>
              <a:gdLst/>
              <a:ahLst/>
              <a:cxnLst/>
              <a:rect r="r" b="b" t="t" l="l"/>
              <a:pathLst>
                <a:path h="1466728" w="569303">
                  <a:moveTo>
                    <a:pt x="284651" y="1466728"/>
                  </a:moveTo>
                  <a:lnTo>
                    <a:pt x="0" y="1060328"/>
                  </a:lnTo>
                  <a:lnTo>
                    <a:pt x="203200" y="1060328"/>
                  </a:lnTo>
                  <a:lnTo>
                    <a:pt x="203200" y="0"/>
                  </a:lnTo>
                  <a:lnTo>
                    <a:pt x="366103" y="0"/>
                  </a:lnTo>
                  <a:lnTo>
                    <a:pt x="366103" y="1060328"/>
                  </a:lnTo>
                  <a:lnTo>
                    <a:pt x="569303" y="1060328"/>
                  </a:lnTo>
                  <a:lnTo>
                    <a:pt x="284651" y="146672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03200" y="-38100"/>
              <a:ext cx="162903" cy="1403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5614506" y="3381377"/>
            <a:ext cx="1080786" cy="1690666"/>
            <a:chOff x="0" y="0"/>
            <a:chExt cx="569303" cy="8905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69303" cy="890557"/>
            </a:xfrm>
            <a:custGeom>
              <a:avLst/>
              <a:gdLst/>
              <a:ahLst/>
              <a:cxnLst/>
              <a:rect r="r" b="b" t="t" l="l"/>
              <a:pathLst>
                <a:path h="890557" w="569303">
                  <a:moveTo>
                    <a:pt x="284651" y="890557"/>
                  </a:moveTo>
                  <a:lnTo>
                    <a:pt x="0" y="484157"/>
                  </a:lnTo>
                  <a:lnTo>
                    <a:pt x="203200" y="484157"/>
                  </a:lnTo>
                  <a:lnTo>
                    <a:pt x="203200" y="0"/>
                  </a:lnTo>
                  <a:lnTo>
                    <a:pt x="366103" y="0"/>
                  </a:lnTo>
                  <a:lnTo>
                    <a:pt x="366103" y="484157"/>
                  </a:lnTo>
                  <a:lnTo>
                    <a:pt x="569303" y="484157"/>
                  </a:lnTo>
                  <a:lnTo>
                    <a:pt x="284651" y="8905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203200" y="-38100"/>
              <a:ext cx="162903" cy="827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87768" y="3941410"/>
            <a:ext cx="3922837" cy="285300"/>
            <a:chOff x="0" y="0"/>
            <a:chExt cx="1033175" cy="751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33175" cy="75141"/>
            </a:xfrm>
            <a:custGeom>
              <a:avLst/>
              <a:gdLst/>
              <a:ahLst/>
              <a:cxnLst/>
              <a:rect r="r" b="b" t="t" l="l"/>
              <a:pathLst>
                <a:path h="75141" w="1033175">
                  <a:moveTo>
                    <a:pt x="0" y="0"/>
                  </a:moveTo>
                  <a:lnTo>
                    <a:pt x="1033175" y="0"/>
                  </a:lnTo>
                  <a:lnTo>
                    <a:pt x="1033175" y="75141"/>
                  </a:lnTo>
                  <a:lnTo>
                    <a:pt x="0" y="7514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33175" cy="113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388967" y="779842"/>
            <a:ext cx="10128588" cy="210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b="true" sz="6034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ORGANIZAÇÃO GERAL DO PROGRAMA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04942" y="3919551"/>
            <a:ext cx="2201704" cy="54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sz="3189" spc="18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MusicFile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77049" y="3919551"/>
            <a:ext cx="733901" cy="54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sz="3189" spc="18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GUI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798514" y="7420720"/>
            <a:ext cx="2690971" cy="54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sz="3189" spc="18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MusicPlayer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46246" y="7420720"/>
            <a:ext cx="2690971" cy="54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4"/>
              </a:lnSpc>
              <a:spcBef>
                <a:spcPct val="0"/>
              </a:spcBef>
            </a:pPr>
            <a:r>
              <a:rPr lang="en-US" sz="3189" spc="18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MusicParser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167256" y="1602928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CLASSES PRINCIPAIS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60274" y="3304160"/>
            <a:ext cx="12240817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MusicPlayer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MusicParser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TrackData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SaveAsMidi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FileChooser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99960" y="2334648"/>
            <a:ext cx="10724935" cy="7628110"/>
          </a:xfrm>
          <a:custGeom>
            <a:avLst/>
            <a:gdLst/>
            <a:ahLst/>
            <a:cxnLst/>
            <a:rect r="r" b="b" t="t" l="l"/>
            <a:pathLst>
              <a:path h="7628110" w="10724935">
                <a:moveTo>
                  <a:pt x="0" y="0"/>
                </a:moveTo>
                <a:lnTo>
                  <a:pt x="10724935" y="0"/>
                </a:lnTo>
                <a:lnTo>
                  <a:pt x="10724935" y="7628110"/>
                </a:lnTo>
                <a:lnTo>
                  <a:pt x="0" y="7628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67256" y="1144899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GUI: IDEIA INICIAL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797761" y="939165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18674" y="2401323"/>
            <a:ext cx="11025752" cy="6560322"/>
          </a:xfrm>
          <a:custGeom>
            <a:avLst/>
            <a:gdLst/>
            <a:ahLst/>
            <a:cxnLst/>
            <a:rect r="r" b="b" t="t" l="l"/>
            <a:pathLst>
              <a:path h="6560322" w="11025752">
                <a:moveTo>
                  <a:pt x="0" y="0"/>
                </a:moveTo>
                <a:lnTo>
                  <a:pt x="11025751" y="0"/>
                </a:lnTo>
                <a:lnTo>
                  <a:pt x="11025751" y="6560322"/>
                </a:lnTo>
                <a:lnTo>
                  <a:pt x="0" y="656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67256" y="1144899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GUI: PRODUTO FINAL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834235" y="2646655"/>
            <a:ext cx="14794629" cy="6773025"/>
          </a:xfrm>
          <a:custGeom>
            <a:avLst/>
            <a:gdLst/>
            <a:ahLst/>
            <a:cxnLst/>
            <a:rect r="r" b="b" t="t" l="l"/>
            <a:pathLst>
              <a:path h="6773025" w="14794629">
                <a:moveTo>
                  <a:pt x="0" y="0"/>
                </a:moveTo>
                <a:lnTo>
                  <a:pt x="14794629" y="0"/>
                </a:lnTo>
                <a:lnTo>
                  <a:pt x="14794629" y="6773024"/>
                </a:lnTo>
                <a:lnTo>
                  <a:pt x="0" y="6773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4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67256" y="1422931"/>
            <a:ext cx="10128588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b="true" sz="6034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ORGANIZAÇÃO DO GRUPO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6EC4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948179" y="1420879"/>
            <a:ext cx="12391641" cy="210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8"/>
              </a:lnSpc>
            </a:pPr>
            <a:r>
              <a:rPr lang="en-US" b="true" sz="6034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DIFICULDADES E OBSERVAÇÕES SOBRE O PROJETO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4202" y="3656585"/>
            <a:ext cx="14654695" cy="420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Aprender uma linguagem nova.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Reorganização da estrutura do programa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Utilização de uma nova API.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Realmente sentimos que conseguimos ver na prática os conceitos estudados na cadeira, e tentar aplicá-los a um caso real.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 princípios da modularidade tornaram fácil a adição de novas funcionalidades e correção de erros.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DAGZe9tc2Yo</dc:identifier>
  <dcterms:modified xsi:type="dcterms:W3CDTF">2011-08-01T06:04:30Z</dcterms:modified>
  <cp:revision>1</cp:revision>
  <dc:title>TCP</dc:title>
</cp:coreProperties>
</file>