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2DF8-A8AC-5895-3942-97EE29FE4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9AEA0-9B8A-5398-321B-23057A9C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Elvina Wibisono</dc:creator>
  <cp:lastModifiedBy>Elvina Wibisono</cp:lastModifiedBy>
  <cp:revision>1</cp:revision>
  <dcterms:created xsi:type="dcterms:W3CDTF">2023-11-28T21:14:35Z</dcterms:created>
  <dcterms:modified xsi:type="dcterms:W3CDTF">2023-11-28T21:14:55Z</dcterms:modified>
</cp:coreProperties>
</file>