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9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2DF8-A8AC-5895-3942-97EE29FE4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9AEA0-9B8A-5398-321B-23057A9C9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E96F-6D3F-8372-8AEF-D5AE1E42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7B0B-B358-B5D6-A9B0-89E0DA11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1221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3126-2973-FDE4-1127-667E9710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82A98-4D8C-B109-7B2A-7A098AB3DA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43123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783BF-E548-B613-AE81-27937F3695C4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E68A5-135D-CC04-A11A-559F0CC22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850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4139-348F-A9B1-B3BA-FBABE83D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FE11-F618-A454-3C41-8557575DE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DE551-1687-A0F5-AAE9-B44B090580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4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</TotalTime>
  <Words>13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Example Slides</vt:lpstr>
      <vt:lpstr>Slide 1</vt:lpstr>
      <vt:lpstr>Slide 2</vt:lpstr>
      <vt:lpstr>Slide 3</vt:lpstr>
      <vt:lpstr>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Elvina Wibisono</dc:creator>
  <cp:lastModifiedBy>Elifia Muthia</cp:lastModifiedBy>
  <cp:revision>2</cp:revision>
  <dcterms:created xsi:type="dcterms:W3CDTF">2023-11-28T21:14:35Z</dcterms:created>
  <dcterms:modified xsi:type="dcterms:W3CDTF">2023-12-02T19:56:30Z</dcterms:modified>
</cp:coreProperties>
</file>