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.gl/KvR7E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837625" y="3551150"/>
            <a:ext cx="4161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Elif, Nikesh and Deepak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23025" y="3052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Categories</a:t>
            </a:r>
            <a:endParaRPr/>
          </a:p>
        </p:txBody>
      </p:sp>
      <p:pic>
        <p:nvPicPr>
          <p:cNvPr descr="2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" y="1274089"/>
            <a:ext cx="2359926" cy="176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500" y="1407963"/>
            <a:ext cx="2150726" cy="161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jpg"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524" y="3433850"/>
            <a:ext cx="2056026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g"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4075" y="1352595"/>
            <a:ext cx="2359926" cy="1769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eg" id="67" name="Shape 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2526" y="3356050"/>
            <a:ext cx="2110476" cy="15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 Conversion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fall-rocks-forest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00" y="2322724"/>
            <a:ext cx="3148273" cy="209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16.jp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650" y="2170050"/>
            <a:ext cx="2403701" cy="240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762650" y="2424850"/>
            <a:ext cx="24036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gray_pixels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im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load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Image)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gray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grayscale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im)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resize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im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resize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200)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mat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matrix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im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nrow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mat)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209425" y="3760550"/>
            <a:ext cx="7743600" cy="10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Images each/per class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Now: 55%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to Results: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https://goo.gl/KvR7Ev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Images in Training Set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Support Vector Machine with Linear and Polynomial Kernel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 Binary Classification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