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EA5E-84AC-4D8D-A7DD-4A0071689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5077A-F50A-4E34-8126-D74C52E6F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002E-B65E-4B98-9FCD-33DA33F8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72D6-3CCE-488D-8637-AC030B4B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7D63-D486-4CE6-9E54-5EDD518C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2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B076-CD6C-464B-9A8E-24981BD4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E948E-0731-4F34-AE4A-114C37AD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878E-6D04-4615-AF76-74A7FC1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D1F5-5860-40DE-B84C-9251E794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FE74-4942-4CB0-B5C3-2238AB66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7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DEEE5-09F7-49B3-BF37-6E46BA6F7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76189-FD69-4396-ADF7-B8F609A7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99AB-7D5C-4377-970E-D1E25EF3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AAC7-23F5-4310-8788-F9FCE84D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FA81-F10E-4EF7-9513-CFE51200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8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0D91-F3F4-4F71-9B3F-B80FCF89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9A9E-8B39-41E6-8578-AEA105B6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52ED-CEDE-4A07-A7BA-0F91B07C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D1ED-9496-46FD-8ACE-B6895EF0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4AFE-3159-4D12-AD73-31BC79A1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1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CDFF-FD20-405C-B4BD-B527853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3B606-4BD5-487A-A6B2-C0D22105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0864-3AE1-4769-B006-770F728C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CB30-EE06-4B4F-8691-5F77F26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B66D-5A91-421A-8EF8-621092CA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4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4995-8651-4313-A080-91F19ABE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EFCB-58CA-4D71-A141-B47E95BA6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4962-9434-444B-B54D-8121898C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74F1-6D29-4A70-BDE8-B10BA119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4B84-07E7-4A64-96CA-30149D05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8B39-4C2E-42D2-A2DC-3E9621AA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79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7286-55C7-4BD3-8802-8962B3EC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C766-9540-46F2-B0B0-4811F659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F52E-FB92-4234-B6B6-3A831483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FF25D-0F26-492E-9696-6C6D94C28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74324-7461-4B4E-BBFA-67044E53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AC465-DDE9-461F-B908-70EC13D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AB4FF-F41F-411D-8D12-EB344044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40749-5926-416F-A272-13B55D4E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30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25-7732-433D-85DC-9343A940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2D8BA-C8D7-463B-BD40-E0EEE462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92FDC-2ADE-4462-A3C9-392A0152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27526-13D5-4353-9048-8F7CB18D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09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BA30A-0CF3-4A98-9006-7C18E803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76CC3-37CA-4852-B06D-9018EEF7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BDECC-4CEC-4904-A3FE-FE2E42A9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27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67A3-FCC9-41CF-AC32-62780B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D5DA-2FF2-4651-88D7-A81992CE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56B9-CE85-4875-9B90-FE163DD2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8605-897E-4356-9C8E-A2813758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302A-B5C5-4302-97E7-ABADC59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C883-C085-437A-A8F0-D6772E6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2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55F7-B8B7-4DE9-9883-D3C8AC97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0559C-C51E-4A21-86D5-ECCB3C028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25F7-9F7C-4EE1-8994-06974E9D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C27C-B508-4DE7-A586-93556275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6100-E510-4CCB-B602-8965CCD3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F7CE1-B443-486B-9F65-13921C52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6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DE2BF-2F1C-4779-B41C-154DC5DC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03B9B-55EE-428E-AF03-03985C2B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AC72-DFD1-4B88-8C8E-4863C4034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1FC8-CD59-4DB2-842A-910245E5C692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238-8C42-4A08-BEE5-521CD70B2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F4C8-B557-4E3E-BA07-F313614E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B960-74FC-4649-872B-772C39B54D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2D55E0-E7C4-4140-A06F-BBDF907937CF}"/>
              </a:ext>
            </a:extLst>
          </p:cNvPr>
          <p:cNvSpPr/>
          <p:nvPr/>
        </p:nvSpPr>
        <p:spPr>
          <a:xfrm>
            <a:off x="0" y="0"/>
            <a:ext cx="12192000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E0B30-CA21-4DAD-810A-CA86F2ED5997}"/>
              </a:ext>
            </a:extLst>
          </p:cNvPr>
          <p:cNvSpPr txBox="1"/>
          <p:nvPr/>
        </p:nvSpPr>
        <p:spPr>
          <a:xfrm>
            <a:off x="204717" y="149704"/>
            <a:ext cx="174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bg1"/>
                </a:solidFill>
              </a:rPr>
              <a:t>CineWissen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83DBC-DE81-4ADB-96B7-05653F65E3B2}"/>
              </a:ext>
            </a:extLst>
          </p:cNvPr>
          <p:cNvSpPr txBox="1"/>
          <p:nvPr/>
        </p:nvSpPr>
        <p:spPr>
          <a:xfrm>
            <a:off x="2442950" y="103537"/>
            <a:ext cx="954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Salon1    Salon2    Salon3    Salon4     Salon5    İletişim              Ara…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904BB-4C36-4BA2-9EB1-CEBC9EC3959B}"/>
              </a:ext>
            </a:extLst>
          </p:cNvPr>
          <p:cNvSpPr/>
          <p:nvPr/>
        </p:nvSpPr>
        <p:spPr>
          <a:xfrm>
            <a:off x="0" y="657534"/>
            <a:ext cx="12192000" cy="6200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Burada gösterime giren son 3 film </a:t>
            </a:r>
            <a:r>
              <a:rPr lang="tr-TR" dirty="0" err="1"/>
              <a:t>slider</a:t>
            </a:r>
            <a:r>
              <a:rPr lang="tr-TR" dirty="0"/>
              <a:t> içerisinde gösterilecek.</a:t>
            </a:r>
          </a:p>
          <a:p>
            <a:pPr algn="ctr"/>
            <a:r>
              <a:rPr lang="tr-TR" dirty="0"/>
              <a:t>Filmlere ait resim, filmin adı, kısa bir özeti</a:t>
            </a:r>
          </a:p>
        </p:txBody>
      </p:sp>
    </p:spTree>
    <p:extLst>
      <p:ext uri="{BB962C8B-B14F-4D97-AF65-F5344CB8AC3E}">
        <p14:creationId xmlns:p14="http://schemas.microsoft.com/office/powerpoint/2010/main" val="38875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9EAC5-08B6-4DD1-9B5E-2FFCC56FAB62}"/>
              </a:ext>
            </a:extLst>
          </p:cNvPr>
          <p:cNvSpPr/>
          <p:nvPr/>
        </p:nvSpPr>
        <p:spPr>
          <a:xfrm>
            <a:off x="757238" y="600075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14C98-65E0-4974-84BE-C559ECB2B7BC}"/>
              </a:ext>
            </a:extLst>
          </p:cNvPr>
          <p:cNvSpPr/>
          <p:nvPr/>
        </p:nvSpPr>
        <p:spPr>
          <a:xfrm>
            <a:off x="4600576" y="600075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E8993-570F-438B-8DEF-0682CB9A41C5}"/>
              </a:ext>
            </a:extLst>
          </p:cNvPr>
          <p:cNvSpPr/>
          <p:nvPr/>
        </p:nvSpPr>
        <p:spPr>
          <a:xfrm>
            <a:off x="8443913" y="600075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E9834-DB76-4C00-B416-7A61D2541C4B}"/>
              </a:ext>
            </a:extLst>
          </p:cNvPr>
          <p:cNvSpPr/>
          <p:nvPr/>
        </p:nvSpPr>
        <p:spPr>
          <a:xfrm>
            <a:off x="757238" y="3686175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D06F41-0955-4F43-B27B-D4C4DAB83290}"/>
              </a:ext>
            </a:extLst>
          </p:cNvPr>
          <p:cNvSpPr/>
          <p:nvPr/>
        </p:nvSpPr>
        <p:spPr>
          <a:xfrm>
            <a:off x="4600576" y="3686175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ACD8B-F584-4DB4-972A-A4658AC4DB6B}"/>
              </a:ext>
            </a:extLst>
          </p:cNvPr>
          <p:cNvSpPr/>
          <p:nvPr/>
        </p:nvSpPr>
        <p:spPr>
          <a:xfrm>
            <a:off x="8443913" y="3686175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17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f">
            <a:extLst>
              <a:ext uri="{FF2B5EF4-FFF2-40B4-BE49-F238E27FC236}">
                <a16:creationId xmlns:a16="http://schemas.microsoft.com/office/drawing/2014/main" id="{9B53EE7F-CFD3-46C6-990B-ABDB76E98846}"/>
              </a:ext>
            </a:extLst>
          </p:cNvPr>
          <p:cNvSpPr/>
          <p:nvPr/>
        </p:nvSpPr>
        <p:spPr>
          <a:xfrm>
            <a:off x="814388" y="1543050"/>
            <a:ext cx="5100637" cy="4743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Filmin künyesi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96E02-438A-4BC0-BD4F-8178BE9EE080}"/>
              </a:ext>
            </a:extLst>
          </p:cNvPr>
          <p:cNvSpPr/>
          <p:nvPr/>
        </p:nvSpPr>
        <p:spPr>
          <a:xfrm>
            <a:off x="814388" y="828675"/>
            <a:ext cx="10601325" cy="542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Filmin adı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7A467-D1AF-44CB-B5A8-562D440058FF}"/>
              </a:ext>
            </a:extLst>
          </p:cNvPr>
          <p:cNvSpPr/>
          <p:nvPr/>
        </p:nvSpPr>
        <p:spPr>
          <a:xfrm>
            <a:off x="6315076" y="1543050"/>
            <a:ext cx="5100637" cy="4743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Afiş</a:t>
            </a:r>
          </a:p>
        </p:txBody>
      </p:sp>
    </p:spTree>
    <p:extLst>
      <p:ext uri="{BB962C8B-B14F-4D97-AF65-F5344CB8AC3E}">
        <p14:creationId xmlns:p14="http://schemas.microsoft.com/office/powerpoint/2010/main" val="31288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396E02-438A-4BC0-BD4F-8178BE9EE080}"/>
              </a:ext>
            </a:extLst>
          </p:cNvPr>
          <p:cNvSpPr/>
          <p:nvPr/>
        </p:nvSpPr>
        <p:spPr>
          <a:xfrm>
            <a:off x="814388" y="828675"/>
            <a:ext cx="10601325" cy="542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Copyright</a:t>
            </a:r>
            <a:r>
              <a:rPr lang="tr-TR" dirty="0"/>
              <a:t>…. Destek…. Kullanım Koşulları KVKK</a:t>
            </a:r>
          </a:p>
        </p:txBody>
      </p:sp>
    </p:spTree>
    <p:extLst>
      <p:ext uri="{BB962C8B-B14F-4D97-AF65-F5344CB8AC3E}">
        <p14:creationId xmlns:p14="http://schemas.microsoft.com/office/powerpoint/2010/main" val="289991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Niyazi Ergül (BAU-Wissen)</dc:creator>
  <cp:lastModifiedBy>Engin Niyazi Ergül (BAU-Wissen)</cp:lastModifiedBy>
  <cp:revision>1</cp:revision>
  <dcterms:created xsi:type="dcterms:W3CDTF">2022-03-30T05:34:57Z</dcterms:created>
  <dcterms:modified xsi:type="dcterms:W3CDTF">2022-03-30T05:51:18Z</dcterms:modified>
</cp:coreProperties>
</file>