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714" r:id="rId2"/>
  </p:sldMasterIdLst>
  <p:notesMasterIdLst>
    <p:notesMasterId r:id="rId37"/>
  </p:notesMasterIdLst>
  <p:sldIdLst>
    <p:sldId id="257" r:id="rId3"/>
    <p:sldId id="346" r:id="rId4"/>
    <p:sldId id="467" r:id="rId5"/>
    <p:sldId id="345" r:id="rId6"/>
    <p:sldId id="349" r:id="rId7"/>
    <p:sldId id="356" r:id="rId8"/>
    <p:sldId id="471" r:id="rId9"/>
    <p:sldId id="354" r:id="rId10"/>
    <p:sldId id="366" r:id="rId11"/>
    <p:sldId id="367" r:id="rId12"/>
    <p:sldId id="472" r:id="rId13"/>
    <p:sldId id="387" r:id="rId14"/>
    <p:sldId id="396" r:id="rId15"/>
    <p:sldId id="399" r:id="rId16"/>
    <p:sldId id="403" r:id="rId17"/>
    <p:sldId id="404" r:id="rId18"/>
    <p:sldId id="405" r:id="rId19"/>
    <p:sldId id="407" r:id="rId20"/>
    <p:sldId id="470" r:id="rId21"/>
    <p:sldId id="416" r:id="rId22"/>
    <p:sldId id="473" r:id="rId23"/>
    <p:sldId id="423" r:id="rId24"/>
    <p:sldId id="426" r:id="rId25"/>
    <p:sldId id="427" r:id="rId26"/>
    <p:sldId id="428" r:id="rId27"/>
    <p:sldId id="429" r:id="rId28"/>
    <p:sldId id="432" r:id="rId29"/>
    <p:sldId id="433" r:id="rId30"/>
    <p:sldId id="434" r:id="rId31"/>
    <p:sldId id="436" r:id="rId32"/>
    <p:sldId id="437" r:id="rId33"/>
    <p:sldId id="446" r:id="rId34"/>
    <p:sldId id="453" r:id="rId35"/>
    <p:sldId id="457" r:id="rId36"/>
  </p:sldIdLst>
  <p:sldSz cx="9144000" cy="6858000" type="screen4x3"/>
  <p:notesSz cx="6858000" cy="9144000"/>
  <p:defaultTextStyle>
    <a:defPPr>
      <a:defRPr lang="tr-TR"/>
    </a:defPPr>
    <a:lvl1pPr algn="l" rtl="0" fontAlgn="base">
      <a:spcBef>
        <a:spcPct val="0"/>
      </a:spcBef>
      <a:spcAft>
        <a:spcPct val="0"/>
      </a:spcAft>
      <a:defRPr sz="2400" kern="1200">
        <a:solidFill>
          <a:schemeClr val="tx1"/>
        </a:solidFill>
        <a:latin typeface="Calibri" pitchFamily="34" charset="0"/>
        <a:ea typeface="+mn-ea"/>
        <a:cs typeface="Arial" charset="0"/>
      </a:defRPr>
    </a:lvl1pPr>
    <a:lvl2pPr marL="457200" algn="l" rtl="0" fontAlgn="base">
      <a:spcBef>
        <a:spcPct val="0"/>
      </a:spcBef>
      <a:spcAft>
        <a:spcPct val="0"/>
      </a:spcAft>
      <a:defRPr sz="2400" kern="1200">
        <a:solidFill>
          <a:schemeClr val="tx1"/>
        </a:solidFill>
        <a:latin typeface="Calibri" pitchFamily="34" charset="0"/>
        <a:ea typeface="+mn-ea"/>
        <a:cs typeface="Arial" charset="0"/>
      </a:defRPr>
    </a:lvl2pPr>
    <a:lvl3pPr marL="914400" algn="l" rtl="0" fontAlgn="base">
      <a:spcBef>
        <a:spcPct val="0"/>
      </a:spcBef>
      <a:spcAft>
        <a:spcPct val="0"/>
      </a:spcAft>
      <a:defRPr sz="2400" kern="1200">
        <a:solidFill>
          <a:schemeClr val="tx1"/>
        </a:solidFill>
        <a:latin typeface="Calibri" pitchFamily="34" charset="0"/>
        <a:ea typeface="+mn-ea"/>
        <a:cs typeface="Arial" charset="0"/>
      </a:defRPr>
    </a:lvl3pPr>
    <a:lvl4pPr marL="1371600" algn="l" rtl="0" fontAlgn="base">
      <a:spcBef>
        <a:spcPct val="0"/>
      </a:spcBef>
      <a:spcAft>
        <a:spcPct val="0"/>
      </a:spcAft>
      <a:defRPr sz="2400" kern="1200">
        <a:solidFill>
          <a:schemeClr val="tx1"/>
        </a:solidFill>
        <a:latin typeface="Calibri" pitchFamily="34" charset="0"/>
        <a:ea typeface="+mn-ea"/>
        <a:cs typeface="Arial" charset="0"/>
      </a:defRPr>
    </a:lvl4pPr>
    <a:lvl5pPr marL="1828800" algn="l" rtl="0" fontAlgn="base">
      <a:spcBef>
        <a:spcPct val="0"/>
      </a:spcBef>
      <a:spcAft>
        <a:spcPct val="0"/>
      </a:spcAft>
      <a:defRPr sz="2400" kern="1200">
        <a:solidFill>
          <a:schemeClr val="tx1"/>
        </a:solidFill>
        <a:latin typeface="Calibri" pitchFamily="34" charset="0"/>
        <a:ea typeface="+mn-ea"/>
        <a:cs typeface="Arial" charset="0"/>
      </a:defRPr>
    </a:lvl5pPr>
    <a:lvl6pPr marL="2286000" algn="l" defTabSz="914400" rtl="0" eaLnBrk="1" latinLnBrk="0" hangingPunct="1">
      <a:defRPr sz="2400" kern="1200">
        <a:solidFill>
          <a:schemeClr val="tx1"/>
        </a:solidFill>
        <a:latin typeface="Calibri" pitchFamily="34" charset="0"/>
        <a:ea typeface="+mn-ea"/>
        <a:cs typeface="Arial" charset="0"/>
      </a:defRPr>
    </a:lvl6pPr>
    <a:lvl7pPr marL="2743200" algn="l" defTabSz="914400" rtl="0" eaLnBrk="1" latinLnBrk="0" hangingPunct="1">
      <a:defRPr sz="2400" kern="1200">
        <a:solidFill>
          <a:schemeClr val="tx1"/>
        </a:solidFill>
        <a:latin typeface="Calibri" pitchFamily="34" charset="0"/>
        <a:ea typeface="+mn-ea"/>
        <a:cs typeface="Arial" charset="0"/>
      </a:defRPr>
    </a:lvl7pPr>
    <a:lvl8pPr marL="3200400" algn="l" defTabSz="914400" rtl="0" eaLnBrk="1" latinLnBrk="0" hangingPunct="1">
      <a:defRPr sz="2400" kern="1200">
        <a:solidFill>
          <a:schemeClr val="tx1"/>
        </a:solidFill>
        <a:latin typeface="Calibri" pitchFamily="34" charset="0"/>
        <a:ea typeface="+mn-ea"/>
        <a:cs typeface="Arial" charset="0"/>
      </a:defRPr>
    </a:lvl8pPr>
    <a:lvl9pPr marL="3657600" algn="l" defTabSz="914400" rtl="0" eaLnBrk="1" latinLnBrk="0" hangingPunct="1">
      <a:defRPr sz="2400"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2EE0"/>
    <a:srgbClr val="820704"/>
    <a:srgbClr val="7676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015" autoAdjust="0"/>
    <p:restoredTop sz="94398"/>
  </p:normalViewPr>
  <p:slideViewPr>
    <p:cSldViewPr>
      <p:cViewPr varScale="1">
        <p:scale>
          <a:sx n="74" d="100"/>
          <a:sy n="74" d="100"/>
        </p:scale>
        <p:origin x="96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lnSpc>
                <a:spcPct val="100000"/>
              </a:lnSpc>
              <a:spcBef>
                <a:spcPts val="0"/>
              </a:spcBef>
              <a:spcAft>
                <a:spcPts val="0"/>
              </a:spcAft>
              <a:buFontTx/>
              <a:buNone/>
              <a:defRPr sz="1200">
                <a:latin typeface="+mn-lt"/>
                <a:cs typeface="+mn-cs"/>
              </a:defRPr>
            </a:lvl1pPr>
          </a:lstStyle>
          <a:p>
            <a:pPr>
              <a:defRPr/>
            </a:pPr>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lnSpc>
                <a:spcPct val="100000"/>
              </a:lnSpc>
              <a:spcBef>
                <a:spcPts val="0"/>
              </a:spcBef>
              <a:spcAft>
                <a:spcPts val="0"/>
              </a:spcAft>
              <a:buFontTx/>
              <a:buNone/>
              <a:defRPr sz="1200">
                <a:latin typeface="+mn-lt"/>
                <a:cs typeface="+mn-cs"/>
              </a:defRPr>
            </a:lvl1pPr>
          </a:lstStyle>
          <a:p>
            <a:pPr>
              <a:defRPr/>
            </a:pPr>
            <a:fld id="{E6FF6295-8B5D-4832-A27F-BED6DFD058D5}" type="datetimeFigureOut">
              <a:rPr lang="tr-TR"/>
              <a:pPr>
                <a:defRPr/>
              </a:pPr>
              <a:t>19.11.2021</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tr-TR" noProof="0"/>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noProof="0"/>
              <a:t>Asıl metin stillerini düzenlemek için tıklatın</a:t>
            </a:r>
          </a:p>
          <a:p>
            <a:pPr lvl="1"/>
            <a:r>
              <a:rPr lang="tr-TR" noProof="0"/>
              <a:t>İkinci düzey</a:t>
            </a:r>
          </a:p>
          <a:p>
            <a:pPr lvl="2"/>
            <a:r>
              <a:rPr lang="tr-TR" noProof="0"/>
              <a:t>Üçüncü düzey</a:t>
            </a:r>
          </a:p>
          <a:p>
            <a:pPr lvl="3"/>
            <a:r>
              <a:rPr lang="tr-TR" noProof="0"/>
              <a:t>Dördüncü düzey</a:t>
            </a:r>
          </a:p>
          <a:p>
            <a:pPr lvl="4"/>
            <a:r>
              <a:rPr lang="tr-TR" noProof="0"/>
              <a:t>Beşinci düzey</a:t>
            </a: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lnSpc>
                <a:spcPct val="100000"/>
              </a:lnSpc>
              <a:spcBef>
                <a:spcPts val="0"/>
              </a:spcBef>
              <a:spcAft>
                <a:spcPts val="0"/>
              </a:spcAft>
              <a:buFontTx/>
              <a:buNone/>
              <a:defRPr sz="1200">
                <a:latin typeface="+mn-lt"/>
                <a:cs typeface="+mn-cs"/>
              </a:defRPr>
            </a:lvl1pPr>
          </a:lstStyle>
          <a:p>
            <a:pPr>
              <a:defRPr/>
            </a:pPr>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fontAlgn="auto" hangingPunct="1">
              <a:lnSpc>
                <a:spcPct val="100000"/>
              </a:lnSpc>
              <a:spcBef>
                <a:spcPts val="0"/>
              </a:spcBef>
              <a:spcAft>
                <a:spcPts val="0"/>
              </a:spcAft>
              <a:buFontTx/>
              <a:buNone/>
              <a:defRPr sz="1200">
                <a:latin typeface="+mn-lt"/>
                <a:cs typeface="+mn-cs"/>
              </a:defRPr>
            </a:lvl1pPr>
          </a:lstStyle>
          <a:p>
            <a:pPr>
              <a:defRPr/>
            </a:pPr>
            <a:fld id="{213D76CD-9D5F-4F74-BBD1-65CAF8C92810}" type="slidenum">
              <a:rPr lang="tr-TR"/>
              <a:pPr>
                <a:defRPr/>
              </a:pPr>
              <a:t>‹#›</a:t>
            </a:fld>
            <a:endParaRPr lang="tr-TR"/>
          </a:p>
        </p:txBody>
      </p:sp>
    </p:spTree>
    <p:extLst>
      <p:ext uri="{BB962C8B-B14F-4D97-AF65-F5344CB8AC3E}">
        <p14:creationId xmlns:p14="http://schemas.microsoft.com/office/powerpoint/2010/main" val="19042877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ayt Görüntüsü Yer Tutucusu 1"/>
          <p:cNvSpPr>
            <a:spLocks noGrp="1" noRot="1" noChangeAspect="1"/>
          </p:cNvSpPr>
          <p:nvPr>
            <p:ph type="sldImg"/>
          </p:nvPr>
        </p:nvSpPr>
        <p:spPr bwMode="auto">
          <a:noFill/>
          <a:ln>
            <a:solidFill>
              <a:srgbClr val="000000"/>
            </a:solidFill>
            <a:miter lim="800000"/>
            <a:headEnd/>
            <a:tailEnd/>
          </a:ln>
        </p:spPr>
      </p:sp>
      <p:sp>
        <p:nvSpPr>
          <p:cNvPr id="14338" name="Not Yer Tutucusu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a:p>
        </p:txBody>
      </p:sp>
      <p:sp>
        <p:nvSpPr>
          <p:cNvPr id="16387" name="Slayt Numarası Yer Tutucusu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522DE58-F066-4209-9B2F-558B8A2D13D3}" type="slidenum">
              <a:rPr lang="tr-TR">
                <a:cs typeface="Arial" charset="0"/>
              </a:rPr>
              <a:pPr fontAlgn="base">
                <a:spcBef>
                  <a:spcPct val="0"/>
                </a:spcBef>
                <a:spcAft>
                  <a:spcPct val="0"/>
                </a:spcAft>
                <a:defRPr/>
              </a:pPr>
              <a:t>1</a:t>
            </a:fld>
            <a:endParaRPr lang="tr-TR">
              <a:cs typeface="Arial" charset="0"/>
            </a:endParaRPr>
          </a:p>
        </p:txBody>
      </p:sp>
    </p:spTree>
    <p:extLst>
      <p:ext uri="{BB962C8B-B14F-4D97-AF65-F5344CB8AC3E}">
        <p14:creationId xmlns:p14="http://schemas.microsoft.com/office/powerpoint/2010/main" val="4241726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ayt Görüntüsü Yer Tutucusu 1"/>
          <p:cNvSpPr>
            <a:spLocks noGrp="1" noRot="1" noChangeAspect="1" noTextEdit="1"/>
          </p:cNvSpPr>
          <p:nvPr>
            <p:ph type="sldImg"/>
          </p:nvPr>
        </p:nvSpPr>
        <p:spPr bwMode="auto">
          <a:noFill/>
          <a:ln>
            <a:solidFill>
              <a:srgbClr val="000000"/>
            </a:solidFill>
            <a:miter lim="800000"/>
            <a:headEnd/>
            <a:tailEnd/>
          </a:ln>
        </p:spPr>
      </p:sp>
      <p:sp>
        <p:nvSpPr>
          <p:cNvPr id="69634" name="Not Yer Tutucusu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a:p>
        </p:txBody>
      </p:sp>
      <p:sp>
        <p:nvSpPr>
          <p:cNvPr id="52227" name="Slayt Numarası Yer Tutucusu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3EB07A21-5273-4B34-B7CD-48109ABC0364}" type="slidenum">
              <a:rPr lang="tr-TR" sz="1200">
                <a:latin typeface="+mn-lt"/>
              </a:rPr>
              <a:pPr algn="r">
                <a:defRPr/>
              </a:pPr>
              <a:t>12</a:t>
            </a:fld>
            <a:endParaRPr lang="tr-TR" sz="1200">
              <a:latin typeface="+mn-lt"/>
            </a:endParaRPr>
          </a:p>
        </p:txBody>
      </p:sp>
    </p:spTree>
    <p:extLst>
      <p:ext uri="{BB962C8B-B14F-4D97-AF65-F5344CB8AC3E}">
        <p14:creationId xmlns:p14="http://schemas.microsoft.com/office/powerpoint/2010/main" val="1027958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ayt Görüntüsü Yer Tutucusu 1"/>
          <p:cNvSpPr>
            <a:spLocks noGrp="1" noRot="1" noChangeAspect="1" noTextEdit="1"/>
          </p:cNvSpPr>
          <p:nvPr>
            <p:ph type="sldImg"/>
          </p:nvPr>
        </p:nvSpPr>
        <p:spPr bwMode="auto">
          <a:noFill/>
          <a:ln>
            <a:solidFill>
              <a:srgbClr val="000000"/>
            </a:solidFill>
            <a:miter lim="800000"/>
            <a:headEnd/>
            <a:tailEnd/>
          </a:ln>
        </p:spPr>
      </p:sp>
      <p:sp>
        <p:nvSpPr>
          <p:cNvPr id="86018" name="Not Yer Tutucusu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a:p>
        </p:txBody>
      </p:sp>
      <p:sp>
        <p:nvSpPr>
          <p:cNvPr id="72707" name="Slayt Numarası Yer Tutucusu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3DA31BDC-DE04-4D7F-8CEA-205F699C086F}" type="slidenum">
              <a:rPr lang="tr-TR" sz="1200">
                <a:latin typeface="+mn-lt"/>
              </a:rPr>
              <a:pPr algn="r">
                <a:defRPr/>
              </a:pPr>
              <a:t>13</a:t>
            </a:fld>
            <a:endParaRPr lang="tr-TR" sz="1200">
              <a:latin typeface="+mn-lt"/>
            </a:endParaRPr>
          </a:p>
        </p:txBody>
      </p:sp>
    </p:spTree>
    <p:extLst>
      <p:ext uri="{BB962C8B-B14F-4D97-AF65-F5344CB8AC3E}">
        <p14:creationId xmlns:p14="http://schemas.microsoft.com/office/powerpoint/2010/main" val="1775551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ayt Görüntüsü Yer Tutucusu 1"/>
          <p:cNvSpPr>
            <a:spLocks noGrp="1" noRot="1" noChangeAspect="1" noTextEdit="1"/>
          </p:cNvSpPr>
          <p:nvPr>
            <p:ph type="sldImg"/>
          </p:nvPr>
        </p:nvSpPr>
        <p:spPr bwMode="auto">
          <a:noFill/>
          <a:ln>
            <a:solidFill>
              <a:srgbClr val="000000"/>
            </a:solidFill>
            <a:miter lim="800000"/>
            <a:headEnd/>
            <a:tailEnd/>
          </a:ln>
        </p:spPr>
      </p:sp>
      <p:sp>
        <p:nvSpPr>
          <p:cNvPr id="92162" name="Not Yer Tutucusu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a:p>
        </p:txBody>
      </p:sp>
      <p:sp>
        <p:nvSpPr>
          <p:cNvPr id="78851" name="Slayt Numarası Yer Tutucusu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C8603D31-2553-4F52-A697-BAAA202FC480}" type="slidenum">
              <a:rPr lang="tr-TR" sz="1200">
                <a:latin typeface="+mn-lt"/>
              </a:rPr>
              <a:pPr algn="r">
                <a:defRPr/>
              </a:pPr>
              <a:t>14</a:t>
            </a:fld>
            <a:endParaRPr lang="tr-TR" sz="1200">
              <a:latin typeface="+mn-lt"/>
            </a:endParaRPr>
          </a:p>
        </p:txBody>
      </p:sp>
    </p:spTree>
    <p:extLst>
      <p:ext uri="{BB962C8B-B14F-4D97-AF65-F5344CB8AC3E}">
        <p14:creationId xmlns:p14="http://schemas.microsoft.com/office/powerpoint/2010/main" val="2400387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ayt Resmi Yer Tutucusu 1"/>
          <p:cNvSpPr>
            <a:spLocks noGrp="1" noRot="1" noChangeAspect="1" noTextEdit="1"/>
          </p:cNvSpPr>
          <p:nvPr>
            <p:ph type="sldImg"/>
          </p:nvPr>
        </p:nvSpPr>
        <p:spPr bwMode="auto">
          <a:xfrm>
            <a:off x="1371600" y="1143000"/>
            <a:ext cx="4114800" cy="3086100"/>
          </a:xfrm>
          <a:noFill/>
          <a:ln>
            <a:solidFill>
              <a:srgbClr val="000000"/>
            </a:solidFill>
            <a:miter lim="800000"/>
            <a:headEnd/>
            <a:tailEnd/>
          </a:ln>
        </p:spPr>
      </p:sp>
      <p:sp>
        <p:nvSpPr>
          <p:cNvPr id="103426" name="Not Yer Tutucusu 2"/>
          <p:cNvSpPr>
            <a:spLocks noGrp="1"/>
          </p:cNvSpPr>
          <p:nvPr>
            <p:ph type="body" idx="1"/>
          </p:nvPr>
        </p:nvSpPr>
        <p:spPr bwMode="auto">
          <a:xfrm>
            <a:off x="685800" y="4400550"/>
            <a:ext cx="5486400" cy="3600450"/>
          </a:xfrm>
          <a:noFill/>
        </p:spPr>
        <p:txBody>
          <a:bodyPr wrap="square" numCol="1" anchor="t" anchorCtr="0" compatLnSpc="1">
            <a:prstTxWarp prst="textNoShape">
              <a:avLst/>
            </a:prstTxWarp>
          </a:bodyPr>
          <a:lstStyle/>
          <a:p>
            <a:pPr eaLnBrk="1" hangingPunct="1">
              <a:spcBef>
                <a:spcPct val="0"/>
              </a:spcBef>
            </a:pPr>
            <a:endParaRPr lang="tr-TR"/>
          </a:p>
        </p:txBody>
      </p:sp>
      <p:sp>
        <p:nvSpPr>
          <p:cNvPr id="103427" name="Slayt Numarası Yer Tutucusu 3"/>
          <p:cNvSpPr txBox="1">
            <a:spLocks noGrp="1"/>
          </p:cNvSpPr>
          <p:nvPr/>
        </p:nvSpPr>
        <p:spPr bwMode="auto">
          <a:xfrm>
            <a:off x="3884613" y="8685213"/>
            <a:ext cx="2971800" cy="458787"/>
          </a:xfrm>
          <a:prstGeom prst="rect">
            <a:avLst/>
          </a:prstGeom>
          <a:noFill/>
          <a:ln w="9525">
            <a:noFill/>
            <a:miter lim="800000"/>
            <a:headEnd/>
            <a:tailEnd/>
          </a:ln>
        </p:spPr>
        <p:txBody>
          <a:bodyPr anchor="b"/>
          <a:lstStyle/>
          <a:p>
            <a:pPr algn="r"/>
            <a:fld id="{7CA9B597-5842-4473-BAA9-C10C3B5E2C87}" type="slidenum">
              <a:rPr lang="tr-TR" sz="1200"/>
              <a:pPr algn="r"/>
              <a:t>18</a:t>
            </a:fld>
            <a:endParaRPr lang="tr-TR" sz="1200"/>
          </a:p>
        </p:txBody>
      </p:sp>
    </p:spTree>
    <p:extLst>
      <p:ext uri="{BB962C8B-B14F-4D97-AF65-F5344CB8AC3E}">
        <p14:creationId xmlns:p14="http://schemas.microsoft.com/office/powerpoint/2010/main" val="3397341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lvl1pPr>
              <a:defRPr/>
            </a:lvl1pPr>
          </a:lstStyle>
          <a:p>
            <a:pPr>
              <a:defRPr/>
            </a:pPr>
            <a:r>
              <a:rPr lang="tr-TR"/>
              <a:t>İstanbul Kemerburgaz Üniversitesi</a:t>
            </a: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pPr>
              <a:defRPr/>
            </a:pPr>
            <a:fld id="{BFE9FFE6-7559-4712-A1DD-AF1C18293547}" type="slidenum">
              <a:rPr lang="tr-TR"/>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1"/>
      </p:bgRef>
    </p:bg>
    <p:spTree>
      <p:nvGrpSpPr>
        <p:cNvPr id="1" name=""/>
        <p:cNvGrpSpPr/>
        <p:nvPr/>
      </p:nvGrpSpPr>
      <p:grpSpPr>
        <a:xfrm>
          <a:off x="0" y="0"/>
          <a:ext cx="0" cy="0"/>
          <a:chOff x="0" y="0"/>
          <a:chExt cx="0" cy="0"/>
        </a:xfrm>
      </p:grpSpPr>
      <p:sp>
        <p:nvSpPr>
          <p:cNvPr id="8" name="Başlık 7"/>
          <p:cNvSpPr>
            <a:spLocks noGrp="1"/>
          </p:cNvSpPr>
          <p:nvPr>
            <p:ph type="ctrTitle"/>
          </p:nvPr>
        </p:nvSpPr>
        <p:spPr>
          <a:xfrm>
            <a:off x="2286000" y="3124200"/>
            <a:ext cx="6172200" cy="1894362"/>
          </a:xfrm>
        </p:spPr>
        <p:txBody>
          <a:bodyPr/>
          <a:lstStyle>
            <a:lvl1pPr>
              <a:defRPr b="1"/>
            </a:lvl1pPr>
          </a:lstStyle>
          <a:p>
            <a:r>
              <a:rPr kumimoji="0" lang="tr-TR"/>
              <a:t>Asıl başlık stili için tıklatın</a:t>
            </a:r>
            <a:endParaRPr kumimoji="0" lang="en-US"/>
          </a:p>
        </p:txBody>
      </p:sp>
      <p:sp>
        <p:nvSpPr>
          <p:cNvPr id="9" name="Alt Başlık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a:t>Asıl alt başlık stilini düzenlemek için tıklatın</a:t>
            </a:r>
            <a:endParaRPr kumimoji="0" lang="en-US"/>
          </a:p>
        </p:txBody>
      </p:sp>
      <p:sp>
        <p:nvSpPr>
          <p:cNvPr id="28" name="Veri Yer Tutucusu 27"/>
          <p:cNvSpPr>
            <a:spLocks noGrp="1"/>
          </p:cNvSpPr>
          <p:nvPr>
            <p:ph type="dt" sz="half" idx="10"/>
          </p:nvPr>
        </p:nvSpPr>
        <p:spPr bwMode="auto">
          <a:xfrm rot="5400000">
            <a:off x="7764621" y="1174097"/>
            <a:ext cx="2286000" cy="381000"/>
          </a:xfrm>
        </p:spPr>
        <p:txBody>
          <a:bodyPr/>
          <a:lstStyle/>
          <a:p>
            <a:pPr>
              <a:defRPr/>
            </a:pPr>
            <a:r>
              <a:rPr lang="tr-TR"/>
              <a:t>İstanbul Kemerburgaz Üniversitesi</a:t>
            </a:r>
            <a:endParaRPr lang="tr-TR" dirty="0"/>
          </a:p>
        </p:txBody>
      </p:sp>
      <p:sp>
        <p:nvSpPr>
          <p:cNvPr id="17" name="Altbilgi Yer Tutucusu 16"/>
          <p:cNvSpPr>
            <a:spLocks noGrp="1"/>
          </p:cNvSpPr>
          <p:nvPr>
            <p:ph type="ftr" sz="quarter" idx="11"/>
          </p:nvPr>
        </p:nvSpPr>
        <p:spPr bwMode="auto">
          <a:xfrm rot="5400000">
            <a:off x="7077269" y="4181669"/>
            <a:ext cx="3657600" cy="384048"/>
          </a:xfrm>
        </p:spPr>
        <p:txBody>
          <a:bodyPr/>
          <a:lstStyle/>
          <a:p>
            <a:pPr>
              <a:defRPr/>
            </a:pPr>
            <a:endParaRPr lang="tr-TR"/>
          </a:p>
        </p:txBody>
      </p:sp>
      <p:sp>
        <p:nvSpPr>
          <p:cNvPr id="10" name="Dikdörtgen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ikdörtgen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Dikdörtgen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Dikdörtgen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üz Bağlayıcı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Düz Bağlayıcı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Düz Bağlayıcı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Düz Bağlayıcı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Düz Bağlayıcı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Düz Bağlayıcı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Dikdörtgen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ayt Numarası Yer Tutucusu 28"/>
          <p:cNvSpPr>
            <a:spLocks noGrp="1"/>
          </p:cNvSpPr>
          <p:nvPr>
            <p:ph type="sldNum" sz="quarter" idx="12"/>
          </p:nvPr>
        </p:nvSpPr>
        <p:spPr bwMode="auto">
          <a:xfrm>
            <a:off x="1325544" y="4928702"/>
            <a:ext cx="609600" cy="517524"/>
          </a:xfrm>
        </p:spPr>
        <p:txBody>
          <a:bodyPr/>
          <a:lstStyle/>
          <a:p>
            <a:pPr>
              <a:defRPr/>
            </a:pPr>
            <a:fld id="{6E040D7B-5687-493B-83CE-FD8533CA1525}" type="slidenum">
              <a:rPr lang="tr-TR" smtClean="0"/>
              <a:pPr>
                <a:defRPr/>
              </a:pPr>
              <a:t>‹#›</a:t>
            </a:fld>
            <a:endParaRPr lang="tr-TR" dirty="0"/>
          </a:p>
        </p:txBody>
      </p:sp>
    </p:spTree>
  </p:cSld>
  <p:clrMapOvr>
    <a:overrideClrMapping bg1="lt1" tx1="dk1" bg2="lt2" tx2="dk2" accent1="accent1" accent2="accent2" accent3="accent3" accent4="accent4" accent5="accent5" accent6="accent6" hlink="hlink" folHlink="folHlink"/>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a:t>Asıl başlık stili için tıklatın</a:t>
            </a:r>
            <a:endParaRPr kumimoji="0" lang="en-US"/>
          </a:p>
        </p:txBody>
      </p:sp>
      <p:sp>
        <p:nvSpPr>
          <p:cNvPr id="8" name="İçerik Yer Tutucusu 7"/>
          <p:cNvSpPr>
            <a:spLocks noGrp="1"/>
          </p:cNvSpPr>
          <p:nvPr>
            <p:ph sz="quarter" idx="1"/>
          </p:nvPr>
        </p:nvSpPr>
        <p:spPr>
          <a:xfrm>
            <a:off x="457200" y="1600200"/>
            <a:ext cx="7467600" cy="4873752"/>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7" name="Veri Yer Tutucusu 6"/>
          <p:cNvSpPr>
            <a:spLocks noGrp="1"/>
          </p:cNvSpPr>
          <p:nvPr>
            <p:ph type="dt" sz="half" idx="14"/>
          </p:nvPr>
        </p:nvSpPr>
        <p:spPr/>
        <p:txBody>
          <a:bodyPr rtlCol="0"/>
          <a:lstStyle/>
          <a:p>
            <a:fld id="{1CEF607B-A47E-422C-9BEF-122CCDB7C526}" type="datetime1">
              <a:rPr lang="en-US" smtClean="0"/>
              <a:pPr/>
              <a:t>11/19/2021</a:t>
            </a:fld>
            <a:endParaRPr lang="en-US"/>
          </a:p>
        </p:txBody>
      </p:sp>
      <p:sp>
        <p:nvSpPr>
          <p:cNvPr id="9" name="Slayt Numarası Yer Tutucusu 8"/>
          <p:cNvSpPr>
            <a:spLocks noGrp="1"/>
          </p:cNvSpPr>
          <p:nvPr>
            <p:ph type="sldNum" sz="quarter" idx="15"/>
          </p:nvPr>
        </p:nvSpPr>
        <p:spPr/>
        <p:txBody>
          <a:bodyPr rtlCol="0"/>
          <a:lstStyle/>
          <a:p>
            <a:fld id="{6E2D2B3B-882E-40F3-A32F-6DD516915044}" type="slidenum">
              <a:rPr lang="en-US" smtClean="0"/>
              <a:pPr/>
              <a:t>‹#›</a:t>
            </a:fld>
            <a:endParaRPr lang="en-US"/>
          </a:p>
        </p:txBody>
      </p:sp>
      <p:sp>
        <p:nvSpPr>
          <p:cNvPr id="10" name="Altbilgi Yer Tutucusu 9"/>
          <p:cNvSpPr>
            <a:spLocks noGrp="1"/>
          </p:cNvSpPr>
          <p:nvPr>
            <p:ph type="ftr" sz="quarter" idx="16"/>
          </p:nvPr>
        </p:nvSpPr>
        <p:spPr/>
        <p:txBody>
          <a:bodyPr rtlCol="0"/>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2"/>
      </p:bgRef>
    </p:bg>
    <p:spTree>
      <p:nvGrpSpPr>
        <p:cNvPr id="1" name=""/>
        <p:cNvGrpSpPr/>
        <p:nvPr/>
      </p:nvGrpSpPr>
      <p:grpSpPr>
        <a:xfrm>
          <a:off x="0" y="0"/>
          <a:ext cx="0" cy="0"/>
          <a:chOff x="0" y="0"/>
          <a:chExt cx="0" cy="0"/>
        </a:xfrm>
      </p:grpSpPr>
      <p:sp>
        <p:nvSpPr>
          <p:cNvPr id="2" name="Başlık 1"/>
          <p:cNvSpPr>
            <a:spLocks noGrp="1"/>
          </p:cNvSpPr>
          <p:nvPr>
            <p:ph type="title"/>
          </p:nvPr>
        </p:nvSpPr>
        <p:spPr>
          <a:xfrm>
            <a:off x="2286000" y="2895600"/>
            <a:ext cx="6172200" cy="2053590"/>
          </a:xfrm>
        </p:spPr>
        <p:txBody>
          <a:bodyPr/>
          <a:lstStyle>
            <a:lvl1pPr algn="l">
              <a:buNone/>
              <a:defRPr sz="3000" b="1" cap="small" baseline="0"/>
            </a:lvl1pPr>
          </a:lstStyle>
          <a:p>
            <a:r>
              <a:rPr kumimoji="0" lang="tr-TR"/>
              <a:t>Asıl başlık stili için tıklatın</a:t>
            </a:r>
            <a:endParaRPr kumimoji="0" lang="en-US"/>
          </a:p>
        </p:txBody>
      </p:sp>
      <p:sp>
        <p:nvSpPr>
          <p:cNvPr id="3" name="Metin Yer Tutucusu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a:t>Asıl metin stillerini düzenlemek için tıklatın</a:t>
            </a:r>
          </a:p>
        </p:txBody>
      </p:sp>
      <p:sp>
        <p:nvSpPr>
          <p:cNvPr id="4" name="Veri Yer Tutucusu 3"/>
          <p:cNvSpPr>
            <a:spLocks noGrp="1"/>
          </p:cNvSpPr>
          <p:nvPr>
            <p:ph type="dt" sz="half" idx="10"/>
          </p:nvPr>
        </p:nvSpPr>
        <p:spPr bwMode="auto">
          <a:xfrm rot="5400000">
            <a:off x="7763256" y="1170432"/>
            <a:ext cx="2286000" cy="381000"/>
          </a:xfrm>
        </p:spPr>
        <p:txBody>
          <a:bodyPr/>
          <a:lstStyle/>
          <a:p>
            <a:pPr>
              <a:defRPr/>
            </a:pPr>
            <a:r>
              <a:rPr lang="tr-TR"/>
              <a:t>İstanbul Kemerburgaz Üniversitesi</a:t>
            </a:r>
            <a:endParaRPr lang="tr-TR" dirty="0"/>
          </a:p>
        </p:txBody>
      </p:sp>
      <p:sp>
        <p:nvSpPr>
          <p:cNvPr id="5" name="Altbilgi Yer Tutucusu 4"/>
          <p:cNvSpPr>
            <a:spLocks noGrp="1"/>
          </p:cNvSpPr>
          <p:nvPr>
            <p:ph type="ftr" sz="quarter" idx="11"/>
          </p:nvPr>
        </p:nvSpPr>
        <p:spPr bwMode="auto">
          <a:xfrm rot="5400000">
            <a:off x="7077456" y="4178808"/>
            <a:ext cx="3657600" cy="384048"/>
          </a:xfrm>
        </p:spPr>
        <p:txBody>
          <a:bodyPr/>
          <a:lstStyle/>
          <a:p>
            <a:pPr>
              <a:defRPr/>
            </a:pPr>
            <a:endParaRPr lang="tr-TR"/>
          </a:p>
        </p:txBody>
      </p:sp>
      <p:sp>
        <p:nvSpPr>
          <p:cNvPr id="9" name="Dikdörtgen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ikdörtgen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ikdörtgen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Düz Bağlayıcı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Düz Bağlayıcı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Düz Bağlayıcı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Düz Bağlayıcı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Düz Bağlayıcı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Dikdörtgen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Düz Bağlayıcı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ayt Numarası Yer Tutucusu 5"/>
          <p:cNvSpPr>
            <a:spLocks noGrp="1"/>
          </p:cNvSpPr>
          <p:nvPr>
            <p:ph type="sldNum" sz="quarter" idx="12"/>
          </p:nvPr>
        </p:nvSpPr>
        <p:spPr bwMode="auto">
          <a:xfrm>
            <a:off x="1340616" y="4928702"/>
            <a:ext cx="609600" cy="517524"/>
          </a:xfrm>
        </p:spPr>
        <p:txBody>
          <a:bodyPr/>
          <a:lstStyle/>
          <a:p>
            <a:pPr>
              <a:defRPr/>
            </a:pPr>
            <a:fld id="{6E040D7B-5687-493B-83CE-FD8533CA1525}" type="slidenum">
              <a:rPr lang="tr-TR" smtClean="0"/>
              <a:pPr>
                <a:defRPr/>
              </a:pPr>
              <a:t>‹#›</a:t>
            </a:fld>
            <a:endParaRPr lang="tr-TR" dirty="0"/>
          </a:p>
        </p:txBody>
      </p:sp>
    </p:spTree>
  </p:cSld>
  <p:clrMapOvr>
    <a:overrideClrMapping bg1="dk1" tx1="lt1" bg2="dk2" tx2="lt2" accent1="accent1" accent2="accent2" accent3="accent3" accent4="accent4" accent5="accent5" accent6="accent6" hlink="hlink" folHlink="folHlink"/>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a:t>Asıl başlık stili için tıklatın</a:t>
            </a:r>
            <a:endParaRPr kumimoji="0" lang="en-US"/>
          </a:p>
        </p:txBody>
      </p:sp>
      <p:sp>
        <p:nvSpPr>
          <p:cNvPr id="5" name="Veri Yer Tutucusu 4"/>
          <p:cNvSpPr>
            <a:spLocks noGrp="1"/>
          </p:cNvSpPr>
          <p:nvPr>
            <p:ph type="dt" sz="half" idx="10"/>
          </p:nvPr>
        </p:nvSpPr>
        <p:spPr/>
        <p:txBody>
          <a:bodyPr/>
          <a:lstStyle/>
          <a:p>
            <a:pPr>
              <a:defRPr/>
            </a:pPr>
            <a:r>
              <a:rPr lang="tr-TR"/>
              <a:t>İstanbul Kemerburgaz Üniversitesi</a:t>
            </a:r>
          </a:p>
        </p:txBody>
      </p:sp>
      <p:sp>
        <p:nvSpPr>
          <p:cNvPr id="6" name="Altbilgi Yer Tutucusu 5"/>
          <p:cNvSpPr>
            <a:spLocks noGrp="1"/>
          </p:cNvSpPr>
          <p:nvPr>
            <p:ph type="ftr" sz="quarter" idx="11"/>
          </p:nvPr>
        </p:nvSpPr>
        <p:spPr/>
        <p:txBody>
          <a:bodyPr/>
          <a:lstStyle/>
          <a:p>
            <a:pPr>
              <a:defRPr/>
            </a:pPr>
            <a:endParaRPr lang="tr-TR"/>
          </a:p>
        </p:txBody>
      </p:sp>
      <p:sp>
        <p:nvSpPr>
          <p:cNvPr id="7" name="Slayt Numarası Yer Tutucusu 6"/>
          <p:cNvSpPr>
            <a:spLocks noGrp="1"/>
          </p:cNvSpPr>
          <p:nvPr>
            <p:ph type="sldNum" sz="quarter" idx="12"/>
          </p:nvPr>
        </p:nvSpPr>
        <p:spPr/>
        <p:txBody>
          <a:bodyPr/>
          <a:lstStyle/>
          <a:p>
            <a:pPr>
              <a:defRPr/>
            </a:pPr>
            <a:fld id="{427D41A2-D0B2-41DC-B1BA-9F57DEDA7E15}" type="slidenum">
              <a:rPr lang="tr-TR" smtClean="0"/>
              <a:pPr>
                <a:defRPr/>
              </a:pPr>
              <a:t>‹#›</a:t>
            </a:fld>
            <a:endParaRPr lang="tr-TR"/>
          </a:p>
        </p:txBody>
      </p:sp>
      <p:sp>
        <p:nvSpPr>
          <p:cNvPr id="9" name="İçerik Yer Tutucusu 8"/>
          <p:cNvSpPr>
            <a:spLocks noGrp="1"/>
          </p:cNvSpPr>
          <p:nvPr>
            <p:ph sz="quarter" idx="1"/>
          </p:nvPr>
        </p:nvSpPr>
        <p:spPr>
          <a:xfrm>
            <a:off x="457200" y="1600200"/>
            <a:ext cx="3657600" cy="45720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11" name="İçerik Yer Tutucusu 10"/>
          <p:cNvSpPr>
            <a:spLocks noGrp="1"/>
          </p:cNvSpPr>
          <p:nvPr>
            <p:ph sz="quarter" idx="2"/>
          </p:nvPr>
        </p:nvSpPr>
        <p:spPr>
          <a:xfrm>
            <a:off x="4270248" y="1600200"/>
            <a:ext cx="3657600" cy="45720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7543800" cy="1143000"/>
          </a:xfrm>
        </p:spPr>
        <p:txBody>
          <a:bodyPr anchor="b"/>
          <a:lstStyle>
            <a:lvl1pPr>
              <a:defRPr/>
            </a:lvl1pPr>
          </a:lstStyle>
          <a:p>
            <a:r>
              <a:rPr kumimoji="0" lang="tr-TR"/>
              <a:t>Asıl başlık stili için tıklatın</a:t>
            </a:r>
            <a:endParaRPr kumimoji="0" lang="en-US"/>
          </a:p>
        </p:txBody>
      </p:sp>
      <p:sp>
        <p:nvSpPr>
          <p:cNvPr id="7" name="Veri Yer Tutucusu 6"/>
          <p:cNvSpPr>
            <a:spLocks noGrp="1"/>
          </p:cNvSpPr>
          <p:nvPr>
            <p:ph type="dt" sz="half" idx="10"/>
          </p:nvPr>
        </p:nvSpPr>
        <p:spPr/>
        <p:txBody>
          <a:bodyPr/>
          <a:lstStyle/>
          <a:p>
            <a:pPr>
              <a:defRPr/>
            </a:pPr>
            <a:r>
              <a:rPr lang="tr-TR"/>
              <a:t>İstanbul Kemerburgaz Üniversitesi</a:t>
            </a:r>
          </a:p>
        </p:txBody>
      </p:sp>
      <p:sp>
        <p:nvSpPr>
          <p:cNvPr id="8" name="Altbilgi Yer Tutucusu 7"/>
          <p:cNvSpPr>
            <a:spLocks noGrp="1"/>
          </p:cNvSpPr>
          <p:nvPr>
            <p:ph type="ftr" sz="quarter" idx="11"/>
          </p:nvPr>
        </p:nvSpPr>
        <p:spPr/>
        <p:txBody>
          <a:bodyPr/>
          <a:lstStyle/>
          <a:p>
            <a:pPr>
              <a:defRPr/>
            </a:pPr>
            <a:endParaRPr lang="tr-TR"/>
          </a:p>
        </p:txBody>
      </p:sp>
      <p:sp>
        <p:nvSpPr>
          <p:cNvPr id="9" name="Slayt Numarası Yer Tutucusu 8"/>
          <p:cNvSpPr>
            <a:spLocks noGrp="1"/>
          </p:cNvSpPr>
          <p:nvPr>
            <p:ph type="sldNum" sz="quarter" idx="12"/>
          </p:nvPr>
        </p:nvSpPr>
        <p:spPr/>
        <p:txBody>
          <a:bodyPr/>
          <a:lstStyle/>
          <a:p>
            <a:pPr>
              <a:defRPr/>
            </a:pPr>
            <a:fld id="{5CA2C277-A01B-4A4B-981A-3085FE1D2824}" type="slidenum">
              <a:rPr lang="tr-TR" smtClean="0"/>
              <a:pPr>
                <a:defRPr/>
              </a:pPr>
              <a:t>‹#›</a:t>
            </a:fld>
            <a:endParaRPr lang="tr-TR"/>
          </a:p>
        </p:txBody>
      </p:sp>
      <p:sp>
        <p:nvSpPr>
          <p:cNvPr id="11" name="İçerik Yer Tutucusu 10"/>
          <p:cNvSpPr>
            <a:spLocks noGrp="1"/>
          </p:cNvSpPr>
          <p:nvPr>
            <p:ph sz="quarter" idx="2"/>
          </p:nvPr>
        </p:nvSpPr>
        <p:spPr>
          <a:xfrm>
            <a:off x="457200" y="2362200"/>
            <a:ext cx="3657600" cy="38862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13" name="İçerik Yer Tutucusu 12"/>
          <p:cNvSpPr>
            <a:spLocks noGrp="1"/>
          </p:cNvSpPr>
          <p:nvPr>
            <p:ph sz="quarter" idx="4"/>
          </p:nvPr>
        </p:nvSpPr>
        <p:spPr>
          <a:xfrm>
            <a:off x="4371975" y="2362200"/>
            <a:ext cx="3657600" cy="38862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12" name="Metin Yer Tutucusu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a:t>Asıl metin stillerini düzenlemek için tıklatın</a:t>
            </a:r>
          </a:p>
        </p:txBody>
      </p:sp>
      <p:sp>
        <p:nvSpPr>
          <p:cNvPr id="14" name="Metin Yer Tutucusu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a:t>Asıl metin stillerini düzenlemek için tıklatın</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a:t>Asıl başlık stili için tıklatın</a:t>
            </a:r>
            <a:endParaRPr kumimoji="0" lang="en-US"/>
          </a:p>
        </p:txBody>
      </p:sp>
      <p:sp>
        <p:nvSpPr>
          <p:cNvPr id="6" name="Veri Yer Tutucusu 5"/>
          <p:cNvSpPr>
            <a:spLocks noGrp="1"/>
          </p:cNvSpPr>
          <p:nvPr>
            <p:ph type="dt" sz="half" idx="10"/>
          </p:nvPr>
        </p:nvSpPr>
        <p:spPr/>
        <p:txBody>
          <a:bodyPr rtlCol="0"/>
          <a:lstStyle/>
          <a:p>
            <a:pPr>
              <a:defRPr/>
            </a:pPr>
            <a:r>
              <a:rPr lang="tr-TR"/>
              <a:t>İstanbul Kemerburgaz Üniversitesi</a:t>
            </a:r>
          </a:p>
        </p:txBody>
      </p:sp>
      <p:sp>
        <p:nvSpPr>
          <p:cNvPr id="7" name="Slayt Numarası Yer Tutucusu 6"/>
          <p:cNvSpPr>
            <a:spLocks noGrp="1"/>
          </p:cNvSpPr>
          <p:nvPr>
            <p:ph type="sldNum" sz="quarter" idx="11"/>
          </p:nvPr>
        </p:nvSpPr>
        <p:spPr/>
        <p:txBody>
          <a:bodyPr rtlCol="0"/>
          <a:lstStyle/>
          <a:p>
            <a:pPr>
              <a:defRPr/>
            </a:pPr>
            <a:fld id="{565C3467-DF68-4DB7-8DAF-EDF06AD73FDD}" type="slidenum">
              <a:rPr lang="tr-TR" smtClean="0"/>
              <a:pPr>
                <a:defRPr/>
              </a:pPr>
              <a:t>‹#›</a:t>
            </a:fld>
            <a:endParaRPr lang="tr-TR"/>
          </a:p>
        </p:txBody>
      </p:sp>
      <p:sp>
        <p:nvSpPr>
          <p:cNvPr id="8" name="Altbilgi Yer Tutucusu 7"/>
          <p:cNvSpPr>
            <a:spLocks noGrp="1"/>
          </p:cNvSpPr>
          <p:nvPr>
            <p:ph type="ftr" sz="quarter" idx="12"/>
          </p:nvPr>
        </p:nvSpPr>
        <p:spPr/>
        <p:txBody>
          <a:bodyPr rtlCol="0"/>
          <a:lstStyle/>
          <a:p>
            <a:pPr>
              <a:defRPr/>
            </a:pPr>
            <a:endParaRPr lang="tr-T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r>
              <a:rPr lang="tr-TR"/>
              <a:t>İstanbul Kemerburgaz Üniversitesi</a:t>
            </a:r>
          </a:p>
        </p:txBody>
      </p:sp>
      <p:sp>
        <p:nvSpPr>
          <p:cNvPr id="3" name="Altbilgi Yer Tutucusu 2"/>
          <p:cNvSpPr>
            <a:spLocks noGrp="1"/>
          </p:cNvSpPr>
          <p:nvPr>
            <p:ph type="ftr" sz="quarter" idx="11"/>
          </p:nvPr>
        </p:nvSpPr>
        <p:spPr/>
        <p:txBody>
          <a:bodyPr/>
          <a:lstStyle/>
          <a:p>
            <a:pPr>
              <a:defRPr/>
            </a:pPr>
            <a:endParaRPr lang="tr-TR"/>
          </a:p>
        </p:txBody>
      </p:sp>
      <p:sp>
        <p:nvSpPr>
          <p:cNvPr id="4" name="Slayt Numarası Yer Tutucusu 3"/>
          <p:cNvSpPr>
            <a:spLocks noGrp="1"/>
          </p:cNvSpPr>
          <p:nvPr>
            <p:ph type="sldNum" sz="quarter" idx="12"/>
          </p:nvPr>
        </p:nvSpPr>
        <p:spPr/>
        <p:txBody>
          <a:bodyPr/>
          <a:lstStyle/>
          <a:p>
            <a:pPr>
              <a:defRPr/>
            </a:pPr>
            <a:fld id="{AB264EEE-D686-4118-9333-643F9ADC8E4F}" type="slidenum">
              <a:rPr lang="tr-TR" smtClean="0"/>
              <a:pPr>
                <a:defRPr/>
              </a:pPr>
              <a:t>‹#›</a:t>
            </a:fld>
            <a:endParaRPr lang="tr-T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1">
        <a:schemeClr val="bg1"/>
      </p:bgRef>
    </p:bg>
    <p:spTree>
      <p:nvGrpSpPr>
        <p:cNvPr id="1" name=""/>
        <p:cNvGrpSpPr/>
        <p:nvPr/>
      </p:nvGrpSpPr>
      <p:grpSpPr>
        <a:xfrm>
          <a:off x="0" y="0"/>
          <a:ext cx="0" cy="0"/>
          <a:chOff x="0" y="0"/>
          <a:chExt cx="0" cy="0"/>
        </a:xfrm>
      </p:grpSpPr>
      <p:sp>
        <p:nvSpPr>
          <p:cNvPr id="10" name="Düz Bağlayıcı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Başlık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tr-TR"/>
              <a:t>Asıl başlık stili için tıklatın</a:t>
            </a:r>
            <a:endParaRPr kumimoji="0" lang="en-US"/>
          </a:p>
        </p:txBody>
      </p:sp>
      <p:sp>
        <p:nvSpPr>
          <p:cNvPr id="3" name="Metin Yer Tutucusu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tr-TR"/>
              <a:t>Asıl metin stillerini düzenlemek için tıklatın</a:t>
            </a:r>
          </a:p>
        </p:txBody>
      </p:sp>
      <p:sp>
        <p:nvSpPr>
          <p:cNvPr id="8" name="Düz Bağlayıcı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Düz Bağlayıcı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Düz Bağlayıcı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Dikdörtgen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Düz Bağlayıcı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İçerik Yer Tutucusu 17"/>
          <p:cNvSpPr>
            <a:spLocks noGrp="1"/>
          </p:cNvSpPr>
          <p:nvPr>
            <p:ph sz="quarter" idx="1"/>
          </p:nvPr>
        </p:nvSpPr>
        <p:spPr>
          <a:xfrm>
            <a:off x="304800" y="274320"/>
            <a:ext cx="5638800" cy="6327648"/>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21" name="Veri Yer Tutucusu 20"/>
          <p:cNvSpPr>
            <a:spLocks noGrp="1"/>
          </p:cNvSpPr>
          <p:nvPr>
            <p:ph type="dt" sz="half" idx="14"/>
          </p:nvPr>
        </p:nvSpPr>
        <p:spPr/>
        <p:txBody>
          <a:bodyPr rtlCol="0"/>
          <a:lstStyle/>
          <a:p>
            <a:pPr>
              <a:defRPr/>
            </a:pPr>
            <a:r>
              <a:rPr lang="tr-TR"/>
              <a:t>İstanbul Kemerburgaz Üniversitesi</a:t>
            </a:r>
          </a:p>
        </p:txBody>
      </p:sp>
      <p:sp>
        <p:nvSpPr>
          <p:cNvPr id="22" name="Slayt Numarası Yer Tutucusu 21"/>
          <p:cNvSpPr>
            <a:spLocks noGrp="1"/>
          </p:cNvSpPr>
          <p:nvPr>
            <p:ph type="sldNum" sz="quarter" idx="15"/>
          </p:nvPr>
        </p:nvSpPr>
        <p:spPr/>
        <p:txBody>
          <a:bodyPr rtlCol="0"/>
          <a:lstStyle/>
          <a:p>
            <a:pPr>
              <a:defRPr/>
            </a:pPr>
            <a:fld id="{259F6137-CDEF-4FE4-A88E-05E8794226B6}" type="slidenum">
              <a:rPr lang="tr-TR" smtClean="0"/>
              <a:pPr>
                <a:defRPr/>
              </a:pPr>
              <a:t>‹#›</a:t>
            </a:fld>
            <a:endParaRPr lang="tr-TR"/>
          </a:p>
        </p:txBody>
      </p:sp>
      <p:sp>
        <p:nvSpPr>
          <p:cNvPr id="23" name="Altbilgi Yer Tutucusu 22"/>
          <p:cNvSpPr>
            <a:spLocks noGrp="1"/>
          </p:cNvSpPr>
          <p:nvPr>
            <p:ph type="ftr" sz="quarter" idx="16"/>
          </p:nvPr>
        </p:nvSpPr>
        <p:spPr/>
        <p:txBody>
          <a:bodyPr rtlCol="0"/>
          <a:lstStyle/>
          <a:p>
            <a:pPr>
              <a:defRPr/>
            </a:pPr>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Düz Bağlayıcı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Başlık 1"/>
          <p:cNvSpPr>
            <a:spLocks noGrp="1"/>
          </p:cNvSpPr>
          <p:nvPr>
            <p:ph type="title"/>
          </p:nvPr>
        </p:nvSpPr>
        <p:spPr>
          <a:xfrm rot="5400000">
            <a:off x="3350133" y="3200400"/>
            <a:ext cx="6309360" cy="457200"/>
          </a:xfrm>
        </p:spPr>
        <p:txBody>
          <a:bodyPr anchor="b"/>
          <a:lstStyle>
            <a:lvl1pPr algn="l">
              <a:buNone/>
              <a:defRPr sz="2000" b="1"/>
            </a:lvl1pPr>
          </a:lstStyle>
          <a:p>
            <a:r>
              <a:rPr kumimoji="0" lang="tr-TR"/>
              <a:t>Asıl başlık stili için tıklatın</a:t>
            </a:r>
            <a:endParaRPr kumimoji="0" lang="en-US"/>
          </a:p>
        </p:txBody>
      </p:sp>
      <p:sp>
        <p:nvSpPr>
          <p:cNvPr id="3" name="Resim Yer Tutucusu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tr-TR"/>
              <a:t>Resim eklemek için simgeyi tıklatın</a:t>
            </a:r>
            <a:endParaRPr kumimoji="0" lang="en-US" dirty="0"/>
          </a:p>
        </p:txBody>
      </p:sp>
      <p:sp>
        <p:nvSpPr>
          <p:cNvPr id="4" name="Metin Yer Tutucusu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tr-TR"/>
              <a:t>Asıl metin stillerini düzenlemek için tıklatın</a:t>
            </a:r>
          </a:p>
        </p:txBody>
      </p:sp>
      <p:sp>
        <p:nvSpPr>
          <p:cNvPr id="10" name="Düz Bağlayıcı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Dikdörtgen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üz Bağlayıcı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Düz Bağlayıcı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Düz Bağlayıcı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Veri Yer Tutucusu 16"/>
          <p:cNvSpPr>
            <a:spLocks noGrp="1"/>
          </p:cNvSpPr>
          <p:nvPr>
            <p:ph type="dt" sz="half" idx="10"/>
          </p:nvPr>
        </p:nvSpPr>
        <p:spPr/>
        <p:txBody>
          <a:bodyPr rtlCol="0"/>
          <a:lstStyle/>
          <a:p>
            <a:pPr>
              <a:defRPr/>
            </a:pPr>
            <a:r>
              <a:rPr lang="tr-TR"/>
              <a:t>İstanbul Kemerburgaz Üniversitesi</a:t>
            </a:r>
          </a:p>
        </p:txBody>
      </p:sp>
      <p:sp>
        <p:nvSpPr>
          <p:cNvPr id="18" name="Slayt Numarası Yer Tutucusu 17"/>
          <p:cNvSpPr>
            <a:spLocks noGrp="1"/>
          </p:cNvSpPr>
          <p:nvPr>
            <p:ph type="sldNum" sz="quarter" idx="11"/>
          </p:nvPr>
        </p:nvSpPr>
        <p:spPr/>
        <p:txBody>
          <a:bodyPr rtlCol="0"/>
          <a:lstStyle/>
          <a:p>
            <a:pPr>
              <a:defRPr/>
            </a:pPr>
            <a:fld id="{03D30263-C51F-4A0B-99F1-69720D026CC5}" type="slidenum">
              <a:rPr lang="tr-TR" smtClean="0"/>
              <a:pPr>
                <a:defRPr/>
              </a:pPr>
              <a:t>‹#›</a:t>
            </a:fld>
            <a:endParaRPr lang="tr-TR"/>
          </a:p>
        </p:txBody>
      </p:sp>
      <p:sp>
        <p:nvSpPr>
          <p:cNvPr id="21" name="Altbilgi Yer Tutucusu 20"/>
          <p:cNvSpPr>
            <a:spLocks noGrp="1"/>
          </p:cNvSpPr>
          <p:nvPr>
            <p:ph type="ftr" sz="quarter" idx="12"/>
          </p:nvPr>
        </p:nvSpPr>
        <p:spPr/>
        <p:txBody>
          <a:bodyPr rtlCol="0"/>
          <a:lstStyle/>
          <a:p>
            <a:pPr>
              <a:defRPr/>
            </a:pPr>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55576" y="2924944"/>
            <a:ext cx="7772400" cy="1362075"/>
          </a:xfrm>
        </p:spPr>
        <p:txBody>
          <a:bodyPr anchor="t"/>
          <a:lstStyle>
            <a:lvl1pPr algn="ctr">
              <a:defRPr sz="4000" b="1" cap="all">
                <a:solidFill>
                  <a:schemeClr val="accent1">
                    <a:lumMod val="50000"/>
                  </a:schemeClr>
                </a:solidFill>
              </a:defRPr>
            </a:lvl1pPr>
          </a:lstStyle>
          <a:p>
            <a:r>
              <a:rPr lang="tr-TR"/>
              <a:t>Asıl başlık stili için tıklatın</a:t>
            </a:r>
          </a:p>
        </p:txBody>
      </p:sp>
      <p:sp>
        <p:nvSpPr>
          <p:cNvPr id="3" name="Veri Yer Tutucusu 3"/>
          <p:cNvSpPr>
            <a:spLocks noGrp="1"/>
          </p:cNvSpPr>
          <p:nvPr>
            <p:ph type="dt" sz="half" idx="10"/>
          </p:nvPr>
        </p:nvSpPr>
        <p:spPr/>
        <p:txBody>
          <a:bodyPr/>
          <a:lstStyle>
            <a:lvl1pPr>
              <a:defRPr/>
            </a:lvl1pPr>
          </a:lstStyle>
          <a:p>
            <a:pPr>
              <a:defRPr/>
            </a:pPr>
            <a:r>
              <a:rPr lang="tr-TR"/>
              <a:t>İstanbul Kemerburgaz Üniversitesi</a:t>
            </a:r>
          </a:p>
        </p:txBody>
      </p:sp>
      <p:sp>
        <p:nvSpPr>
          <p:cNvPr id="4" name="Altbilgi Yer Tutucusu 4"/>
          <p:cNvSpPr>
            <a:spLocks noGrp="1"/>
          </p:cNvSpPr>
          <p:nvPr>
            <p:ph type="ftr" sz="quarter" idx="11"/>
          </p:nvPr>
        </p:nvSpPr>
        <p:spPr/>
        <p:txBody>
          <a:bodyPr/>
          <a:lstStyle>
            <a:lvl1pPr>
              <a:defRPr/>
            </a:lvl1pPr>
          </a:lstStyle>
          <a:p>
            <a:pPr>
              <a:defRPr/>
            </a:pPr>
            <a:endParaRPr lang="tr-TR"/>
          </a:p>
        </p:txBody>
      </p:sp>
      <p:sp>
        <p:nvSpPr>
          <p:cNvPr id="5" name="Slayt Numarası Yer Tutucusu 5"/>
          <p:cNvSpPr>
            <a:spLocks noGrp="1"/>
          </p:cNvSpPr>
          <p:nvPr>
            <p:ph type="sldNum" sz="quarter" idx="12"/>
          </p:nvPr>
        </p:nvSpPr>
        <p:spPr/>
        <p:txBody>
          <a:bodyPr/>
          <a:lstStyle>
            <a:lvl1pPr>
              <a:defRPr/>
            </a:lvl1pPr>
          </a:lstStyle>
          <a:p>
            <a:pPr>
              <a:defRPr/>
            </a:pPr>
            <a:fld id="{08BD7BD0-1E18-4DBB-BB63-0BB0FC38EB94}" type="slidenum">
              <a:rPr lang="tr-TR"/>
              <a:pPr>
                <a:defRPr/>
              </a:pPr>
              <a:t>‹#›</a:t>
            </a:fld>
            <a:endParaRPr lang="tr-T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Veri Yer Tutucusu 3"/>
          <p:cNvSpPr>
            <a:spLocks noGrp="1"/>
          </p:cNvSpPr>
          <p:nvPr>
            <p:ph type="dt" sz="half" idx="10"/>
          </p:nvPr>
        </p:nvSpPr>
        <p:spPr/>
        <p:txBody>
          <a:bodyPr/>
          <a:lstStyle/>
          <a:p>
            <a:pPr>
              <a:defRPr/>
            </a:pPr>
            <a:r>
              <a:rPr lang="tr-TR"/>
              <a:t>İstanbul Kemerburgaz Üniversitesi</a:t>
            </a:r>
          </a:p>
        </p:txBody>
      </p:sp>
      <p:sp>
        <p:nvSpPr>
          <p:cNvPr id="5" name="Altbilgi Yer Tutucusu 4"/>
          <p:cNvSpPr>
            <a:spLocks noGrp="1"/>
          </p:cNvSpPr>
          <p:nvPr>
            <p:ph type="ftr" sz="quarter" idx="11"/>
          </p:nvPr>
        </p:nvSpPr>
        <p:spPr/>
        <p:txBody>
          <a:bodyPr/>
          <a:lstStyle/>
          <a:p>
            <a:pPr>
              <a:defRPr/>
            </a:pPr>
            <a:endParaRPr lang="tr-TR"/>
          </a:p>
        </p:txBody>
      </p:sp>
      <p:sp>
        <p:nvSpPr>
          <p:cNvPr id="6" name="Slayt Numarası Yer Tutucusu 5"/>
          <p:cNvSpPr>
            <a:spLocks noGrp="1"/>
          </p:cNvSpPr>
          <p:nvPr>
            <p:ph type="sldNum" sz="quarter" idx="12"/>
          </p:nvPr>
        </p:nvSpPr>
        <p:spPr/>
        <p:txBody>
          <a:bodyPr/>
          <a:lstStyle/>
          <a:p>
            <a:pPr>
              <a:defRPr/>
            </a:pPr>
            <a:fld id="{448A18AC-A387-43F0-83A3-21346048FD09}" type="slidenum">
              <a:rPr lang="tr-TR" smtClean="0"/>
              <a:pPr>
                <a:defRPr/>
              </a:pPr>
              <a:t>‹#›</a:t>
            </a:fld>
            <a:endParaRPr lang="tr-T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9"/>
            <a:ext cx="1676400" cy="5851525"/>
          </a:xfrm>
        </p:spPr>
        <p:txBody>
          <a:bodyPr vert="eaVert"/>
          <a:lstStyle/>
          <a:p>
            <a:r>
              <a:rPr kumimoji="0" lang="tr-TR"/>
              <a:t>Asıl başlık stili için tıklatın</a:t>
            </a:r>
            <a:endParaRPr kumimoji="0" lang="en-US"/>
          </a:p>
        </p:txBody>
      </p:sp>
      <p:sp>
        <p:nvSpPr>
          <p:cNvPr id="3" name="Dikey Metin Yer Tutucusu 2"/>
          <p:cNvSpPr>
            <a:spLocks noGrp="1"/>
          </p:cNvSpPr>
          <p:nvPr>
            <p:ph type="body" orient="vert" idx="1"/>
          </p:nvPr>
        </p:nvSpPr>
        <p:spPr>
          <a:xfrm>
            <a:off x="457200" y="274638"/>
            <a:ext cx="6019800" cy="5851525"/>
          </a:xfrm>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Veri Yer Tutucusu 3"/>
          <p:cNvSpPr>
            <a:spLocks noGrp="1"/>
          </p:cNvSpPr>
          <p:nvPr>
            <p:ph type="dt" sz="half" idx="10"/>
          </p:nvPr>
        </p:nvSpPr>
        <p:spPr/>
        <p:txBody>
          <a:bodyPr/>
          <a:lstStyle/>
          <a:p>
            <a:pPr>
              <a:defRPr/>
            </a:pPr>
            <a:r>
              <a:rPr lang="tr-TR"/>
              <a:t>İstanbul Kemerburgaz Üniversitesi</a:t>
            </a:r>
          </a:p>
        </p:txBody>
      </p:sp>
      <p:sp>
        <p:nvSpPr>
          <p:cNvPr id="5" name="Altbilgi Yer Tutucusu 4"/>
          <p:cNvSpPr>
            <a:spLocks noGrp="1"/>
          </p:cNvSpPr>
          <p:nvPr>
            <p:ph type="ftr" sz="quarter" idx="11"/>
          </p:nvPr>
        </p:nvSpPr>
        <p:spPr/>
        <p:txBody>
          <a:bodyPr/>
          <a:lstStyle/>
          <a:p>
            <a:pPr>
              <a:defRPr/>
            </a:pPr>
            <a:endParaRPr lang="tr-TR"/>
          </a:p>
        </p:txBody>
      </p:sp>
      <p:sp>
        <p:nvSpPr>
          <p:cNvPr id="6" name="Slayt Numarası Yer Tutucusu 5"/>
          <p:cNvSpPr>
            <a:spLocks noGrp="1"/>
          </p:cNvSpPr>
          <p:nvPr>
            <p:ph type="sldNum" sz="quarter" idx="12"/>
          </p:nvPr>
        </p:nvSpPr>
        <p:spPr/>
        <p:txBody>
          <a:bodyPr/>
          <a:lstStyle/>
          <a:p>
            <a:pPr>
              <a:defRPr/>
            </a:pPr>
            <a:fld id="{BFE9FFE6-7559-4712-A1DD-AF1C18293547}" type="slidenum">
              <a:rPr lang="tr-TR" smtClean="0"/>
              <a:pPr>
                <a:defRPr/>
              </a:pPr>
              <a:t>‹#›</a:t>
            </a:fld>
            <a:endParaRPr lang="tr-T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55576" y="2924944"/>
            <a:ext cx="7772400" cy="1362075"/>
          </a:xfrm>
        </p:spPr>
        <p:txBody>
          <a:bodyPr anchor="t"/>
          <a:lstStyle>
            <a:lvl1pPr algn="ctr">
              <a:defRPr sz="4000" b="1" cap="all">
                <a:solidFill>
                  <a:schemeClr val="accent1">
                    <a:lumMod val="50000"/>
                  </a:schemeClr>
                </a:solidFill>
              </a:defRPr>
            </a:lvl1pPr>
          </a:lstStyle>
          <a:p>
            <a:r>
              <a:rPr lang="tr-TR"/>
              <a:t>Asıl başlık stili için tıklatın</a:t>
            </a:r>
          </a:p>
        </p:txBody>
      </p:sp>
      <p:sp>
        <p:nvSpPr>
          <p:cNvPr id="3" name="Veri Yer Tutucusu 3"/>
          <p:cNvSpPr>
            <a:spLocks noGrp="1"/>
          </p:cNvSpPr>
          <p:nvPr>
            <p:ph type="dt" sz="half" idx="10"/>
          </p:nvPr>
        </p:nvSpPr>
        <p:spPr/>
        <p:txBody>
          <a:bodyPr/>
          <a:lstStyle>
            <a:lvl1pPr>
              <a:defRPr/>
            </a:lvl1pPr>
          </a:lstStyle>
          <a:p>
            <a:pPr>
              <a:defRPr/>
            </a:pPr>
            <a:r>
              <a:rPr lang="tr-TR"/>
              <a:t>İstanbul Kemerburgaz Üniversitesi</a:t>
            </a:r>
          </a:p>
        </p:txBody>
      </p:sp>
      <p:sp>
        <p:nvSpPr>
          <p:cNvPr id="4" name="Altbilgi Yer Tutucusu 4"/>
          <p:cNvSpPr>
            <a:spLocks noGrp="1"/>
          </p:cNvSpPr>
          <p:nvPr>
            <p:ph type="ftr" sz="quarter" idx="11"/>
          </p:nvPr>
        </p:nvSpPr>
        <p:spPr/>
        <p:txBody>
          <a:bodyPr/>
          <a:lstStyle>
            <a:lvl1pPr>
              <a:defRPr/>
            </a:lvl1pPr>
          </a:lstStyle>
          <a:p>
            <a:pPr>
              <a:defRPr/>
            </a:pPr>
            <a:endParaRPr lang="tr-TR"/>
          </a:p>
        </p:txBody>
      </p:sp>
      <p:sp>
        <p:nvSpPr>
          <p:cNvPr id="5" name="Slayt Numarası Yer Tutucusu 5"/>
          <p:cNvSpPr>
            <a:spLocks noGrp="1"/>
          </p:cNvSpPr>
          <p:nvPr>
            <p:ph type="sldNum" sz="quarter" idx="12"/>
          </p:nvPr>
        </p:nvSpPr>
        <p:spPr/>
        <p:txBody>
          <a:bodyPr/>
          <a:lstStyle>
            <a:lvl1pPr>
              <a:defRPr/>
            </a:lvl1pPr>
          </a:lstStyle>
          <a:p>
            <a:pPr>
              <a:defRPr/>
            </a:pPr>
            <a:fld id="{08BD7BD0-1E18-4DBB-BB63-0BB0FC38EB94}" type="slidenum">
              <a:rPr lang="tr-TR"/>
              <a:pPr>
                <a:defRP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467544" y="1916832"/>
            <a:ext cx="4028256" cy="42093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4648200" y="1916832"/>
            <a:ext cx="4038600" cy="42093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lvl1pPr>
              <a:defRPr/>
            </a:lvl1pPr>
          </a:lstStyle>
          <a:p>
            <a:pPr>
              <a:defRPr/>
            </a:pPr>
            <a:r>
              <a:rPr lang="tr-TR"/>
              <a:t>İstanbul Kemerburgaz Üniversitesi</a:t>
            </a:r>
          </a:p>
        </p:txBody>
      </p:sp>
      <p:sp>
        <p:nvSpPr>
          <p:cNvPr id="6" name="Altbilgi Yer Tutucusu 5"/>
          <p:cNvSpPr>
            <a:spLocks noGrp="1"/>
          </p:cNvSpPr>
          <p:nvPr>
            <p:ph type="ftr" sz="quarter" idx="11"/>
          </p:nvPr>
        </p:nvSpPr>
        <p:spPr/>
        <p:txBody>
          <a:bodyPr/>
          <a:lstStyle>
            <a:lvl1pPr>
              <a:defRPr/>
            </a:lvl1pPr>
          </a:lstStyle>
          <a:p>
            <a:pPr>
              <a:defRPr/>
            </a:pPr>
            <a:endParaRPr lang="tr-TR"/>
          </a:p>
        </p:txBody>
      </p:sp>
      <p:sp>
        <p:nvSpPr>
          <p:cNvPr id="7" name="Slayt Numarası Yer Tutucusu 6"/>
          <p:cNvSpPr>
            <a:spLocks noGrp="1"/>
          </p:cNvSpPr>
          <p:nvPr>
            <p:ph type="sldNum" sz="quarter" idx="12"/>
          </p:nvPr>
        </p:nvSpPr>
        <p:spPr/>
        <p:txBody>
          <a:bodyPr/>
          <a:lstStyle>
            <a:lvl1pPr>
              <a:defRPr/>
            </a:lvl1pPr>
          </a:lstStyle>
          <a:p>
            <a:pPr>
              <a:defRPr/>
            </a:pPr>
            <a:fld id="{427D41A2-D0B2-41DC-B1BA-9F57DEDA7E15}" type="slidenum">
              <a:rPr lang="tr-TR"/>
              <a:pPr>
                <a:defRP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a:t>Asıl başlık stili için tıklatın</a:t>
            </a: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lvl1pPr>
              <a:defRPr/>
            </a:lvl1pPr>
          </a:lstStyle>
          <a:p>
            <a:pPr>
              <a:defRPr/>
            </a:pPr>
            <a:r>
              <a:rPr lang="tr-TR"/>
              <a:t>İstanbul Kemerburgaz Üniversitesi</a:t>
            </a:r>
          </a:p>
        </p:txBody>
      </p:sp>
      <p:sp>
        <p:nvSpPr>
          <p:cNvPr id="8" name="Altbilgi Yer Tutucusu 7"/>
          <p:cNvSpPr>
            <a:spLocks noGrp="1"/>
          </p:cNvSpPr>
          <p:nvPr>
            <p:ph type="ftr" sz="quarter" idx="11"/>
          </p:nvPr>
        </p:nvSpPr>
        <p:spPr/>
        <p:txBody>
          <a:bodyPr/>
          <a:lstStyle>
            <a:lvl1pPr>
              <a:defRPr/>
            </a:lvl1pPr>
          </a:lstStyle>
          <a:p>
            <a:pPr>
              <a:defRPr/>
            </a:pPr>
            <a:endParaRPr lang="tr-TR"/>
          </a:p>
        </p:txBody>
      </p:sp>
      <p:sp>
        <p:nvSpPr>
          <p:cNvPr id="9" name="Slayt Numarası Yer Tutucusu 8"/>
          <p:cNvSpPr>
            <a:spLocks noGrp="1"/>
          </p:cNvSpPr>
          <p:nvPr>
            <p:ph type="sldNum" sz="quarter" idx="12"/>
          </p:nvPr>
        </p:nvSpPr>
        <p:spPr/>
        <p:txBody>
          <a:bodyPr/>
          <a:lstStyle>
            <a:lvl1pPr>
              <a:defRPr/>
            </a:lvl1pPr>
          </a:lstStyle>
          <a:p>
            <a:pPr>
              <a:defRPr/>
            </a:pPr>
            <a:fld id="{5CA2C277-A01B-4A4B-981A-3085FE1D2824}" type="slidenum">
              <a:rPr lang="tr-TR"/>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lvl1pPr>
              <a:defRPr/>
            </a:lvl1pPr>
          </a:lstStyle>
          <a:p>
            <a:pPr>
              <a:defRPr/>
            </a:pPr>
            <a:r>
              <a:rPr lang="tr-TR"/>
              <a:t>İstanbul Kemerburgaz Üniversitesi</a:t>
            </a:r>
          </a:p>
        </p:txBody>
      </p:sp>
      <p:sp>
        <p:nvSpPr>
          <p:cNvPr id="4" name="Altbilgi Yer Tutucusu 3"/>
          <p:cNvSpPr>
            <a:spLocks noGrp="1"/>
          </p:cNvSpPr>
          <p:nvPr>
            <p:ph type="ftr" sz="quarter" idx="11"/>
          </p:nvPr>
        </p:nvSpPr>
        <p:spPr/>
        <p:txBody>
          <a:bodyPr/>
          <a:lstStyle>
            <a:lvl1pPr>
              <a:defRPr/>
            </a:lvl1pPr>
          </a:lstStyle>
          <a:p>
            <a:pPr>
              <a:defRPr/>
            </a:pPr>
            <a:endParaRPr lang="tr-TR"/>
          </a:p>
        </p:txBody>
      </p:sp>
      <p:sp>
        <p:nvSpPr>
          <p:cNvPr id="5" name="Slayt Numarası Yer Tutucusu 4"/>
          <p:cNvSpPr>
            <a:spLocks noGrp="1"/>
          </p:cNvSpPr>
          <p:nvPr>
            <p:ph type="sldNum" sz="quarter" idx="12"/>
          </p:nvPr>
        </p:nvSpPr>
        <p:spPr/>
        <p:txBody>
          <a:bodyPr/>
          <a:lstStyle>
            <a:lvl1pPr>
              <a:defRPr/>
            </a:lvl1pPr>
          </a:lstStyle>
          <a:p>
            <a:pPr>
              <a:defRPr/>
            </a:pPr>
            <a:fld id="{565C3467-DF68-4DB7-8DAF-EDF06AD73FDD}" type="slidenum">
              <a:rPr lang="tr-TR"/>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lvl1pPr>
              <a:defRPr/>
            </a:lvl1pPr>
          </a:lstStyle>
          <a:p>
            <a:pPr>
              <a:defRPr/>
            </a:pPr>
            <a:r>
              <a:rPr lang="tr-TR"/>
              <a:t>İstanbul Kemerburgaz Üniversitesi</a:t>
            </a:r>
          </a:p>
        </p:txBody>
      </p:sp>
      <p:sp>
        <p:nvSpPr>
          <p:cNvPr id="3" name="Altbilgi Yer Tutucusu 2"/>
          <p:cNvSpPr>
            <a:spLocks noGrp="1"/>
          </p:cNvSpPr>
          <p:nvPr>
            <p:ph type="ftr" sz="quarter" idx="11"/>
          </p:nvPr>
        </p:nvSpPr>
        <p:spPr/>
        <p:txBody>
          <a:bodyPr/>
          <a:lstStyle>
            <a:lvl1pPr>
              <a:defRPr/>
            </a:lvl1pPr>
          </a:lstStyle>
          <a:p>
            <a:pPr>
              <a:defRPr/>
            </a:pPr>
            <a:endParaRPr lang="tr-TR"/>
          </a:p>
        </p:txBody>
      </p:sp>
      <p:sp>
        <p:nvSpPr>
          <p:cNvPr id="4" name="Slayt Numarası Yer Tutucusu 3"/>
          <p:cNvSpPr>
            <a:spLocks noGrp="1"/>
          </p:cNvSpPr>
          <p:nvPr>
            <p:ph type="sldNum" sz="quarter" idx="12"/>
          </p:nvPr>
        </p:nvSpPr>
        <p:spPr/>
        <p:txBody>
          <a:bodyPr/>
          <a:lstStyle>
            <a:lvl1pPr>
              <a:defRPr/>
            </a:lvl1pPr>
          </a:lstStyle>
          <a:p>
            <a:pPr>
              <a:defRPr/>
            </a:pPr>
            <a:fld id="{AB264EEE-D686-4118-9333-643F9ADC8E4F}" type="slidenum">
              <a:rPr lang="tr-TR"/>
              <a:pPr>
                <a:defRP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lvl1pPr>
              <a:defRPr/>
            </a:lvl1pPr>
          </a:lstStyle>
          <a:p>
            <a:pPr>
              <a:defRPr/>
            </a:pPr>
            <a:r>
              <a:rPr lang="tr-TR"/>
              <a:t>İstanbul Kemerburgaz Üniversitesi</a:t>
            </a:r>
          </a:p>
        </p:txBody>
      </p:sp>
      <p:sp>
        <p:nvSpPr>
          <p:cNvPr id="6" name="Altbilgi Yer Tutucusu 5"/>
          <p:cNvSpPr>
            <a:spLocks noGrp="1"/>
          </p:cNvSpPr>
          <p:nvPr>
            <p:ph type="ftr" sz="quarter" idx="11"/>
          </p:nvPr>
        </p:nvSpPr>
        <p:spPr/>
        <p:txBody>
          <a:bodyPr/>
          <a:lstStyle>
            <a:lvl1pPr>
              <a:defRPr/>
            </a:lvl1pPr>
          </a:lstStyle>
          <a:p>
            <a:pPr>
              <a:defRPr/>
            </a:pPr>
            <a:endParaRPr lang="tr-TR"/>
          </a:p>
        </p:txBody>
      </p:sp>
      <p:sp>
        <p:nvSpPr>
          <p:cNvPr id="7" name="Slayt Numarası Yer Tutucusu 6"/>
          <p:cNvSpPr>
            <a:spLocks noGrp="1"/>
          </p:cNvSpPr>
          <p:nvPr>
            <p:ph type="sldNum" sz="quarter" idx="12"/>
          </p:nvPr>
        </p:nvSpPr>
        <p:spPr/>
        <p:txBody>
          <a:bodyPr/>
          <a:lstStyle>
            <a:lvl1pPr>
              <a:defRPr/>
            </a:lvl1pPr>
          </a:lstStyle>
          <a:p>
            <a:pPr>
              <a:defRPr/>
            </a:pPr>
            <a:fld id="{259F6137-CDEF-4FE4-A88E-05E8794226B6}" type="slidenum">
              <a:rPr lang="tr-TR"/>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Resim Yer Tutucusu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lvl1pPr>
              <a:defRPr/>
            </a:lvl1pPr>
          </a:lstStyle>
          <a:p>
            <a:pPr>
              <a:defRPr/>
            </a:pPr>
            <a:r>
              <a:rPr lang="tr-TR"/>
              <a:t>İstanbul Kemerburgaz Üniversitesi</a:t>
            </a:r>
          </a:p>
        </p:txBody>
      </p:sp>
      <p:sp>
        <p:nvSpPr>
          <p:cNvPr id="6" name="Altbilgi Yer Tutucusu 5"/>
          <p:cNvSpPr>
            <a:spLocks noGrp="1"/>
          </p:cNvSpPr>
          <p:nvPr>
            <p:ph type="ftr" sz="quarter" idx="11"/>
          </p:nvPr>
        </p:nvSpPr>
        <p:spPr/>
        <p:txBody>
          <a:bodyPr/>
          <a:lstStyle>
            <a:lvl1pPr>
              <a:defRPr/>
            </a:lvl1pPr>
          </a:lstStyle>
          <a:p>
            <a:pPr>
              <a:defRPr/>
            </a:pPr>
            <a:endParaRPr lang="tr-TR"/>
          </a:p>
        </p:txBody>
      </p:sp>
      <p:sp>
        <p:nvSpPr>
          <p:cNvPr id="7" name="Slayt Numarası Yer Tutucusu 6"/>
          <p:cNvSpPr>
            <a:spLocks noGrp="1"/>
          </p:cNvSpPr>
          <p:nvPr>
            <p:ph type="sldNum" sz="quarter" idx="12"/>
          </p:nvPr>
        </p:nvSpPr>
        <p:spPr/>
        <p:txBody>
          <a:bodyPr/>
          <a:lstStyle>
            <a:lvl1pPr>
              <a:defRPr/>
            </a:lvl1pPr>
          </a:lstStyle>
          <a:p>
            <a:pPr>
              <a:defRPr/>
            </a:pPr>
            <a:fld id="{03D30263-C51F-4A0B-99F1-69720D026CC5}"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lvl1pPr>
              <a:defRPr/>
            </a:lvl1pPr>
          </a:lstStyle>
          <a:p>
            <a:pPr>
              <a:defRPr/>
            </a:pPr>
            <a:r>
              <a:rPr lang="tr-TR"/>
              <a:t>İstanbul Kemerburgaz Üniversitesi</a:t>
            </a: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pPr>
              <a:defRPr/>
            </a:pPr>
            <a:fld id="{448A18AC-A387-43F0-83A3-21346048FD09}"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Resim 6"/>
          <p:cNvPicPr>
            <a:picLocks noChangeAspect="1"/>
          </p:cNvPicPr>
          <p:nvPr userDrawn="1"/>
        </p:nvPicPr>
        <p:blipFill>
          <a:blip r:embed="rId12" cstate="print"/>
          <a:srcRect/>
          <a:stretch>
            <a:fillRect/>
          </a:stretch>
        </p:blipFill>
        <p:spPr bwMode="auto">
          <a:xfrm>
            <a:off x="1588" y="404813"/>
            <a:ext cx="9144000" cy="6453187"/>
          </a:xfrm>
          <a:prstGeom prst="rect">
            <a:avLst/>
          </a:prstGeom>
          <a:noFill/>
          <a:ln w="9525">
            <a:noFill/>
            <a:miter lim="800000"/>
            <a:headEnd/>
            <a:tailEnd/>
          </a:ln>
        </p:spPr>
      </p:pic>
      <p:sp>
        <p:nvSpPr>
          <p:cNvPr id="2" name="Başlık Yer Tutucusu 1"/>
          <p:cNvSpPr>
            <a:spLocks noGrp="1"/>
          </p:cNvSpPr>
          <p:nvPr>
            <p:ph type="title"/>
          </p:nvPr>
        </p:nvSpPr>
        <p:spPr>
          <a:xfrm>
            <a:off x="458788" y="115888"/>
            <a:ext cx="8229600" cy="706437"/>
          </a:xfrm>
          <a:prstGeom prst="rect">
            <a:avLst/>
          </a:prstGeom>
        </p:spPr>
        <p:txBody>
          <a:bodyPr vert="horz" lIns="91440" tIns="45720" rIns="91440" bIns="45720" rtlCol="0" anchor="ctr">
            <a:normAutofit/>
          </a:bodyPr>
          <a:lstStyle/>
          <a:p>
            <a:r>
              <a:rPr lang="tr-TR" dirty="0"/>
              <a:t>Asıl Başlık Stili İçin Tıklatın</a:t>
            </a:r>
          </a:p>
        </p:txBody>
      </p:sp>
      <p:sp>
        <p:nvSpPr>
          <p:cNvPr id="1028" name="Metin Yer Tutucusu 2"/>
          <p:cNvSpPr>
            <a:spLocks noGrp="1"/>
          </p:cNvSpPr>
          <p:nvPr>
            <p:ph type="body" idx="1"/>
          </p:nvPr>
        </p:nvSpPr>
        <p:spPr bwMode="auto">
          <a:xfrm>
            <a:off x="611188" y="1916113"/>
            <a:ext cx="8075612" cy="4210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457200" y="6232525"/>
            <a:ext cx="2530475" cy="365125"/>
          </a:xfrm>
          <a:prstGeom prst="rect">
            <a:avLst/>
          </a:prstGeom>
        </p:spPr>
        <p:txBody>
          <a:bodyPr vert="horz" lIns="91440" tIns="45720" rIns="91440" bIns="45720" rtlCol="0" anchor="ctr"/>
          <a:lstStyle>
            <a:lvl1pPr algn="l" eaLnBrk="1" fontAlgn="auto" hangingPunct="1">
              <a:lnSpc>
                <a:spcPct val="100000"/>
              </a:lnSpc>
              <a:spcBef>
                <a:spcPts val="0"/>
              </a:spcBef>
              <a:spcAft>
                <a:spcPts val="0"/>
              </a:spcAft>
              <a:buFontTx/>
              <a:buNone/>
              <a:defRPr sz="1200">
                <a:solidFill>
                  <a:schemeClr val="tx1">
                    <a:tint val="75000"/>
                  </a:schemeClr>
                </a:solidFill>
                <a:effectLst>
                  <a:outerShdw blurRad="50800" dist="38100" algn="l" rotWithShape="0">
                    <a:prstClr val="black">
                      <a:alpha val="40000"/>
                    </a:prstClr>
                  </a:outerShdw>
                </a:effectLst>
                <a:latin typeface="+mn-lt"/>
                <a:cs typeface="+mn-cs"/>
              </a:defRPr>
            </a:lvl1pPr>
          </a:lstStyle>
          <a:p>
            <a:pPr>
              <a:defRPr/>
            </a:pPr>
            <a:r>
              <a:rPr lang="tr-TR"/>
              <a:t>İstanbul Kemerburgaz Üniversitesi</a:t>
            </a:r>
            <a:endParaRPr lang="tr-TR" dirty="0"/>
          </a:p>
        </p:txBody>
      </p:sp>
      <p:sp>
        <p:nvSpPr>
          <p:cNvPr id="5" name="Altbilgi Yer Tutucusu 4"/>
          <p:cNvSpPr>
            <a:spLocks noGrp="1"/>
          </p:cNvSpPr>
          <p:nvPr>
            <p:ph type="ftr" sz="quarter" idx="3"/>
          </p:nvPr>
        </p:nvSpPr>
        <p:spPr>
          <a:xfrm>
            <a:off x="3124200" y="6165850"/>
            <a:ext cx="2895600" cy="365125"/>
          </a:xfrm>
          <a:prstGeom prst="rect">
            <a:avLst/>
          </a:prstGeom>
        </p:spPr>
        <p:txBody>
          <a:bodyPr vert="horz" lIns="91440" tIns="45720" rIns="91440" bIns="45720" rtlCol="0" anchor="ctr"/>
          <a:lstStyle>
            <a:lvl1pPr algn="ctr" eaLnBrk="1" fontAlgn="auto" hangingPunct="1">
              <a:lnSpc>
                <a:spcPct val="100000"/>
              </a:lnSpc>
              <a:spcBef>
                <a:spcPts val="0"/>
              </a:spcBef>
              <a:spcAft>
                <a:spcPts val="0"/>
              </a:spcAft>
              <a:buFontTx/>
              <a:buNone/>
              <a:defRPr sz="1200">
                <a:solidFill>
                  <a:schemeClr val="tx1">
                    <a:tint val="75000"/>
                  </a:schemeClr>
                </a:solidFill>
                <a:latin typeface="+mn-lt"/>
                <a:cs typeface="+mn-cs"/>
              </a:defRPr>
            </a:lvl1pPr>
          </a:lstStyle>
          <a:p>
            <a:pPr>
              <a:defRPr/>
            </a:pPr>
            <a:endParaRPr lang="tr-TR"/>
          </a:p>
        </p:txBody>
      </p:sp>
      <p:sp>
        <p:nvSpPr>
          <p:cNvPr id="6" name="Slayt Numarası Yer Tutucusu 5"/>
          <p:cNvSpPr>
            <a:spLocks noGrp="1"/>
          </p:cNvSpPr>
          <p:nvPr>
            <p:ph type="sldNum" sz="quarter" idx="4"/>
          </p:nvPr>
        </p:nvSpPr>
        <p:spPr>
          <a:xfrm>
            <a:off x="6804025" y="6376988"/>
            <a:ext cx="2133600" cy="365125"/>
          </a:xfrm>
          <a:prstGeom prst="rect">
            <a:avLst/>
          </a:prstGeom>
        </p:spPr>
        <p:txBody>
          <a:bodyPr vert="horz" lIns="91440" tIns="45720" rIns="91440" bIns="45720" rtlCol="0" anchor="ctr"/>
          <a:lstStyle>
            <a:lvl1pPr algn="r" eaLnBrk="1" fontAlgn="auto" hangingPunct="1">
              <a:lnSpc>
                <a:spcPct val="100000"/>
              </a:lnSpc>
              <a:spcBef>
                <a:spcPts val="0"/>
              </a:spcBef>
              <a:spcAft>
                <a:spcPts val="0"/>
              </a:spcAft>
              <a:buFontTx/>
              <a:buNone/>
              <a:defRPr sz="1200">
                <a:solidFill>
                  <a:schemeClr val="tx1">
                    <a:tint val="75000"/>
                  </a:schemeClr>
                </a:solidFill>
                <a:effectLst>
                  <a:outerShdw blurRad="50800" dist="38100" algn="l" rotWithShape="0">
                    <a:prstClr val="black">
                      <a:alpha val="40000"/>
                    </a:prstClr>
                  </a:outerShdw>
                </a:effectLst>
                <a:latin typeface="+mn-lt"/>
                <a:cs typeface="+mn-cs"/>
              </a:defRPr>
            </a:lvl1pPr>
          </a:lstStyle>
          <a:p>
            <a:pPr>
              <a:defRPr/>
            </a:pPr>
            <a:fld id="{6E040D7B-5687-493B-83CE-FD8533CA1525}" type="slidenum">
              <a:rPr lang="tr-TR"/>
              <a:pPr>
                <a:defRPr/>
              </a:pPr>
              <a:t>‹#›</a:t>
            </a:fld>
            <a:endParaRPr lang="tr-TR" dirty="0"/>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hdr="0"/>
  <p:txStyles>
    <p:titleStyle>
      <a:lvl1pPr algn="just" rtl="0" eaLnBrk="0" fontAlgn="base" hangingPunct="0">
        <a:spcBef>
          <a:spcPct val="0"/>
        </a:spcBef>
        <a:spcAft>
          <a:spcPct val="0"/>
        </a:spcAft>
        <a:defRPr sz="3000" b="1" kern="1200">
          <a:solidFill>
            <a:srgbClr val="254061"/>
          </a:solidFill>
          <a:effectLst>
            <a:innerShdw blurRad="63500" dist="50800" dir="13500000">
              <a:prstClr val="black">
                <a:alpha val="50000"/>
              </a:prstClr>
            </a:innerShdw>
          </a:effectLst>
          <a:latin typeface="+mj-lt"/>
          <a:ea typeface="+mj-ea"/>
          <a:cs typeface="+mj-cs"/>
        </a:defRPr>
      </a:lvl1pPr>
      <a:lvl2pPr algn="just" rtl="0" eaLnBrk="0" fontAlgn="base" hangingPunct="0">
        <a:spcBef>
          <a:spcPct val="0"/>
        </a:spcBef>
        <a:spcAft>
          <a:spcPct val="0"/>
        </a:spcAft>
        <a:defRPr sz="3000" b="1">
          <a:solidFill>
            <a:srgbClr val="254061"/>
          </a:solidFill>
          <a:latin typeface="Calibri" pitchFamily="34" charset="0"/>
        </a:defRPr>
      </a:lvl2pPr>
      <a:lvl3pPr algn="just" rtl="0" eaLnBrk="0" fontAlgn="base" hangingPunct="0">
        <a:spcBef>
          <a:spcPct val="0"/>
        </a:spcBef>
        <a:spcAft>
          <a:spcPct val="0"/>
        </a:spcAft>
        <a:defRPr sz="3000" b="1">
          <a:solidFill>
            <a:srgbClr val="254061"/>
          </a:solidFill>
          <a:latin typeface="Calibri" pitchFamily="34" charset="0"/>
        </a:defRPr>
      </a:lvl3pPr>
      <a:lvl4pPr algn="just" rtl="0" eaLnBrk="0" fontAlgn="base" hangingPunct="0">
        <a:spcBef>
          <a:spcPct val="0"/>
        </a:spcBef>
        <a:spcAft>
          <a:spcPct val="0"/>
        </a:spcAft>
        <a:defRPr sz="3000" b="1">
          <a:solidFill>
            <a:srgbClr val="254061"/>
          </a:solidFill>
          <a:latin typeface="Calibri" pitchFamily="34" charset="0"/>
        </a:defRPr>
      </a:lvl4pPr>
      <a:lvl5pPr algn="just" rtl="0" eaLnBrk="0" fontAlgn="base" hangingPunct="0">
        <a:spcBef>
          <a:spcPct val="0"/>
        </a:spcBef>
        <a:spcAft>
          <a:spcPct val="0"/>
        </a:spcAft>
        <a:defRPr sz="3000" b="1">
          <a:solidFill>
            <a:srgbClr val="254061"/>
          </a:solidFill>
          <a:latin typeface="Calibri" pitchFamily="34" charset="0"/>
        </a:defRPr>
      </a:lvl5pPr>
      <a:lvl6pPr marL="457200" algn="just" rtl="0" fontAlgn="base">
        <a:spcBef>
          <a:spcPct val="0"/>
        </a:spcBef>
        <a:spcAft>
          <a:spcPct val="0"/>
        </a:spcAft>
        <a:defRPr sz="3000" b="1">
          <a:solidFill>
            <a:srgbClr val="254061"/>
          </a:solidFill>
          <a:latin typeface="Calibri" pitchFamily="34" charset="0"/>
        </a:defRPr>
      </a:lvl6pPr>
      <a:lvl7pPr marL="914400" algn="just" rtl="0" fontAlgn="base">
        <a:spcBef>
          <a:spcPct val="0"/>
        </a:spcBef>
        <a:spcAft>
          <a:spcPct val="0"/>
        </a:spcAft>
        <a:defRPr sz="3000" b="1">
          <a:solidFill>
            <a:srgbClr val="254061"/>
          </a:solidFill>
          <a:latin typeface="Calibri" pitchFamily="34" charset="0"/>
        </a:defRPr>
      </a:lvl7pPr>
      <a:lvl8pPr marL="1371600" algn="just" rtl="0" fontAlgn="base">
        <a:spcBef>
          <a:spcPct val="0"/>
        </a:spcBef>
        <a:spcAft>
          <a:spcPct val="0"/>
        </a:spcAft>
        <a:defRPr sz="3000" b="1">
          <a:solidFill>
            <a:srgbClr val="254061"/>
          </a:solidFill>
          <a:latin typeface="Calibri" pitchFamily="34" charset="0"/>
        </a:defRPr>
      </a:lvl8pPr>
      <a:lvl9pPr marL="1828800" algn="just" rtl="0" fontAlgn="base">
        <a:spcBef>
          <a:spcPct val="0"/>
        </a:spcBef>
        <a:spcAft>
          <a:spcPct val="0"/>
        </a:spcAft>
        <a:defRPr sz="3000" b="1">
          <a:solidFill>
            <a:srgbClr val="254061"/>
          </a:solidFill>
          <a:latin typeface="Calibri" pitchFamily="34" charset="0"/>
        </a:defRPr>
      </a:lvl9pPr>
    </p:titleStyle>
    <p:bodyStyle>
      <a:lvl1pPr marL="342900" indent="-342900" algn="just" rtl="0" eaLnBrk="0" fontAlgn="base" hangingPunct="0">
        <a:spcBef>
          <a:spcPct val="20000"/>
        </a:spcBef>
        <a:spcAft>
          <a:spcPct val="0"/>
        </a:spcAft>
        <a:buBlip>
          <a:blip r:embed="rId13"/>
        </a:buBlip>
        <a:defRPr sz="2400" kern="1200">
          <a:solidFill>
            <a:srgbClr val="254061"/>
          </a:solidFill>
          <a:latin typeface="+mn-lt"/>
          <a:ea typeface="+mn-ea"/>
          <a:cs typeface="+mn-cs"/>
        </a:defRPr>
      </a:lvl1pPr>
      <a:lvl2pPr marL="742950" indent="-285750" algn="just" rtl="0" eaLnBrk="0" fontAlgn="base" hangingPunct="0">
        <a:spcBef>
          <a:spcPct val="20000"/>
        </a:spcBef>
        <a:spcAft>
          <a:spcPct val="0"/>
        </a:spcAft>
        <a:buBlip>
          <a:blip r:embed="rId14"/>
        </a:buBlip>
        <a:defRPr sz="2200" kern="1200">
          <a:solidFill>
            <a:srgbClr val="254061"/>
          </a:solidFill>
          <a:latin typeface="+mn-lt"/>
          <a:ea typeface="+mn-ea"/>
          <a:cs typeface="+mn-cs"/>
        </a:defRPr>
      </a:lvl2pPr>
      <a:lvl3pPr marL="1143000" indent="-228600" algn="just" rtl="0" eaLnBrk="0" fontAlgn="base" hangingPunct="0">
        <a:spcBef>
          <a:spcPct val="20000"/>
        </a:spcBef>
        <a:spcAft>
          <a:spcPct val="0"/>
        </a:spcAft>
        <a:buBlip>
          <a:blip r:embed="rId14"/>
        </a:buBlip>
        <a:defRPr sz="2000" kern="1200">
          <a:solidFill>
            <a:srgbClr val="254061"/>
          </a:solidFill>
          <a:latin typeface="+mn-lt"/>
          <a:ea typeface="+mn-ea"/>
          <a:cs typeface="+mn-cs"/>
        </a:defRPr>
      </a:lvl3pPr>
      <a:lvl4pPr marL="1600200" indent="-228600" algn="just" rtl="0" eaLnBrk="0" fontAlgn="base" hangingPunct="0">
        <a:spcBef>
          <a:spcPct val="20000"/>
        </a:spcBef>
        <a:spcAft>
          <a:spcPct val="0"/>
        </a:spcAft>
        <a:buBlip>
          <a:blip r:embed="rId14"/>
        </a:buBlip>
        <a:defRPr sz="2000" kern="1200">
          <a:solidFill>
            <a:srgbClr val="254061"/>
          </a:solidFill>
          <a:latin typeface="+mn-lt"/>
          <a:ea typeface="+mn-ea"/>
          <a:cs typeface="+mn-cs"/>
        </a:defRPr>
      </a:lvl4pPr>
      <a:lvl5pPr marL="2057400" indent="-228600" algn="just" rtl="0" eaLnBrk="0" fontAlgn="base" hangingPunct="0">
        <a:spcBef>
          <a:spcPct val="20000"/>
        </a:spcBef>
        <a:spcAft>
          <a:spcPct val="0"/>
        </a:spcAft>
        <a:buBlip>
          <a:blip r:embed="rId14"/>
        </a:buBlip>
        <a:defRPr sz="2000" kern="1200">
          <a:solidFill>
            <a:srgbClr val="25406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Düz Bağlayıcı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Başlık Yer Tutucusu 21"/>
          <p:cNvSpPr>
            <a:spLocks noGrp="1"/>
          </p:cNvSpPr>
          <p:nvPr>
            <p:ph type="title"/>
          </p:nvPr>
        </p:nvSpPr>
        <p:spPr>
          <a:xfrm>
            <a:off x="457200" y="274638"/>
            <a:ext cx="7467600" cy="1143000"/>
          </a:xfrm>
          <a:prstGeom prst="rect">
            <a:avLst/>
          </a:prstGeom>
        </p:spPr>
        <p:txBody>
          <a:bodyPr vert="horz" anchor="b">
            <a:normAutofit/>
          </a:bodyPr>
          <a:lstStyle/>
          <a:p>
            <a:r>
              <a:rPr kumimoji="0" lang="tr-TR"/>
              <a:t>Asıl başlık stili için tıklatın</a:t>
            </a:r>
            <a:endParaRPr kumimoji="0" lang="en-US"/>
          </a:p>
        </p:txBody>
      </p:sp>
      <p:sp>
        <p:nvSpPr>
          <p:cNvPr id="13" name="Metin Yer Tutucusu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tr-TR"/>
              <a:t>Asıl metin stillerini düzenlemek için tıklatın</a:t>
            </a:r>
          </a:p>
          <a:p>
            <a:pPr lvl="1" eaLnBrk="1" latinLnBrk="0" hangingPunct="1"/>
            <a:r>
              <a:rPr kumimoji="0" lang="tr-TR"/>
              <a:t>İkinci düzey</a:t>
            </a:r>
          </a:p>
          <a:p>
            <a:pPr lvl="2" eaLnBrk="1" latinLnBrk="0" hangingPunct="1"/>
            <a:r>
              <a:rPr kumimoji="0" lang="tr-TR"/>
              <a:t>Üçüncü düzey</a:t>
            </a:r>
          </a:p>
          <a:p>
            <a:pPr lvl="3" eaLnBrk="1" latinLnBrk="0" hangingPunct="1"/>
            <a:r>
              <a:rPr kumimoji="0" lang="tr-TR"/>
              <a:t>Dördüncü düzey</a:t>
            </a:r>
          </a:p>
          <a:p>
            <a:pPr lvl="4" eaLnBrk="1" latinLnBrk="0" hangingPunct="1"/>
            <a:r>
              <a:rPr kumimoji="0" lang="tr-TR"/>
              <a:t>Beşinci düzey</a:t>
            </a:r>
            <a:endParaRPr kumimoji="0" lang="en-US"/>
          </a:p>
        </p:txBody>
      </p:sp>
      <p:sp>
        <p:nvSpPr>
          <p:cNvPr id="14" name="Veri Yer Tutucusu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defRPr/>
            </a:pPr>
            <a:r>
              <a:rPr lang="tr-TR"/>
              <a:t>İstanbul Kemerburgaz Üniversitesi</a:t>
            </a:r>
            <a:endParaRPr lang="tr-TR" dirty="0"/>
          </a:p>
        </p:txBody>
      </p:sp>
      <p:sp>
        <p:nvSpPr>
          <p:cNvPr id="3" name="Altbilgi Yer Tutucusu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defRPr/>
            </a:pPr>
            <a:endParaRPr lang="tr-TR"/>
          </a:p>
        </p:txBody>
      </p:sp>
      <p:sp>
        <p:nvSpPr>
          <p:cNvPr id="7" name="Düz Bağlayıcı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Düz Bağlayıcı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Dikdörtgen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üz Bağlayıcı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ayt Numarası Yer Tutucusu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defRPr/>
            </a:pPr>
            <a:fld id="{6E040D7B-5687-493B-83CE-FD8533CA1525}" type="slidenum">
              <a:rPr lang="tr-TR" smtClean="0"/>
              <a:pPr>
                <a:defRPr/>
              </a:pPr>
              <a:t>‹#›</a:t>
            </a:fld>
            <a:endParaRPr lang="tr-TR" dirty="0"/>
          </a:p>
        </p:txBody>
      </p:sp>
      <p:pic>
        <p:nvPicPr>
          <p:cNvPr id="15" name="Resim 6"/>
          <p:cNvPicPr>
            <a:picLocks noChangeAspect="1"/>
          </p:cNvPicPr>
          <p:nvPr userDrawn="1"/>
        </p:nvPicPr>
        <p:blipFill>
          <a:blip r:embed="rId14" cstate="print"/>
          <a:srcRect/>
          <a:stretch>
            <a:fillRect/>
          </a:stretch>
        </p:blipFill>
        <p:spPr bwMode="auto">
          <a:xfrm>
            <a:off x="1588" y="404813"/>
            <a:ext cx="9144000" cy="64531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Lst>
  <p:hf hdr="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8266" y="116632"/>
            <a:ext cx="8229600" cy="706090"/>
          </a:xfrm>
        </p:spPr>
        <p:txBody>
          <a:bodyPr/>
          <a:lstStyle/>
          <a:p>
            <a:pPr eaLnBrk="1" fontAlgn="auto" hangingPunct="1">
              <a:spcAft>
                <a:spcPts val="0"/>
              </a:spcAft>
              <a:defRPr/>
            </a:pPr>
            <a:r>
              <a:rPr lang="tr-TR" dirty="0">
                <a:solidFill>
                  <a:schemeClr val="accent1">
                    <a:lumMod val="50000"/>
                  </a:schemeClr>
                </a:solidFill>
              </a:rPr>
              <a:t>II. </a:t>
            </a:r>
            <a:r>
              <a:rPr lang="tr-TR">
                <a:solidFill>
                  <a:schemeClr val="accent1">
                    <a:lumMod val="50000"/>
                  </a:schemeClr>
                </a:solidFill>
              </a:rPr>
              <a:t>Hafta Ders </a:t>
            </a:r>
            <a:r>
              <a:rPr lang="tr-TR" dirty="0">
                <a:solidFill>
                  <a:schemeClr val="accent1">
                    <a:lumMod val="50000"/>
                  </a:schemeClr>
                </a:solidFill>
              </a:rPr>
              <a:t>Konu Başlıkları</a:t>
            </a:r>
          </a:p>
        </p:txBody>
      </p:sp>
      <p:sp>
        <p:nvSpPr>
          <p:cNvPr id="13314" name="İçerik Yer Tutucusu 2"/>
          <p:cNvSpPr>
            <a:spLocks noGrp="1"/>
          </p:cNvSpPr>
          <p:nvPr>
            <p:ph idx="1"/>
          </p:nvPr>
        </p:nvSpPr>
        <p:spPr/>
        <p:txBody>
          <a:bodyPr/>
          <a:lstStyle/>
          <a:p>
            <a:pPr eaLnBrk="1" hangingPunct="1"/>
            <a:endParaRPr lang="tr-TR"/>
          </a:p>
          <a:p>
            <a:pPr eaLnBrk="1" hangingPunct="1"/>
            <a:endParaRPr lang="tr-TR"/>
          </a:p>
          <a:p>
            <a:pPr eaLnBrk="1" hangingPunct="1"/>
            <a:endParaRPr lang="tr-TR"/>
          </a:p>
          <a:p>
            <a:pPr eaLnBrk="1" hangingPunct="1"/>
            <a:endParaRPr lang="tr-TR"/>
          </a:p>
        </p:txBody>
      </p:sp>
      <p:sp>
        <p:nvSpPr>
          <p:cNvPr id="5" name="Slayt Numarası Yer Tutucusu 4"/>
          <p:cNvSpPr>
            <a:spLocks noGrp="1"/>
          </p:cNvSpPr>
          <p:nvPr>
            <p:ph type="sldNum" sz="quarter" idx="4294967295"/>
          </p:nvPr>
        </p:nvSpPr>
        <p:spPr/>
        <p:txBody>
          <a:bodyPr/>
          <a:lstStyle/>
          <a:p>
            <a:pPr>
              <a:defRPr/>
            </a:pPr>
            <a:fld id="{198DEBF7-6726-43C7-85E4-93037EEE6A63}" type="slidenum">
              <a:rPr lang="tr-TR"/>
              <a:pPr>
                <a:defRPr/>
              </a:pPr>
              <a:t>1</a:t>
            </a:fld>
            <a:endParaRPr lang="tr-TR"/>
          </a:p>
        </p:txBody>
      </p:sp>
      <p:sp>
        <p:nvSpPr>
          <p:cNvPr id="6" name="Altbilgi Yer Tutucusu 5"/>
          <p:cNvSpPr>
            <a:spLocks noGrp="1"/>
          </p:cNvSpPr>
          <p:nvPr>
            <p:ph type="ftr" sz="quarter" idx="4294967295"/>
          </p:nvPr>
        </p:nvSpPr>
        <p:spPr>
          <a:xfrm>
            <a:off x="3548063" y="6356350"/>
            <a:ext cx="2895600" cy="365125"/>
          </a:xfrm>
        </p:spPr>
        <p:txBody>
          <a:bodyPr/>
          <a:lstStyle/>
          <a:p>
            <a:pPr>
              <a:defRPr/>
            </a:pPr>
            <a:endParaRPr lang="tr-TR">
              <a:effectLst>
                <a:innerShdw blurRad="63500" dist="50800" dir="16200000">
                  <a:prstClr val="black">
                    <a:alpha val="50000"/>
                  </a:prstClr>
                </a:innerShdw>
              </a:effectLst>
            </a:endParaRPr>
          </a:p>
        </p:txBody>
      </p:sp>
      <p:sp>
        <p:nvSpPr>
          <p:cNvPr id="13317" name="Metin kutusu 7"/>
          <p:cNvSpPr txBox="1">
            <a:spLocks noChangeArrowheads="1"/>
          </p:cNvSpPr>
          <p:nvPr/>
        </p:nvSpPr>
        <p:spPr bwMode="auto">
          <a:xfrm>
            <a:off x="827088" y="1052513"/>
            <a:ext cx="7058025" cy="3046988"/>
          </a:xfrm>
          <a:prstGeom prst="rect">
            <a:avLst/>
          </a:prstGeom>
          <a:noFill/>
          <a:ln w="9525">
            <a:noFill/>
            <a:miter lim="800000"/>
            <a:headEnd/>
            <a:tailEnd/>
          </a:ln>
        </p:spPr>
        <p:txBody>
          <a:bodyPr>
            <a:spAutoFit/>
          </a:bodyPr>
          <a:lstStyle/>
          <a:p>
            <a:pPr marL="285750" indent="-285750">
              <a:buFont typeface="Arial" charset="0"/>
              <a:buChar char="•"/>
            </a:pPr>
            <a:r>
              <a:rPr lang="tr-TR" sz="2800" dirty="0">
                <a:solidFill>
                  <a:srgbClr val="0070C0"/>
                </a:solidFill>
              </a:rPr>
              <a:t>Osmanlı Devletinde Değişim ve Dönüşüm </a:t>
            </a:r>
          </a:p>
          <a:p>
            <a:pPr marL="285750" indent="-285750">
              <a:buFont typeface="Arial" charset="0"/>
              <a:buChar char="•"/>
            </a:pPr>
            <a:r>
              <a:rPr lang="tr-TR" sz="2800" dirty="0">
                <a:solidFill>
                  <a:srgbClr val="0070C0"/>
                </a:solidFill>
              </a:rPr>
              <a:t>Osmanlı Devleti’ni kurtarma çabaları</a:t>
            </a:r>
          </a:p>
          <a:p>
            <a:pPr marL="285750" indent="-285750">
              <a:buFont typeface="Arial" charset="0"/>
              <a:buChar char="•"/>
            </a:pPr>
            <a:r>
              <a:rPr lang="tr-TR" sz="2800" dirty="0">
                <a:solidFill>
                  <a:srgbClr val="0070C0"/>
                </a:solidFill>
              </a:rPr>
              <a:t>18. Yüzyıldan 19. Yüzyıla Osmanlı Devleti</a:t>
            </a:r>
          </a:p>
          <a:p>
            <a:pPr marL="285750" indent="-285750">
              <a:buFont typeface="Arial" charset="0"/>
              <a:buChar char="•"/>
            </a:pPr>
            <a:r>
              <a:rPr lang="tr-TR" sz="2800" dirty="0">
                <a:solidFill>
                  <a:srgbClr val="0070C0"/>
                </a:solidFill>
              </a:rPr>
              <a:t>Tanzimat Dönemi</a:t>
            </a:r>
          </a:p>
          <a:p>
            <a:pPr marL="285750" indent="-285750">
              <a:buFont typeface="Arial" charset="0"/>
              <a:buChar char="•"/>
            </a:pPr>
            <a:r>
              <a:rPr lang="tr-TR" sz="2800" dirty="0">
                <a:solidFill>
                  <a:srgbClr val="0070C0"/>
                </a:solidFill>
              </a:rPr>
              <a:t>I. Meşrutiyet Dönemi</a:t>
            </a:r>
          </a:p>
          <a:p>
            <a:pPr marL="285750" indent="-285750">
              <a:buFont typeface="Arial" charset="0"/>
              <a:buChar char="•"/>
            </a:pPr>
            <a:r>
              <a:rPr lang="tr-TR" sz="2800" dirty="0">
                <a:solidFill>
                  <a:srgbClr val="0070C0"/>
                </a:solidFill>
              </a:rPr>
              <a:t>II. Meşrutiyet Dönemi</a:t>
            </a:r>
          </a:p>
          <a:p>
            <a:pPr marL="285750" indent="-285750">
              <a:buFont typeface="Arial" charset="0"/>
              <a:buNone/>
            </a:pPr>
            <a:endParaRPr lang="tr-TR" dirty="0">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3"/>
          <p:cNvSpPr>
            <a:spLocks noGrp="1"/>
          </p:cNvSpPr>
          <p:nvPr>
            <p:ph type="body" idx="4294967295"/>
          </p:nvPr>
        </p:nvSpPr>
        <p:spPr>
          <a:xfrm>
            <a:off x="468313" y="404813"/>
            <a:ext cx="8147050" cy="5832475"/>
          </a:xfrm>
        </p:spPr>
        <p:txBody>
          <a:bodyPr/>
          <a:lstStyle/>
          <a:p>
            <a:pPr>
              <a:lnSpc>
                <a:spcPct val="90000"/>
              </a:lnSpc>
            </a:pPr>
            <a:r>
              <a:rPr lang="tr-TR" dirty="0">
                <a:solidFill>
                  <a:schemeClr val="accent2"/>
                </a:solidFill>
              </a:rPr>
              <a:t>Bildiride:</a:t>
            </a:r>
          </a:p>
          <a:p>
            <a:pPr>
              <a:lnSpc>
                <a:spcPct val="90000"/>
              </a:lnSpc>
            </a:pPr>
            <a:r>
              <a:rPr lang="tr-TR" dirty="0">
                <a:solidFill>
                  <a:schemeClr val="tx1"/>
                </a:solidFill>
              </a:rPr>
              <a:t>İnsanlar hakları bakımından eşit doğarlar ve öyle yaşarlar.</a:t>
            </a:r>
          </a:p>
          <a:p>
            <a:pPr>
              <a:lnSpc>
                <a:spcPct val="90000"/>
              </a:lnSpc>
            </a:pPr>
            <a:r>
              <a:rPr lang="tr-TR" dirty="0">
                <a:solidFill>
                  <a:schemeClr val="tx1"/>
                </a:solidFill>
              </a:rPr>
              <a:t>Her insanın mülkiyet, hürriyet, güvenlik ve zulme direnme gibi temel hakları vardır.</a:t>
            </a:r>
          </a:p>
          <a:p>
            <a:pPr>
              <a:lnSpc>
                <a:spcPct val="90000"/>
              </a:lnSpc>
            </a:pPr>
            <a:r>
              <a:rPr lang="tr-TR" dirty="0">
                <a:solidFill>
                  <a:schemeClr val="tx1"/>
                </a:solidFill>
              </a:rPr>
              <a:t>Egemenlik milletindir.</a:t>
            </a:r>
          </a:p>
          <a:p>
            <a:pPr>
              <a:lnSpc>
                <a:spcPct val="90000"/>
              </a:lnSpc>
            </a:pPr>
            <a:r>
              <a:rPr lang="tr-TR" dirty="0">
                <a:solidFill>
                  <a:schemeClr val="tx1"/>
                </a:solidFill>
              </a:rPr>
              <a:t>Kamu güvenliğine dokunulmadıkça herkesin kendi dinini seçme ve yaşama özgürlüğü vardır.</a:t>
            </a:r>
          </a:p>
          <a:p>
            <a:pPr>
              <a:lnSpc>
                <a:spcPct val="90000"/>
              </a:lnSpc>
            </a:pPr>
            <a:endParaRPr lang="tr-TR" dirty="0">
              <a:solidFill>
                <a:schemeClr val="tx1"/>
              </a:solidFill>
            </a:endParaRPr>
          </a:p>
          <a:p>
            <a:pPr>
              <a:lnSpc>
                <a:spcPct val="90000"/>
              </a:lnSpc>
            </a:pPr>
            <a:r>
              <a:rPr lang="tr-TR" dirty="0">
                <a:solidFill>
                  <a:schemeClr val="tx1"/>
                </a:solidFill>
              </a:rPr>
              <a:t>Bildirgenin geneline baktığımızda </a:t>
            </a:r>
            <a:r>
              <a:rPr lang="tr-TR" dirty="0" err="1">
                <a:solidFill>
                  <a:schemeClr val="accent2"/>
                </a:solidFill>
              </a:rPr>
              <a:t>Liberte</a:t>
            </a:r>
            <a:r>
              <a:rPr lang="tr-TR" dirty="0">
                <a:solidFill>
                  <a:schemeClr val="tx1"/>
                </a:solidFill>
              </a:rPr>
              <a:t> (</a:t>
            </a:r>
            <a:r>
              <a:rPr lang="tr-TR" dirty="0">
                <a:solidFill>
                  <a:srgbClr val="692EE0"/>
                </a:solidFill>
              </a:rPr>
              <a:t>Hürriyet- özgürlük</a:t>
            </a:r>
            <a:r>
              <a:rPr lang="tr-TR" dirty="0">
                <a:solidFill>
                  <a:schemeClr val="tx1"/>
                </a:solidFill>
              </a:rPr>
              <a:t>), </a:t>
            </a:r>
            <a:r>
              <a:rPr lang="tr-TR" dirty="0" err="1">
                <a:solidFill>
                  <a:schemeClr val="tx1"/>
                </a:solidFill>
              </a:rPr>
              <a:t>Egallite</a:t>
            </a:r>
            <a:r>
              <a:rPr lang="tr-TR" dirty="0">
                <a:solidFill>
                  <a:schemeClr val="tx1"/>
                </a:solidFill>
              </a:rPr>
              <a:t> (</a:t>
            </a:r>
            <a:r>
              <a:rPr lang="tr-TR" dirty="0" err="1">
                <a:solidFill>
                  <a:srgbClr val="692EE0"/>
                </a:solidFill>
              </a:rPr>
              <a:t>Musavaat</a:t>
            </a:r>
            <a:r>
              <a:rPr lang="tr-TR" dirty="0">
                <a:solidFill>
                  <a:srgbClr val="692EE0"/>
                </a:solidFill>
              </a:rPr>
              <a:t>-</a:t>
            </a:r>
            <a:r>
              <a:rPr lang="tr-TR" dirty="0">
                <a:solidFill>
                  <a:schemeClr val="tx1"/>
                </a:solidFill>
              </a:rPr>
              <a:t> </a:t>
            </a:r>
            <a:r>
              <a:rPr lang="tr-TR" dirty="0">
                <a:solidFill>
                  <a:srgbClr val="692EE0"/>
                </a:solidFill>
              </a:rPr>
              <a:t>eşitlik</a:t>
            </a:r>
            <a:r>
              <a:rPr lang="tr-TR" dirty="0">
                <a:solidFill>
                  <a:schemeClr val="tx1"/>
                </a:solidFill>
              </a:rPr>
              <a:t>), </a:t>
            </a:r>
            <a:r>
              <a:rPr lang="tr-TR" dirty="0" err="1">
                <a:solidFill>
                  <a:schemeClr val="tx1"/>
                </a:solidFill>
              </a:rPr>
              <a:t>Fraternite</a:t>
            </a:r>
            <a:r>
              <a:rPr lang="tr-TR" dirty="0">
                <a:solidFill>
                  <a:schemeClr val="tx1"/>
                </a:solidFill>
              </a:rPr>
              <a:t> (</a:t>
            </a:r>
            <a:r>
              <a:rPr lang="tr-TR" dirty="0">
                <a:solidFill>
                  <a:srgbClr val="692EE0"/>
                </a:solidFill>
              </a:rPr>
              <a:t>Uhuvvet-</a:t>
            </a:r>
            <a:r>
              <a:rPr lang="tr-TR" dirty="0">
                <a:solidFill>
                  <a:schemeClr val="tx1"/>
                </a:solidFill>
              </a:rPr>
              <a:t> </a:t>
            </a:r>
            <a:r>
              <a:rPr lang="tr-TR" dirty="0">
                <a:solidFill>
                  <a:srgbClr val="692EE0"/>
                </a:solidFill>
              </a:rPr>
              <a:t>kardeşlik</a:t>
            </a:r>
            <a:r>
              <a:rPr lang="tr-TR" dirty="0">
                <a:solidFill>
                  <a:schemeClr val="tx1"/>
                </a:solidFill>
              </a:rPr>
              <a:t>) ve </a:t>
            </a:r>
            <a:r>
              <a:rPr lang="tr-TR" dirty="0" err="1">
                <a:solidFill>
                  <a:schemeClr val="tx1"/>
                </a:solidFill>
              </a:rPr>
              <a:t>Nationalite</a:t>
            </a:r>
            <a:r>
              <a:rPr lang="tr-TR" dirty="0">
                <a:solidFill>
                  <a:schemeClr val="tx1"/>
                </a:solidFill>
              </a:rPr>
              <a:t> (</a:t>
            </a:r>
            <a:r>
              <a:rPr lang="tr-TR" dirty="0">
                <a:solidFill>
                  <a:srgbClr val="692EE0"/>
                </a:solidFill>
              </a:rPr>
              <a:t>milliyetçilik</a:t>
            </a:r>
            <a:r>
              <a:rPr lang="tr-TR" dirty="0">
                <a:solidFill>
                  <a:schemeClr val="tx1"/>
                </a:solidFill>
              </a:rPr>
              <a:t>) gibi dört ana fikri ürettiği ve bütün dünyayla birlikte Osmanlı İmparatorluğu’nu da geniş ölçüde etkilediğini söyleyebiliriz.</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3"/>
          <p:cNvSpPr>
            <a:spLocks noGrp="1"/>
          </p:cNvSpPr>
          <p:nvPr>
            <p:ph type="body" idx="4294967295"/>
          </p:nvPr>
        </p:nvSpPr>
        <p:spPr>
          <a:xfrm>
            <a:off x="395537" y="404813"/>
            <a:ext cx="5544616" cy="6120531"/>
          </a:xfrm>
        </p:spPr>
        <p:txBody>
          <a:bodyPr/>
          <a:lstStyle/>
          <a:p>
            <a:pPr>
              <a:lnSpc>
                <a:spcPct val="90000"/>
              </a:lnSpc>
            </a:pPr>
            <a:r>
              <a:rPr lang="tr-TR" dirty="0">
                <a:solidFill>
                  <a:schemeClr val="tx1"/>
                </a:solidFill>
              </a:rPr>
              <a:t>Osmanlı Devletinde 18. Yüzyıl başlarında başlayan batı etkisi, gerek kültürel (edebiyat, sanat gibi) gerekse askerî, teknik (matbaa) konularda Türkiye’yi yeni bir yörüngeye sokmuştur. Bu noktada şu hususun altını çizmek gerekir ki, Osmanlı Devlet adamları Avrupalı uzmanlardan da yararlanma yoluna gitmiştir.  Örneğin </a:t>
            </a:r>
            <a:r>
              <a:rPr lang="tr-TR" dirty="0" err="1">
                <a:solidFill>
                  <a:schemeClr val="tx1"/>
                </a:solidFill>
              </a:rPr>
              <a:t>Comte</a:t>
            </a:r>
            <a:r>
              <a:rPr lang="tr-TR" dirty="0">
                <a:solidFill>
                  <a:schemeClr val="tx1"/>
                </a:solidFill>
              </a:rPr>
              <a:t> de </a:t>
            </a:r>
            <a:r>
              <a:rPr lang="tr-TR" dirty="0" err="1">
                <a:solidFill>
                  <a:schemeClr val="tx1"/>
                </a:solidFill>
              </a:rPr>
              <a:t>Bonneval</a:t>
            </a:r>
            <a:r>
              <a:rPr lang="tr-TR" dirty="0">
                <a:solidFill>
                  <a:schemeClr val="tx1"/>
                </a:solidFill>
              </a:rPr>
              <a:t> (Humbaracı Ahmet) Osmanlı topçuğunun gelişiminde (</a:t>
            </a:r>
            <a:r>
              <a:rPr lang="tr-TR" dirty="0" err="1">
                <a:solidFill>
                  <a:schemeClr val="tx1"/>
                </a:solidFill>
              </a:rPr>
              <a:t>hendesehane</a:t>
            </a:r>
            <a:r>
              <a:rPr lang="tr-TR" dirty="0">
                <a:solidFill>
                  <a:schemeClr val="tx1"/>
                </a:solidFill>
              </a:rPr>
              <a:t>, top dökümhanesi, baruthane, tüfek fabrikası gibi) büyük yararlılıkları olmuştur. Burada şu hususun altını çizmek gerekir ki, 18. yüzyıl ikinci yarısından itibaren yabancıların </a:t>
            </a:r>
            <a:r>
              <a:rPr lang="tr-TR" i="1" u="sng" dirty="0">
                <a:solidFill>
                  <a:schemeClr val="tx1"/>
                </a:solidFill>
                <a:latin typeface="Times New Roman" pitchFamily="18" charset="0"/>
              </a:rPr>
              <a:t>Sultan’ın hizmetine girmesi için Müslüman olma şartı aranmamıştır (Baron de </a:t>
            </a:r>
            <a:r>
              <a:rPr lang="tr-TR" i="1" u="sng" dirty="0" err="1">
                <a:solidFill>
                  <a:schemeClr val="tx1"/>
                </a:solidFill>
                <a:latin typeface="Times New Roman" pitchFamily="18" charset="0"/>
              </a:rPr>
              <a:t>Tott</a:t>
            </a:r>
            <a:r>
              <a:rPr lang="tr-TR" i="1" u="sng" dirty="0">
                <a:solidFill>
                  <a:schemeClr val="tx1"/>
                </a:solidFill>
                <a:latin typeface="Times New Roman" pitchFamily="18" charset="0"/>
              </a:rPr>
              <a:t> gibi).</a:t>
            </a:r>
            <a:endParaRPr lang="tr-TR" dirty="0">
              <a:solidFill>
                <a:schemeClr val="tx1"/>
              </a:solidFill>
            </a:endParaRPr>
          </a:p>
        </p:txBody>
      </p:sp>
      <p:pic>
        <p:nvPicPr>
          <p:cNvPr id="3" name="Picture 7" descr="ANd9GcT1zwG-poFg8sFKY5N4htzZvX_3ug6CXgdgUXnXBLQ1Ie_xzOQs_Q"/>
          <p:cNvPicPr>
            <a:picLocks noChangeAspect="1" noChangeArrowheads="1"/>
          </p:cNvPicPr>
          <p:nvPr/>
        </p:nvPicPr>
        <p:blipFill>
          <a:blip r:embed="rId2" cstate="print"/>
          <a:srcRect l="13481" r="12593"/>
          <a:stretch>
            <a:fillRect/>
          </a:stretch>
        </p:blipFill>
        <p:spPr bwMode="auto">
          <a:xfrm>
            <a:off x="6588224" y="980728"/>
            <a:ext cx="2048520" cy="2770906"/>
          </a:xfrm>
          <a:prstGeom prst="rect">
            <a:avLst/>
          </a:prstGeom>
          <a:noFill/>
          <a:ln w="9525">
            <a:noFill/>
            <a:miter lim="800000"/>
            <a:headEnd/>
            <a:tailEnd/>
          </a:ln>
        </p:spPr>
      </p:pic>
      <p:sp>
        <p:nvSpPr>
          <p:cNvPr id="4" name="Rectangle 8"/>
          <p:cNvSpPr>
            <a:spLocks noChangeArrowheads="1"/>
          </p:cNvSpPr>
          <p:nvPr/>
        </p:nvSpPr>
        <p:spPr bwMode="auto">
          <a:xfrm>
            <a:off x="6084168" y="4077072"/>
            <a:ext cx="3059832" cy="648072"/>
          </a:xfrm>
          <a:prstGeom prst="rect">
            <a:avLst/>
          </a:prstGeom>
          <a:solidFill>
            <a:schemeClr val="accent1"/>
          </a:solidFill>
          <a:ln w="9525">
            <a:solidFill>
              <a:schemeClr val="tx1"/>
            </a:solidFill>
            <a:miter lim="800000"/>
            <a:headEnd/>
            <a:tailEnd/>
          </a:ln>
        </p:spPr>
        <p:txBody>
          <a:bodyPr wrap="none" anchor="ctr"/>
          <a:lstStyle/>
          <a:p>
            <a:pPr algn="ctr"/>
            <a:r>
              <a:rPr lang="tr-TR" sz="1400" b="1" dirty="0" err="1">
                <a:solidFill>
                  <a:srgbClr val="C00000"/>
                </a:solidFill>
                <a:latin typeface="Times New Roman" pitchFamily="18" charset="0"/>
                <a:cs typeface="Times New Roman" pitchFamily="18" charset="0"/>
              </a:rPr>
              <a:t>Cloud</a:t>
            </a:r>
            <a:r>
              <a:rPr lang="tr-TR" sz="1400" b="1" dirty="0">
                <a:solidFill>
                  <a:srgbClr val="C00000"/>
                </a:solidFill>
                <a:latin typeface="Times New Roman" pitchFamily="18" charset="0"/>
                <a:cs typeface="Times New Roman" pitchFamily="18" charset="0"/>
              </a:rPr>
              <a:t> </a:t>
            </a:r>
            <a:r>
              <a:rPr lang="tr-TR" sz="1400" b="1" dirty="0" err="1">
                <a:solidFill>
                  <a:srgbClr val="C00000"/>
                </a:solidFill>
                <a:latin typeface="Times New Roman" pitchFamily="18" charset="0"/>
                <a:cs typeface="Times New Roman" pitchFamily="18" charset="0"/>
              </a:rPr>
              <a:t>Alexandere</a:t>
            </a:r>
            <a:r>
              <a:rPr lang="tr-TR" sz="1400" b="1" dirty="0">
                <a:solidFill>
                  <a:srgbClr val="C00000"/>
                </a:solidFill>
                <a:latin typeface="Times New Roman" pitchFamily="18" charset="0"/>
                <a:cs typeface="Times New Roman" pitchFamily="18" charset="0"/>
              </a:rPr>
              <a:t> </a:t>
            </a:r>
            <a:r>
              <a:rPr lang="tr-TR" sz="1400" b="1" dirty="0" err="1">
                <a:solidFill>
                  <a:srgbClr val="C00000"/>
                </a:solidFill>
                <a:latin typeface="Times New Roman" pitchFamily="18" charset="0"/>
                <a:cs typeface="Times New Roman" pitchFamily="18" charset="0"/>
              </a:rPr>
              <a:t>Comte</a:t>
            </a:r>
            <a:r>
              <a:rPr lang="tr-TR" sz="1400" b="1" dirty="0">
                <a:solidFill>
                  <a:srgbClr val="C00000"/>
                </a:solidFill>
                <a:latin typeface="Times New Roman" pitchFamily="18" charset="0"/>
                <a:cs typeface="Times New Roman" pitchFamily="18" charset="0"/>
              </a:rPr>
              <a:t> de </a:t>
            </a:r>
            <a:r>
              <a:rPr lang="tr-TR" sz="1400" b="1" dirty="0" err="1">
                <a:solidFill>
                  <a:srgbClr val="C00000"/>
                </a:solidFill>
                <a:latin typeface="Times New Roman" pitchFamily="18" charset="0"/>
                <a:cs typeface="Times New Roman" pitchFamily="18" charset="0"/>
              </a:rPr>
              <a:t>Bonneval</a:t>
            </a:r>
            <a:endParaRPr lang="tr-TR" sz="1400" b="1" dirty="0">
              <a:solidFill>
                <a:srgbClr val="C00000"/>
              </a:solidFill>
              <a:latin typeface="Times New Roman" pitchFamily="18" charset="0"/>
              <a:cs typeface="Times New Roman" pitchFamily="18" charset="0"/>
            </a:endParaRPr>
          </a:p>
          <a:p>
            <a:pPr algn="ctr"/>
            <a:r>
              <a:rPr lang="tr-TR" sz="1400" dirty="0">
                <a:solidFill>
                  <a:srgbClr val="C00000"/>
                </a:solidFill>
                <a:latin typeface="Times New Roman" pitchFamily="18" charset="0"/>
                <a:cs typeface="Times New Roman" pitchFamily="18" charset="0"/>
              </a:rPr>
              <a:t>(Humbaracı </a:t>
            </a:r>
            <a:r>
              <a:rPr lang="tr-TR" sz="1400" dirty="0" err="1">
                <a:solidFill>
                  <a:srgbClr val="C00000"/>
                </a:solidFill>
                <a:latin typeface="Times New Roman" pitchFamily="18" charset="0"/>
                <a:cs typeface="Times New Roman" pitchFamily="18" charset="0"/>
              </a:rPr>
              <a:t>Ahmed</a:t>
            </a:r>
            <a:r>
              <a:rPr lang="tr-TR" sz="1400" dirty="0">
                <a:solidFill>
                  <a:srgbClr val="C00000"/>
                </a:solidFill>
                <a:latin typeface="Times New Roman" pitchFamily="18" charset="0"/>
                <a:cs typeface="Times New Roman" pitchFamily="18" charset="0"/>
              </a:rPr>
              <a:t>/1675-1747)</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İçerik Yer Tutucusu 2"/>
          <p:cNvSpPr>
            <a:spLocks noGrp="1"/>
          </p:cNvSpPr>
          <p:nvPr>
            <p:ph idx="4294967295"/>
          </p:nvPr>
        </p:nvSpPr>
        <p:spPr>
          <a:xfrm>
            <a:off x="517525" y="446088"/>
            <a:ext cx="8169275" cy="5857875"/>
          </a:xfrm>
        </p:spPr>
        <p:txBody>
          <a:bodyPr/>
          <a:lstStyle/>
          <a:p>
            <a:pPr marL="228600" indent="-228600">
              <a:buFontTx/>
              <a:buNone/>
            </a:pPr>
            <a:r>
              <a:rPr lang="tr-TR" b="1" dirty="0">
                <a:solidFill>
                  <a:srgbClr val="692EE0"/>
                </a:solidFill>
              </a:rPr>
              <a:t>Modern Türkiye’nin Ortaya Çıkmaya Başladığı Dönem</a:t>
            </a:r>
            <a:r>
              <a:rPr lang="tr-TR" dirty="0">
                <a:solidFill>
                  <a:srgbClr val="D82331"/>
                </a:solidFill>
              </a:rPr>
              <a:t>: III. Selim (1789-1807) </a:t>
            </a:r>
          </a:p>
          <a:p>
            <a:pPr marL="228600" indent="-228600">
              <a:buFontTx/>
              <a:buNone/>
            </a:pPr>
            <a:endParaRPr lang="tr-TR" dirty="0">
              <a:solidFill>
                <a:srgbClr val="D82331"/>
              </a:solidFill>
            </a:endParaRPr>
          </a:p>
          <a:p>
            <a:pPr marL="228600" indent="-228600" eaLnBrk="1" hangingPunct="1"/>
            <a:r>
              <a:rPr lang="tr-TR" sz="2000" dirty="0"/>
              <a:t> </a:t>
            </a:r>
            <a:r>
              <a:rPr lang="tr-TR" sz="2000" dirty="0">
                <a:solidFill>
                  <a:srgbClr val="FF0000"/>
                </a:solidFill>
              </a:rPr>
              <a:t>Nizam-ı </a:t>
            </a:r>
            <a:r>
              <a:rPr lang="tr-TR" sz="2000" dirty="0" err="1">
                <a:solidFill>
                  <a:srgbClr val="FF0000"/>
                </a:solidFill>
              </a:rPr>
              <a:t>Cedid</a:t>
            </a:r>
            <a:r>
              <a:rPr lang="tr-TR" sz="2000" dirty="0">
                <a:solidFill>
                  <a:srgbClr val="FF0000"/>
                </a:solidFill>
              </a:rPr>
              <a:t> </a:t>
            </a:r>
            <a:r>
              <a:rPr lang="tr-TR" sz="2000" b="1" dirty="0">
                <a:solidFill>
                  <a:schemeClr val="tx1"/>
                </a:solidFill>
              </a:rPr>
              <a:t>dar anlamıyla </a:t>
            </a:r>
            <a:r>
              <a:rPr lang="tr-TR" sz="2000" dirty="0"/>
              <a:t>III. Selim’in kurmuş olduğu ordunun adı olmakla beraber </a:t>
            </a:r>
            <a:r>
              <a:rPr lang="tr-TR" sz="2000" b="1" dirty="0"/>
              <a:t>geniş anlamda </a:t>
            </a:r>
            <a:r>
              <a:rPr lang="tr-TR" sz="2000" dirty="0"/>
              <a:t>bu dönemde yapılan yeniliklerin tümünü ifade etmiştir. Lale Devrinde Avrupa başkentlerine (Viyana, Paris ve Saint Petersburg) gönderilen elçilikler daimi hale getirilmiştir. Yeniliklerini finanse etmek için de </a:t>
            </a:r>
            <a:r>
              <a:rPr lang="tr-TR" sz="2000" dirty="0" err="1">
                <a:solidFill>
                  <a:srgbClr val="FF0000"/>
                </a:solidFill>
              </a:rPr>
              <a:t>İrâd</a:t>
            </a:r>
            <a:r>
              <a:rPr lang="tr-TR" sz="2000" dirty="0">
                <a:solidFill>
                  <a:srgbClr val="FF0000"/>
                </a:solidFill>
              </a:rPr>
              <a:t>-ı </a:t>
            </a:r>
            <a:r>
              <a:rPr lang="tr-TR" sz="2000" dirty="0" err="1">
                <a:solidFill>
                  <a:srgbClr val="FF0000"/>
                </a:solidFill>
              </a:rPr>
              <a:t>Cedid</a:t>
            </a:r>
            <a:r>
              <a:rPr lang="tr-TR" sz="2000" dirty="0">
                <a:solidFill>
                  <a:srgbClr val="FF0000"/>
                </a:solidFill>
              </a:rPr>
              <a:t> Hazinesi’ni </a:t>
            </a:r>
            <a:r>
              <a:rPr lang="tr-TR" sz="2000" dirty="0"/>
              <a:t>kurmuştur. Diğer başlıca gelişmeler şöyle sıralanabilir:</a:t>
            </a:r>
          </a:p>
          <a:p>
            <a:pPr marL="228600" lvl="0" indent="-228600" eaLnBrk="1" hangingPunct="1"/>
            <a:r>
              <a:rPr lang="tr-TR" sz="2000" dirty="0"/>
              <a:t>1794’te </a:t>
            </a:r>
            <a:r>
              <a:rPr lang="tr-TR" sz="2000" dirty="0" err="1"/>
              <a:t>Hendeshane</a:t>
            </a:r>
            <a:r>
              <a:rPr lang="tr-TR" sz="2000" dirty="0"/>
              <a:t> geliştirilerek </a:t>
            </a:r>
            <a:r>
              <a:rPr lang="tr-TR" sz="2000" dirty="0">
                <a:solidFill>
                  <a:srgbClr val="FF0000"/>
                </a:solidFill>
              </a:rPr>
              <a:t>Mühendishane-i </a:t>
            </a:r>
            <a:r>
              <a:rPr lang="tr-TR" sz="2000" dirty="0" err="1">
                <a:solidFill>
                  <a:srgbClr val="FF0000"/>
                </a:solidFill>
              </a:rPr>
              <a:t>Berrî</a:t>
            </a:r>
            <a:r>
              <a:rPr lang="tr-TR" sz="2000" dirty="0">
                <a:solidFill>
                  <a:srgbClr val="FF0000"/>
                </a:solidFill>
              </a:rPr>
              <a:t> </a:t>
            </a:r>
            <a:r>
              <a:rPr lang="tr-TR" sz="2000" dirty="0" err="1">
                <a:solidFill>
                  <a:srgbClr val="FF0000"/>
                </a:solidFill>
              </a:rPr>
              <a:t>Humayun</a:t>
            </a:r>
            <a:r>
              <a:rPr lang="tr-TR" sz="2000" dirty="0"/>
              <a:t> kuruldu.</a:t>
            </a:r>
          </a:p>
          <a:p>
            <a:pPr marL="228600" indent="-228600" eaLnBrk="1" hangingPunct="1"/>
            <a:r>
              <a:rPr lang="tr-TR" sz="2000" dirty="0"/>
              <a:t>Ordu ve donanma için yabancı dillerden teknik eserlerin çevirisi işine girişildi. Bu eserlerin çoğaltılması maksadıyla </a:t>
            </a:r>
            <a:r>
              <a:rPr lang="tr-TR" sz="2000" b="1" dirty="0" err="1">
                <a:solidFill>
                  <a:srgbClr val="FF0000"/>
                </a:solidFill>
              </a:rPr>
              <a:t>Matba-yı</a:t>
            </a:r>
            <a:r>
              <a:rPr lang="tr-TR" sz="2000" b="1" dirty="0">
                <a:solidFill>
                  <a:srgbClr val="FF0000"/>
                </a:solidFill>
              </a:rPr>
              <a:t> Amire </a:t>
            </a:r>
            <a:r>
              <a:rPr lang="tr-TR" sz="2000" dirty="0"/>
              <a:t>kuruldu. </a:t>
            </a:r>
          </a:p>
          <a:p>
            <a:pPr marL="228600" indent="-228600" eaLnBrk="1" hangingPunct="1"/>
            <a:r>
              <a:rPr lang="tr-TR" sz="2000" dirty="0"/>
              <a:t>Ulema ve Yeniçeri işbirliği ile çıkarılan </a:t>
            </a:r>
            <a:r>
              <a:rPr lang="tr-TR" sz="2000" dirty="0">
                <a:solidFill>
                  <a:srgbClr val="D82331"/>
                </a:solidFill>
              </a:rPr>
              <a:t>1807 Kabakçı Mustafa Paşa İsyanı</a:t>
            </a:r>
            <a:r>
              <a:rPr lang="tr-TR" sz="2000" dirty="0"/>
              <a:t> ile Nizam-ı Cedit devri sonra ermiştir. </a:t>
            </a:r>
          </a:p>
        </p:txBody>
      </p:sp>
      <p:sp>
        <p:nvSpPr>
          <p:cNvPr id="5" name="Slayt Numarası Yer Tutucusu 4"/>
          <p:cNvSpPr txBox="1">
            <a:spLocks noGrp="1"/>
          </p:cNvSpPr>
          <p:nvPr/>
        </p:nvSpPr>
        <p:spPr>
          <a:xfrm>
            <a:off x="6804025" y="6376988"/>
            <a:ext cx="2133600" cy="365125"/>
          </a:xfrm>
          <a:prstGeom prst="rect">
            <a:avLst/>
          </a:prstGeom>
          <a:noFill/>
        </p:spPr>
        <p:txBody>
          <a:bodyPr anchor="ctr"/>
          <a:lstStyle/>
          <a:p>
            <a:pPr algn="r" fontAlgn="auto">
              <a:spcBef>
                <a:spcPts val="0"/>
              </a:spcBef>
              <a:spcAft>
                <a:spcPts val="0"/>
              </a:spcAft>
              <a:defRPr/>
            </a:pPr>
            <a:fld id="{570A77AA-F814-472E-909E-11450A6690FB}" type="slidenum">
              <a:rPr lang="tr-TR" sz="1200">
                <a:solidFill>
                  <a:schemeClr val="tx1">
                    <a:tint val="75000"/>
                  </a:schemeClr>
                </a:solidFill>
                <a:effectLst>
                  <a:outerShdw blurRad="50800" dist="38100" algn="l" rotWithShape="0">
                    <a:prstClr val="black">
                      <a:alpha val="40000"/>
                    </a:prstClr>
                  </a:outerShdw>
                </a:effectLst>
                <a:latin typeface="+mn-lt"/>
                <a:cs typeface="+mn-cs"/>
              </a:rPr>
              <a:pPr algn="r" fontAlgn="auto">
                <a:spcBef>
                  <a:spcPts val="0"/>
                </a:spcBef>
                <a:spcAft>
                  <a:spcPts val="0"/>
                </a:spcAft>
                <a:defRPr/>
              </a:pPr>
              <a:t>12</a:t>
            </a:fld>
            <a:endParaRPr lang="tr-TR" sz="1200">
              <a:solidFill>
                <a:schemeClr val="tx1">
                  <a:tint val="75000"/>
                </a:schemeClr>
              </a:solidFill>
              <a:effectLst>
                <a:outerShdw blurRad="50800" dist="38100" algn="l" rotWithShape="0">
                  <a:prstClr val="black">
                    <a:alpha val="40000"/>
                  </a:prstClr>
                </a:outerShdw>
              </a:effectLst>
              <a:latin typeface="+mn-lt"/>
              <a:cs typeface="+mn-cs"/>
            </a:endParaRPr>
          </a:p>
        </p:txBody>
      </p:sp>
      <p:sp>
        <p:nvSpPr>
          <p:cNvPr id="6" name="Altbilgi Yer Tutucusu 5"/>
          <p:cNvSpPr txBox="1">
            <a:spLocks noGrp="1"/>
          </p:cNvSpPr>
          <p:nvPr/>
        </p:nvSpPr>
        <p:spPr>
          <a:xfrm>
            <a:off x="3548063" y="6356350"/>
            <a:ext cx="2895600" cy="365125"/>
          </a:xfrm>
          <a:prstGeom prst="rect">
            <a:avLst/>
          </a:prstGeom>
          <a:noFill/>
        </p:spPr>
        <p:txBody>
          <a:bodyPr anchor="ctr"/>
          <a:lstStyle/>
          <a:p>
            <a:pPr algn="ctr" fontAlgn="auto">
              <a:spcBef>
                <a:spcPts val="0"/>
              </a:spcBef>
              <a:spcAft>
                <a:spcPts val="0"/>
              </a:spcAft>
              <a:defRPr/>
            </a:pPr>
            <a:endParaRPr lang="tr-TR" sz="1200">
              <a:solidFill>
                <a:schemeClr val="tx1">
                  <a:tint val="75000"/>
                </a:schemeClr>
              </a:solidFill>
              <a:effectLst>
                <a:innerShdw blurRad="63500" dist="50800" dir="16200000">
                  <a:prstClr val="black">
                    <a:alpha val="50000"/>
                  </a:prstClr>
                </a:innerShdw>
              </a:effectLst>
              <a:latin typeface="+mn-lt"/>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İçerik Yer Tutucusu 2"/>
          <p:cNvSpPr>
            <a:spLocks noGrp="1"/>
          </p:cNvSpPr>
          <p:nvPr>
            <p:ph idx="4294967295"/>
          </p:nvPr>
        </p:nvSpPr>
        <p:spPr>
          <a:xfrm>
            <a:off x="611188" y="975122"/>
            <a:ext cx="8075612" cy="5328841"/>
          </a:xfrm>
        </p:spPr>
        <p:txBody>
          <a:bodyPr/>
          <a:lstStyle/>
          <a:p>
            <a:pPr marL="228600" indent="-228600" eaLnBrk="1" hangingPunct="1"/>
            <a:r>
              <a:rPr lang="tr-TR" sz="2000" b="1" dirty="0"/>
              <a:t>II. Mahmut dönemi Tanzimat dönemini düşünsel ve kurumsal anlamda beslemiştir. Hatta bugünkü bazı kurumların temelleri de bu dönemde atılmıştır. Bu dönem reformlarının genel karakteri, belli bir plan dahilinde pek çok alanda (idari, askeri, ekonomik, eğitim, sağlık, bayındırlık) gerçekleşmiş olmasıdır. </a:t>
            </a:r>
          </a:p>
          <a:p>
            <a:pPr marL="228600" indent="-228600" eaLnBrk="1" hangingPunct="1"/>
            <a:r>
              <a:rPr lang="tr-TR" sz="2000" dirty="0"/>
              <a:t>Onun 1831’de yapmış olduğu nüfus sayımı, ülkenin askeri ve mali gücünü tespit etmek içindi. Aynı yıl çıkardığı ilk resmi gazete olan Takvim-i </a:t>
            </a:r>
            <a:r>
              <a:rPr lang="tr-TR" sz="2000" dirty="0" err="1"/>
              <a:t>Vekâyi</a:t>
            </a:r>
            <a:r>
              <a:rPr lang="tr-TR" sz="2000" dirty="0"/>
              <a:t> ülkenin kalkınması ve halk-devlet ilişkilerinin yanı sıra Osmanlıların dışarıda doğru  anlaşılmasını da amaçlamıştır</a:t>
            </a:r>
          </a:p>
          <a:p>
            <a:pPr marL="228600" indent="-228600" eaLnBrk="1" hangingPunct="1"/>
            <a:r>
              <a:rPr lang="tr-TR" sz="2000" dirty="0"/>
              <a:t>Bu dönemin en önemli özelliğinden bir de ilk öğretimin zorunlu hale getirilip batılı tarzda modern sivil okullarının ortaya çıkışıdır. Bu okullar ilk öğretim düzeyindeki </a:t>
            </a:r>
            <a:r>
              <a:rPr lang="tr-TR" sz="2000" dirty="0" err="1"/>
              <a:t>rüşdiyelerdir</a:t>
            </a:r>
            <a:r>
              <a:rPr lang="tr-TR" sz="2000" dirty="0"/>
              <a:t>.  Askerî eğitim sahasında da yüksek okul düzeyinde </a:t>
            </a:r>
            <a:r>
              <a:rPr lang="tr-TR" sz="2000" dirty="0" err="1"/>
              <a:t>Mekteb</a:t>
            </a:r>
            <a:r>
              <a:rPr lang="tr-TR" sz="2000" dirty="0"/>
              <a:t>-i Harbiye, </a:t>
            </a:r>
            <a:r>
              <a:rPr lang="tr-TR" sz="2000" dirty="0" err="1"/>
              <a:t>Tıphane</a:t>
            </a:r>
            <a:r>
              <a:rPr lang="tr-TR" sz="2000" dirty="0"/>
              <a:t>-i Amire açılmıştır. </a:t>
            </a:r>
            <a:r>
              <a:rPr lang="tr-TR" sz="2000" b="1" dirty="0"/>
              <a:t>Diğer taraftan Avrupa’ya öğrenci gönderilerek –ve Tercüme Odasının açılmasıyla- bir Türk-İslam bürokrat sınıfın yetişmesinin önü açılmıştır. Bu öğrenciler yeni bir aydın sınıfının «Jön Türkler» ya da «Genç Osmanlılar» hareketinin temelini oluşturacaklardır.</a:t>
            </a:r>
          </a:p>
          <a:p>
            <a:pPr marL="228600" indent="-228600" eaLnBrk="1" hangingPunct="1"/>
            <a:endParaRPr lang="tr-TR" sz="2000" dirty="0"/>
          </a:p>
          <a:p>
            <a:pPr marL="228600" indent="-228600" eaLnBrk="1" hangingPunct="1">
              <a:buNone/>
            </a:pPr>
            <a:endParaRPr lang="tr-TR" dirty="0"/>
          </a:p>
          <a:p>
            <a:pPr marL="228600" indent="-228600" eaLnBrk="1" hangingPunct="1">
              <a:buFontTx/>
              <a:buNone/>
            </a:pPr>
            <a:endParaRPr lang="tr-TR" dirty="0"/>
          </a:p>
          <a:p>
            <a:pPr marL="228600" indent="-228600" eaLnBrk="1" hangingPunct="1">
              <a:buFontTx/>
              <a:buNone/>
            </a:pPr>
            <a:endParaRPr lang="tr-TR" dirty="0"/>
          </a:p>
        </p:txBody>
      </p:sp>
      <p:sp>
        <p:nvSpPr>
          <p:cNvPr id="5" name="Slayt Numarası Yer Tutucusu 4"/>
          <p:cNvSpPr txBox="1">
            <a:spLocks noGrp="1"/>
          </p:cNvSpPr>
          <p:nvPr/>
        </p:nvSpPr>
        <p:spPr>
          <a:xfrm>
            <a:off x="6804025" y="6376988"/>
            <a:ext cx="2133600" cy="365125"/>
          </a:xfrm>
          <a:prstGeom prst="rect">
            <a:avLst/>
          </a:prstGeom>
          <a:noFill/>
        </p:spPr>
        <p:txBody>
          <a:bodyPr anchor="ctr"/>
          <a:lstStyle/>
          <a:p>
            <a:pPr algn="r" fontAlgn="auto">
              <a:spcBef>
                <a:spcPts val="0"/>
              </a:spcBef>
              <a:spcAft>
                <a:spcPts val="0"/>
              </a:spcAft>
              <a:defRPr/>
            </a:pPr>
            <a:fld id="{A962FA10-61BA-4565-A147-B510B8825FA6}" type="slidenum">
              <a:rPr lang="tr-TR" sz="1200">
                <a:solidFill>
                  <a:schemeClr val="tx1">
                    <a:tint val="75000"/>
                  </a:schemeClr>
                </a:solidFill>
                <a:effectLst>
                  <a:outerShdw blurRad="50800" dist="38100" algn="l" rotWithShape="0">
                    <a:prstClr val="black">
                      <a:alpha val="40000"/>
                    </a:prstClr>
                  </a:outerShdw>
                </a:effectLst>
                <a:latin typeface="+mn-lt"/>
                <a:cs typeface="+mn-cs"/>
              </a:rPr>
              <a:pPr algn="r" fontAlgn="auto">
                <a:spcBef>
                  <a:spcPts val="0"/>
                </a:spcBef>
                <a:spcAft>
                  <a:spcPts val="0"/>
                </a:spcAft>
                <a:defRPr/>
              </a:pPr>
              <a:t>13</a:t>
            </a:fld>
            <a:endParaRPr lang="tr-TR" sz="1200">
              <a:solidFill>
                <a:schemeClr val="tx1">
                  <a:tint val="75000"/>
                </a:schemeClr>
              </a:solidFill>
              <a:effectLst>
                <a:outerShdw blurRad="50800" dist="38100" algn="l" rotWithShape="0">
                  <a:prstClr val="black">
                    <a:alpha val="40000"/>
                  </a:prstClr>
                </a:outerShdw>
              </a:effectLst>
              <a:latin typeface="+mn-lt"/>
              <a:cs typeface="+mn-cs"/>
            </a:endParaRPr>
          </a:p>
        </p:txBody>
      </p:sp>
      <p:sp>
        <p:nvSpPr>
          <p:cNvPr id="6" name="Altbilgi Yer Tutucusu 5"/>
          <p:cNvSpPr txBox="1">
            <a:spLocks noGrp="1"/>
          </p:cNvSpPr>
          <p:nvPr/>
        </p:nvSpPr>
        <p:spPr>
          <a:xfrm>
            <a:off x="3548063" y="6356350"/>
            <a:ext cx="2895600" cy="365125"/>
          </a:xfrm>
          <a:prstGeom prst="rect">
            <a:avLst/>
          </a:prstGeom>
          <a:noFill/>
        </p:spPr>
        <p:txBody>
          <a:bodyPr anchor="ctr"/>
          <a:lstStyle/>
          <a:p>
            <a:pPr algn="ctr" fontAlgn="auto">
              <a:spcBef>
                <a:spcPts val="0"/>
              </a:spcBef>
              <a:spcAft>
                <a:spcPts val="0"/>
              </a:spcAft>
              <a:defRPr/>
            </a:pPr>
            <a:endParaRPr lang="tr-TR" sz="1200">
              <a:solidFill>
                <a:schemeClr val="tx1">
                  <a:tint val="75000"/>
                </a:schemeClr>
              </a:solidFill>
              <a:effectLst>
                <a:innerShdw blurRad="63500" dist="50800" dir="16200000">
                  <a:prstClr val="black">
                    <a:alpha val="50000"/>
                  </a:prstClr>
                </a:innerShdw>
              </a:effectLst>
              <a:latin typeface="+mn-lt"/>
              <a:cs typeface="+mn-cs"/>
            </a:endParaRPr>
          </a:p>
        </p:txBody>
      </p:sp>
      <p:sp>
        <p:nvSpPr>
          <p:cNvPr id="8" name="Başlık 1"/>
          <p:cNvSpPr txBox="1">
            <a:spLocks/>
          </p:cNvSpPr>
          <p:nvPr/>
        </p:nvSpPr>
        <p:spPr>
          <a:xfrm>
            <a:off x="609873" y="269032"/>
            <a:ext cx="8229599" cy="706090"/>
          </a:xfrm>
          <a:prstGeom prst="rect">
            <a:avLst/>
          </a:prstGeom>
        </p:spPr>
        <p:txBody>
          <a:bodyPr anchor="ctr">
            <a:normAutofit/>
          </a:bodyPr>
          <a:lstStyle>
            <a:lvl1pPr algn="just" defTabSz="914400" rtl="0" eaLnBrk="1" latinLnBrk="0" hangingPunct="1">
              <a:spcBef>
                <a:spcPct val="0"/>
              </a:spcBef>
              <a:buNone/>
              <a:defRPr sz="3000" b="1" kern="1200">
                <a:solidFill>
                  <a:schemeClr val="accent1">
                    <a:lumMod val="50000"/>
                  </a:schemeClr>
                </a:solidFill>
                <a:effectLst>
                  <a:innerShdw blurRad="63500" dist="50800" dir="13500000">
                    <a:prstClr val="black">
                      <a:alpha val="50000"/>
                    </a:prstClr>
                  </a:innerShdw>
                </a:effectLst>
                <a:latin typeface="+mj-lt"/>
                <a:ea typeface="+mj-ea"/>
                <a:cs typeface="+mj-cs"/>
              </a:defRPr>
            </a:lvl1pPr>
          </a:lstStyle>
          <a:p>
            <a:pPr fontAlgn="auto">
              <a:spcAft>
                <a:spcPts val="0"/>
              </a:spcAft>
              <a:defRPr/>
            </a:pPr>
            <a:r>
              <a:rPr lang="tr-TR" dirty="0">
                <a:solidFill>
                  <a:srgbClr val="FF0000"/>
                </a:solidFill>
              </a:rPr>
              <a:t>II. Mahmut  (1808-1839)</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İçerik Yer Tutucusu 2"/>
          <p:cNvSpPr>
            <a:spLocks noGrp="1"/>
          </p:cNvSpPr>
          <p:nvPr>
            <p:ph idx="4294967295"/>
          </p:nvPr>
        </p:nvSpPr>
        <p:spPr>
          <a:xfrm>
            <a:off x="251520" y="980728"/>
            <a:ext cx="8435280" cy="5544616"/>
          </a:xfrm>
        </p:spPr>
        <p:txBody>
          <a:bodyPr/>
          <a:lstStyle/>
          <a:p>
            <a:pPr marL="228600" indent="-228600" eaLnBrk="1" hangingPunct="1"/>
            <a:r>
              <a:rPr lang="tr-TR" sz="2000" dirty="0"/>
              <a:t>Yapısal anlamda Osmanlı klasik devlet meclisi Divan-ı </a:t>
            </a:r>
            <a:r>
              <a:rPr lang="tr-TR" sz="2000" dirty="0" err="1"/>
              <a:t>Hûmayun’un</a:t>
            </a:r>
            <a:r>
              <a:rPr lang="tr-TR" sz="2000" dirty="0"/>
              <a:t> kaldırılıp yeni meclislerin açılması (Meclis-i </a:t>
            </a:r>
            <a:r>
              <a:rPr lang="tr-TR" sz="2000" dirty="0" err="1"/>
              <a:t>Vâlâ-yı</a:t>
            </a:r>
            <a:r>
              <a:rPr lang="tr-TR" sz="2000" dirty="0"/>
              <a:t> ahkam-ı adliye, Dar-ı Şura-</a:t>
            </a:r>
            <a:r>
              <a:rPr lang="tr-TR" sz="2000" dirty="0" err="1"/>
              <a:t>yı</a:t>
            </a:r>
            <a:r>
              <a:rPr lang="tr-TR" sz="2000" dirty="0"/>
              <a:t> Babıali, Dar-ı Şura-</a:t>
            </a:r>
            <a:r>
              <a:rPr lang="tr-TR" sz="2000" dirty="0" err="1"/>
              <a:t>yı</a:t>
            </a:r>
            <a:r>
              <a:rPr lang="tr-TR" sz="2000" dirty="0"/>
              <a:t> Askeri), yine bakanlıklara karşılık gelen Nazırlıkların (Başvekalet, Dahiliye, Hariciye, Maliye, </a:t>
            </a:r>
            <a:r>
              <a:rPr lang="tr-TR" sz="2000" dirty="0" err="1"/>
              <a:t>Deavi</a:t>
            </a:r>
            <a:r>
              <a:rPr lang="tr-TR" sz="2000" dirty="0"/>
              <a:t>/Adliye, Evkaf/Vakıflar, İhtisap, Ticaret, Enderun-u Hümayun) kurulması bugün bile kimi kurumların temellerinin atıldığını göstermektedir.</a:t>
            </a:r>
          </a:p>
          <a:p>
            <a:pPr marL="228600" indent="-228600" eaLnBrk="1" hangingPunct="1"/>
            <a:r>
              <a:rPr lang="tr-TR" sz="2000" dirty="0"/>
              <a:t>II. </a:t>
            </a:r>
            <a:r>
              <a:rPr lang="tr-TR" sz="2000" dirty="0" err="1"/>
              <a:t>Mahmud’un</a:t>
            </a:r>
            <a:r>
              <a:rPr lang="tr-TR" sz="2000" dirty="0"/>
              <a:t> </a:t>
            </a:r>
            <a:r>
              <a:rPr lang="tr-TR" sz="2000" dirty="0">
                <a:solidFill>
                  <a:srgbClr val="FF0000"/>
                </a:solidFill>
              </a:rPr>
              <a:t>müsadere</a:t>
            </a:r>
            <a:r>
              <a:rPr lang="tr-TR" sz="2000" dirty="0"/>
              <a:t>yi kaldırması şahsi teşebbüsün dolayısıyla da Müslim nüfusta bir sermayedar sınıfın oluşmasının önünü açmıştır. Onun posta teşkilatı, yurt içi seyahatlerinde kullanılan </a:t>
            </a:r>
            <a:r>
              <a:rPr lang="tr-TR" sz="2000" b="1" dirty="0" err="1"/>
              <a:t>mürûr</a:t>
            </a:r>
            <a:r>
              <a:rPr lang="tr-TR" sz="2000" b="1" dirty="0"/>
              <a:t> tezkiresi</a:t>
            </a:r>
            <a:r>
              <a:rPr lang="tr-TR" sz="2000" dirty="0"/>
              <a:t>, yurt dışında ise </a:t>
            </a:r>
            <a:r>
              <a:rPr lang="tr-TR" sz="2000" b="1" dirty="0"/>
              <a:t>pasaport</a:t>
            </a:r>
            <a:r>
              <a:rPr lang="tr-TR" sz="2000" dirty="0"/>
              <a:t> uygulaması diğer reformları olarak sıralanabilir.</a:t>
            </a:r>
          </a:p>
          <a:p>
            <a:pPr marL="228600" indent="-228600" eaLnBrk="1" hangingPunct="1"/>
            <a:r>
              <a:rPr lang="tr-TR" sz="2000" dirty="0"/>
              <a:t>II. </a:t>
            </a:r>
            <a:r>
              <a:rPr lang="tr-TR" sz="2000" dirty="0" err="1"/>
              <a:t>Mahmud’un</a:t>
            </a:r>
            <a:r>
              <a:rPr lang="tr-TR" sz="2000" dirty="0"/>
              <a:t> askerler ve memurlara Avrupaî kıyafetler giydirmesi, rakipleri tarafından «Gavur padişah» olarak adlandırılmasına neden olmuştur.</a:t>
            </a:r>
          </a:p>
          <a:p>
            <a:pPr marL="228600" indent="-228600" eaLnBrk="1" hangingPunct="1"/>
            <a:r>
              <a:rPr lang="tr-TR" sz="2000" dirty="0"/>
              <a:t>Kuşkusuz onun bu reformlarını gerçekleştirmesinde Yeniçeri Ocağı’nı kaldırması (</a:t>
            </a:r>
            <a:r>
              <a:rPr lang="tr-TR" sz="2000" dirty="0" err="1"/>
              <a:t>Vak’a</a:t>
            </a:r>
            <a:r>
              <a:rPr lang="tr-TR" sz="2000" dirty="0"/>
              <a:t>-</a:t>
            </a:r>
            <a:r>
              <a:rPr lang="tr-TR" sz="2000" dirty="0" err="1"/>
              <a:t>yı</a:t>
            </a:r>
            <a:r>
              <a:rPr lang="tr-TR" sz="2000" dirty="0"/>
              <a:t> Hayriye) büyük bir etken olmuştur. Yeniçeri yerine kurduğu </a:t>
            </a:r>
            <a:r>
              <a:rPr lang="tr-TR" sz="2000" dirty="0" err="1"/>
              <a:t>Asâkir</a:t>
            </a:r>
            <a:r>
              <a:rPr lang="tr-TR" sz="2000" dirty="0"/>
              <a:t>-i </a:t>
            </a:r>
            <a:r>
              <a:rPr lang="tr-TR" sz="2000" dirty="0" err="1"/>
              <a:t>Mansûre</a:t>
            </a:r>
            <a:r>
              <a:rPr lang="tr-TR" sz="2000" dirty="0"/>
              <a:t>-i Muhammediye ordusu ise milli orduya geçişin ilk adımı olarak kabul edilmektedir. </a:t>
            </a:r>
            <a:r>
              <a:rPr lang="tr-TR" sz="2000" dirty="0" err="1"/>
              <a:t>Vak’a-yı</a:t>
            </a:r>
            <a:r>
              <a:rPr lang="tr-TR" sz="2000" dirty="0"/>
              <a:t> Hayriye ayrıca Türkiye’de </a:t>
            </a:r>
            <a:r>
              <a:rPr lang="tr-TR" sz="2000" b="1" dirty="0"/>
              <a:t>laikleşmenin</a:t>
            </a:r>
            <a:r>
              <a:rPr lang="tr-TR" sz="2000" dirty="0"/>
              <a:t> önünü açmıştır.</a:t>
            </a:r>
          </a:p>
        </p:txBody>
      </p:sp>
      <p:sp>
        <p:nvSpPr>
          <p:cNvPr id="5" name="Slayt Numarası Yer Tutucusu 4"/>
          <p:cNvSpPr txBox="1">
            <a:spLocks noGrp="1"/>
          </p:cNvSpPr>
          <p:nvPr/>
        </p:nvSpPr>
        <p:spPr>
          <a:xfrm>
            <a:off x="6804025" y="6376988"/>
            <a:ext cx="2133600" cy="365125"/>
          </a:xfrm>
          <a:prstGeom prst="rect">
            <a:avLst/>
          </a:prstGeom>
          <a:noFill/>
        </p:spPr>
        <p:txBody>
          <a:bodyPr anchor="ctr"/>
          <a:lstStyle/>
          <a:p>
            <a:pPr algn="r" fontAlgn="auto">
              <a:spcBef>
                <a:spcPts val="0"/>
              </a:spcBef>
              <a:spcAft>
                <a:spcPts val="0"/>
              </a:spcAft>
              <a:defRPr/>
            </a:pPr>
            <a:fld id="{2A2DC38D-1702-4742-B89D-89F12E20E96A}" type="slidenum">
              <a:rPr lang="tr-TR" sz="1200">
                <a:solidFill>
                  <a:schemeClr val="tx1">
                    <a:tint val="75000"/>
                  </a:schemeClr>
                </a:solidFill>
                <a:effectLst>
                  <a:outerShdw blurRad="50800" dist="38100" algn="l" rotWithShape="0">
                    <a:prstClr val="black">
                      <a:alpha val="40000"/>
                    </a:prstClr>
                  </a:outerShdw>
                </a:effectLst>
                <a:latin typeface="+mn-lt"/>
                <a:cs typeface="+mn-cs"/>
              </a:rPr>
              <a:pPr algn="r" fontAlgn="auto">
                <a:spcBef>
                  <a:spcPts val="0"/>
                </a:spcBef>
                <a:spcAft>
                  <a:spcPts val="0"/>
                </a:spcAft>
                <a:defRPr/>
              </a:pPr>
              <a:t>14</a:t>
            </a:fld>
            <a:endParaRPr lang="tr-TR" sz="1200">
              <a:solidFill>
                <a:schemeClr val="tx1">
                  <a:tint val="75000"/>
                </a:schemeClr>
              </a:solidFill>
              <a:effectLst>
                <a:outerShdw blurRad="50800" dist="38100" algn="l" rotWithShape="0">
                  <a:prstClr val="black">
                    <a:alpha val="40000"/>
                  </a:prstClr>
                </a:outerShdw>
              </a:effectLst>
              <a:latin typeface="+mn-lt"/>
              <a:cs typeface="+mn-cs"/>
            </a:endParaRPr>
          </a:p>
        </p:txBody>
      </p:sp>
      <p:sp>
        <p:nvSpPr>
          <p:cNvPr id="6" name="Altbilgi Yer Tutucusu 5"/>
          <p:cNvSpPr txBox="1">
            <a:spLocks noGrp="1"/>
          </p:cNvSpPr>
          <p:nvPr/>
        </p:nvSpPr>
        <p:spPr>
          <a:xfrm>
            <a:off x="3548063" y="6356350"/>
            <a:ext cx="2895600" cy="365125"/>
          </a:xfrm>
          <a:prstGeom prst="rect">
            <a:avLst/>
          </a:prstGeom>
          <a:noFill/>
        </p:spPr>
        <p:txBody>
          <a:bodyPr anchor="ctr"/>
          <a:lstStyle/>
          <a:p>
            <a:pPr algn="ctr" fontAlgn="auto">
              <a:spcBef>
                <a:spcPts val="0"/>
              </a:spcBef>
              <a:spcAft>
                <a:spcPts val="0"/>
              </a:spcAft>
              <a:defRPr/>
            </a:pPr>
            <a:endParaRPr lang="tr-TR" sz="1200">
              <a:solidFill>
                <a:schemeClr val="tx1">
                  <a:tint val="75000"/>
                </a:schemeClr>
              </a:solidFill>
              <a:effectLst>
                <a:innerShdw blurRad="63500" dist="50800" dir="16200000">
                  <a:prstClr val="black">
                    <a:alpha val="50000"/>
                  </a:prstClr>
                </a:innerShdw>
              </a:effectLst>
              <a:latin typeface="+mn-lt"/>
              <a:cs typeface="+mn-cs"/>
            </a:endParaRPr>
          </a:p>
        </p:txBody>
      </p:sp>
      <p:sp>
        <p:nvSpPr>
          <p:cNvPr id="8" name="Başlık 1"/>
          <p:cNvSpPr txBox="1">
            <a:spLocks/>
          </p:cNvSpPr>
          <p:nvPr/>
        </p:nvSpPr>
        <p:spPr>
          <a:xfrm>
            <a:off x="609873" y="269032"/>
            <a:ext cx="8229599" cy="706090"/>
          </a:xfrm>
          <a:prstGeom prst="rect">
            <a:avLst/>
          </a:prstGeom>
        </p:spPr>
        <p:txBody>
          <a:bodyPr anchor="ctr">
            <a:normAutofit/>
          </a:bodyPr>
          <a:lstStyle>
            <a:lvl1pPr algn="just" defTabSz="914400" rtl="0" eaLnBrk="1" latinLnBrk="0" hangingPunct="1">
              <a:spcBef>
                <a:spcPct val="0"/>
              </a:spcBef>
              <a:buNone/>
              <a:defRPr sz="3000" b="1" kern="1200">
                <a:solidFill>
                  <a:schemeClr val="accent1">
                    <a:lumMod val="50000"/>
                  </a:schemeClr>
                </a:solidFill>
                <a:effectLst>
                  <a:innerShdw blurRad="63500" dist="50800" dir="13500000">
                    <a:prstClr val="black">
                      <a:alpha val="50000"/>
                    </a:prstClr>
                  </a:innerShdw>
                </a:effectLst>
                <a:latin typeface="+mj-lt"/>
                <a:ea typeface="+mj-ea"/>
                <a:cs typeface="+mj-cs"/>
              </a:defRPr>
            </a:lvl1pPr>
          </a:lstStyle>
          <a:p>
            <a:pPr fontAlgn="auto">
              <a:spcAft>
                <a:spcPts val="0"/>
              </a:spcAft>
              <a:defRPr/>
            </a:pPr>
            <a:r>
              <a:rPr lang="tr-TR" dirty="0">
                <a:solidFill>
                  <a:srgbClr val="FF0000"/>
                </a:solidFill>
              </a:rPr>
              <a:t>II. Mahmut  (1808-1839)</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Metin kutusu 8"/>
          <p:cNvSpPr txBox="1">
            <a:spLocks noChangeArrowheads="1"/>
          </p:cNvSpPr>
          <p:nvPr/>
        </p:nvSpPr>
        <p:spPr bwMode="auto">
          <a:xfrm>
            <a:off x="347662" y="4395787"/>
            <a:ext cx="8796338" cy="2462213"/>
          </a:xfrm>
          <a:prstGeom prst="rect">
            <a:avLst/>
          </a:prstGeom>
          <a:noFill/>
          <a:ln w="9525">
            <a:noFill/>
            <a:miter lim="800000"/>
            <a:headEnd/>
            <a:tailEnd/>
          </a:ln>
        </p:spPr>
        <p:txBody>
          <a:bodyPr>
            <a:spAutoFit/>
          </a:bodyPr>
          <a:lstStyle/>
          <a:p>
            <a:r>
              <a:rPr lang="tr-TR" sz="2200" dirty="0"/>
              <a:t>Tanzimat Fermanı, her şeyden önce Osmanlı Devleti’nde uygulanagelen yenilik/reform çabasının bir ürünüydü. Ayrıca Fermanın ilanı, Mısır Valisi </a:t>
            </a:r>
            <a:r>
              <a:rPr lang="tr-TR" sz="2200" dirty="0" err="1"/>
              <a:t>Mehmed</a:t>
            </a:r>
            <a:r>
              <a:rPr lang="tr-TR" sz="2200" dirty="0"/>
              <a:t> Ali Paşa İsyanı karşısında </a:t>
            </a:r>
            <a:r>
              <a:rPr lang="tr-TR" sz="2200" b="1" dirty="0">
                <a:solidFill>
                  <a:schemeClr val="accent1"/>
                </a:solidFill>
              </a:rPr>
              <a:t>Avrupalı devletlerin desteğini almak bu vesileyle onların azınlık hakları konusundaki itirazlarını önlemek amacı taşıyordu.</a:t>
            </a:r>
            <a:endParaRPr lang="tr-TR" sz="2200" dirty="0"/>
          </a:p>
          <a:p>
            <a:r>
              <a:rPr lang="tr-TR" sz="2200" dirty="0"/>
              <a:t>Bununla bağlantılı olarak Milliyetçilik fikrinin imparatorluk üzerindeki olumsuz etkilerini bertaraf etmek düşünülmüştür.</a:t>
            </a:r>
          </a:p>
        </p:txBody>
      </p:sp>
      <p:pic>
        <p:nvPicPr>
          <p:cNvPr id="98306" name="Resim 13"/>
          <p:cNvPicPr>
            <a:picLocks noChangeAspect="1"/>
          </p:cNvPicPr>
          <p:nvPr/>
        </p:nvPicPr>
        <p:blipFill>
          <a:blip r:embed="rId2" cstate="print"/>
          <a:srcRect/>
          <a:stretch>
            <a:fillRect/>
          </a:stretch>
        </p:blipFill>
        <p:spPr bwMode="auto">
          <a:xfrm>
            <a:off x="3779912" y="980728"/>
            <a:ext cx="4248472" cy="3177739"/>
          </a:xfrm>
          <a:prstGeom prst="rect">
            <a:avLst/>
          </a:prstGeom>
          <a:noFill/>
          <a:ln w="9525">
            <a:noFill/>
            <a:miter lim="800000"/>
            <a:headEnd/>
            <a:tailEnd/>
          </a:ln>
        </p:spPr>
      </p:pic>
      <p:pic>
        <p:nvPicPr>
          <p:cNvPr id="98307" name="Resim 15"/>
          <p:cNvPicPr>
            <a:picLocks noChangeAspect="1"/>
          </p:cNvPicPr>
          <p:nvPr/>
        </p:nvPicPr>
        <p:blipFill>
          <a:blip r:embed="rId3" cstate="print"/>
          <a:srcRect/>
          <a:stretch>
            <a:fillRect/>
          </a:stretch>
        </p:blipFill>
        <p:spPr bwMode="auto">
          <a:xfrm>
            <a:off x="899592" y="1124744"/>
            <a:ext cx="2330350" cy="3110785"/>
          </a:xfrm>
          <a:prstGeom prst="rect">
            <a:avLst/>
          </a:prstGeom>
          <a:noFill/>
          <a:ln w="9525">
            <a:noFill/>
            <a:miter lim="800000"/>
            <a:headEnd/>
            <a:tailEnd/>
          </a:ln>
        </p:spPr>
      </p:pic>
      <p:sp>
        <p:nvSpPr>
          <p:cNvPr id="5" name="Başlık 1"/>
          <p:cNvSpPr txBox="1">
            <a:spLocks/>
          </p:cNvSpPr>
          <p:nvPr/>
        </p:nvSpPr>
        <p:spPr>
          <a:xfrm>
            <a:off x="609873" y="269032"/>
            <a:ext cx="8229599" cy="706090"/>
          </a:xfrm>
          <a:prstGeom prst="rect">
            <a:avLst/>
          </a:prstGeom>
        </p:spPr>
        <p:txBody>
          <a:bodyPr anchor="ctr">
            <a:normAutofit/>
          </a:bodyPr>
          <a:lstStyle>
            <a:lvl1pPr algn="just" defTabSz="914400" rtl="0" eaLnBrk="1" latinLnBrk="0" hangingPunct="1">
              <a:spcBef>
                <a:spcPct val="0"/>
              </a:spcBef>
              <a:buNone/>
              <a:defRPr sz="3000" b="1" kern="1200">
                <a:solidFill>
                  <a:schemeClr val="accent1">
                    <a:lumMod val="50000"/>
                  </a:schemeClr>
                </a:solidFill>
                <a:effectLst>
                  <a:innerShdw blurRad="63500" dist="50800" dir="13500000">
                    <a:prstClr val="black">
                      <a:alpha val="50000"/>
                    </a:prstClr>
                  </a:innerShdw>
                </a:effectLst>
                <a:latin typeface="+mj-lt"/>
                <a:ea typeface="+mj-ea"/>
                <a:cs typeface="+mj-cs"/>
              </a:defRPr>
            </a:lvl1pPr>
          </a:lstStyle>
          <a:p>
            <a:pPr fontAlgn="auto">
              <a:spcAft>
                <a:spcPts val="0"/>
              </a:spcAft>
              <a:defRPr/>
            </a:pPr>
            <a:r>
              <a:rPr lang="tr-TR" dirty="0">
                <a:solidFill>
                  <a:srgbClr val="FF0000"/>
                </a:solidFill>
              </a:rPr>
              <a:t>TANZİMAT FERMANI (1839)</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188640"/>
            <a:ext cx="8450387" cy="640871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fontAlgn="auto">
              <a:spcAft>
                <a:spcPts val="0"/>
              </a:spcAft>
              <a:buFont typeface="Arial" panose="020B0604020202020204" pitchFamily="34" charset="0"/>
              <a:buChar char="•"/>
              <a:defRPr/>
            </a:pPr>
            <a:r>
              <a:rPr lang="tr-TR" sz="2200" dirty="0">
                <a:latin typeface="Times New Roman" pitchFamily="18" charset="0"/>
                <a:cs typeface="Times New Roman" pitchFamily="18" charset="0"/>
              </a:rPr>
              <a:t>Tanzimat Fermanı her şeyden önce bir hukuk belgesidir. Evrensel hukuk ilkelerini içinde barındırır. Fermanın hukuk karşısında </a:t>
            </a:r>
            <a:r>
              <a:rPr lang="tr-TR" sz="2200" u="sng" dirty="0">
                <a:latin typeface="Times New Roman" pitchFamily="18" charset="0"/>
                <a:cs typeface="Times New Roman" pitchFamily="18" charset="0"/>
              </a:rPr>
              <a:t>eşitlik</a:t>
            </a:r>
            <a:r>
              <a:rPr lang="tr-TR" sz="2200" dirty="0">
                <a:latin typeface="Times New Roman" pitchFamily="18" charset="0"/>
                <a:cs typeface="Times New Roman" pitchFamily="18" charset="0"/>
              </a:rPr>
              <a:t> ve </a:t>
            </a:r>
            <a:r>
              <a:rPr lang="tr-TR" sz="2200" u="sng" dirty="0">
                <a:latin typeface="Times New Roman" pitchFamily="18" charset="0"/>
                <a:cs typeface="Times New Roman" pitchFamily="18" charset="0"/>
              </a:rPr>
              <a:t>hukukun üstünlüğü </a:t>
            </a:r>
            <a:r>
              <a:rPr lang="tr-TR" sz="2200" dirty="0">
                <a:latin typeface="Times New Roman" pitchFamily="18" charset="0"/>
                <a:cs typeface="Times New Roman" pitchFamily="18" charset="0"/>
              </a:rPr>
              <a:t>prensibi asırlardan beri süregelen “</a:t>
            </a:r>
            <a:r>
              <a:rPr lang="tr-TR" sz="2200" b="1" dirty="0">
                <a:latin typeface="Times New Roman" pitchFamily="18" charset="0"/>
                <a:cs typeface="Times New Roman" pitchFamily="18" charset="0"/>
              </a:rPr>
              <a:t>Millet Sistemi”</a:t>
            </a:r>
            <a:r>
              <a:rPr lang="tr-TR" sz="2200" dirty="0">
                <a:latin typeface="Times New Roman" pitchFamily="18" charset="0"/>
                <a:cs typeface="Times New Roman" pitchFamily="18" charset="0"/>
              </a:rPr>
              <a:t>ni tasfiye etmiştir. Kısaca fermanın içeriğine göre şahsî ve kamu hukuku açısından şu hak ve hürriyetleri içinde barındırdığı söylenebilir.</a:t>
            </a:r>
          </a:p>
          <a:p>
            <a:pPr marL="457200" indent="-457200" algn="just" fontAlgn="auto">
              <a:spcAft>
                <a:spcPts val="0"/>
              </a:spcAft>
              <a:buFont typeface="+mj-lt"/>
              <a:buAutoNum type="arabicPeriod"/>
              <a:defRPr/>
            </a:pPr>
            <a:r>
              <a:rPr lang="tr-TR" sz="2200" dirty="0">
                <a:solidFill>
                  <a:srgbClr val="FF0000"/>
                </a:solidFill>
                <a:latin typeface="Times New Roman" pitchFamily="18" charset="0"/>
                <a:cs typeface="Times New Roman" pitchFamily="18" charset="0"/>
              </a:rPr>
              <a:t>Eşitlik ilkesi</a:t>
            </a:r>
          </a:p>
          <a:p>
            <a:pPr marL="457200" indent="-457200" algn="just" fontAlgn="auto">
              <a:spcAft>
                <a:spcPts val="0"/>
              </a:spcAft>
              <a:buFont typeface="+mj-lt"/>
              <a:buAutoNum type="arabicPeriod"/>
              <a:defRPr/>
            </a:pPr>
            <a:r>
              <a:rPr lang="tr-TR" sz="2200" dirty="0">
                <a:solidFill>
                  <a:srgbClr val="FF0000"/>
                </a:solidFill>
                <a:latin typeface="Times New Roman" pitchFamily="18" charset="0"/>
                <a:cs typeface="Times New Roman" pitchFamily="18" charset="0"/>
              </a:rPr>
              <a:t>Kanun üstünlüğü ilkesi</a:t>
            </a:r>
            <a:endParaRPr lang="en-US" sz="2200" dirty="0">
              <a:solidFill>
                <a:srgbClr val="FF0000"/>
              </a:solidFill>
              <a:latin typeface="Times New Roman" pitchFamily="18" charset="0"/>
              <a:cs typeface="Times New Roman" pitchFamily="18" charset="0"/>
            </a:endParaRPr>
          </a:p>
          <a:p>
            <a:pPr marL="457200" indent="-457200" algn="just" fontAlgn="auto">
              <a:spcAft>
                <a:spcPts val="0"/>
              </a:spcAft>
              <a:buFont typeface="+mj-lt"/>
              <a:buAutoNum type="arabicPeriod"/>
              <a:defRPr/>
            </a:pPr>
            <a:r>
              <a:rPr lang="tr-TR" sz="2200" dirty="0">
                <a:latin typeface="Times New Roman" pitchFamily="18" charset="0"/>
                <a:cs typeface="Times New Roman" pitchFamily="18" charset="0"/>
              </a:rPr>
              <a:t>Mali güce göre vergi ilkesi</a:t>
            </a:r>
          </a:p>
          <a:p>
            <a:pPr marL="457200" indent="-457200" algn="just" fontAlgn="auto">
              <a:spcAft>
                <a:spcPts val="0"/>
              </a:spcAft>
              <a:buFont typeface="+mj-lt"/>
              <a:buAutoNum type="arabicPeriod"/>
              <a:defRPr/>
            </a:pPr>
            <a:r>
              <a:rPr lang="tr-TR" sz="2200" dirty="0">
                <a:latin typeface="Times New Roman" pitchFamily="18" charset="0"/>
                <a:cs typeface="Times New Roman" pitchFamily="18" charset="0"/>
              </a:rPr>
              <a:t>Devlet harcamalarının kanuniliği ilkesi</a:t>
            </a:r>
          </a:p>
          <a:p>
            <a:pPr marL="457200" indent="-457200" algn="just" fontAlgn="auto">
              <a:spcAft>
                <a:spcPts val="0"/>
              </a:spcAft>
              <a:buFont typeface="+mj-lt"/>
              <a:buAutoNum type="arabicPeriod"/>
              <a:defRPr/>
            </a:pPr>
            <a:r>
              <a:rPr lang="tr-TR" sz="2200" dirty="0">
                <a:latin typeface="Times New Roman" pitchFamily="18" charset="0"/>
                <a:cs typeface="Times New Roman" pitchFamily="18" charset="0"/>
              </a:rPr>
              <a:t>Irz, namus, şeref ve haysiyet dokunulmazlığı</a:t>
            </a:r>
          </a:p>
          <a:p>
            <a:pPr marL="457200" indent="-457200" algn="just" fontAlgn="auto">
              <a:spcAft>
                <a:spcPts val="0"/>
              </a:spcAft>
              <a:buFont typeface="+mj-lt"/>
              <a:buAutoNum type="arabicPeriod"/>
              <a:defRPr/>
            </a:pPr>
            <a:r>
              <a:rPr lang="tr-TR" sz="2200" dirty="0">
                <a:latin typeface="Times New Roman" pitchFamily="18" charset="0"/>
                <a:cs typeface="Times New Roman" pitchFamily="18" charset="0"/>
              </a:rPr>
              <a:t>Ceza yargılamasına ilişkin güvenceler (Yargılanma hakkı, yargılanmanın aleniliği ilkesi)</a:t>
            </a:r>
          </a:p>
          <a:p>
            <a:pPr marL="457200" indent="-457200" algn="just" fontAlgn="auto">
              <a:spcAft>
                <a:spcPts val="0"/>
              </a:spcAft>
              <a:buFont typeface="+mj-lt"/>
              <a:buAutoNum type="arabicPeriod"/>
              <a:defRPr/>
            </a:pPr>
            <a:r>
              <a:rPr lang="tr-TR" sz="2200" dirty="0">
                <a:latin typeface="Times New Roman" pitchFamily="18" charset="0"/>
                <a:cs typeface="Times New Roman" pitchFamily="18" charset="0"/>
              </a:rPr>
              <a:t>Askere alımlarda adalet</a:t>
            </a:r>
          </a:p>
          <a:p>
            <a:pPr marL="457200" indent="-457200" algn="just" fontAlgn="auto">
              <a:spcAft>
                <a:spcPts val="0"/>
              </a:spcAft>
              <a:buFont typeface="+mj-lt"/>
              <a:buAutoNum type="arabicPeriod"/>
              <a:defRPr/>
            </a:pPr>
            <a:r>
              <a:rPr lang="tr-TR" sz="2200" dirty="0">
                <a:latin typeface="Times New Roman" pitchFamily="18" charset="0"/>
                <a:cs typeface="Times New Roman" pitchFamily="18" charset="0"/>
              </a:rPr>
              <a:t>Can güvenliği</a:t>
            </a:r>
          </a:p>
          <a:p>
            <a:pPr marL="457200" indent="-457200" algn="just" fontAlgn="auto">
              <a:spcAft>
                <a:spcPts val="0"/>
              </a:spcAft>
              <a:buFont typeface="+mj-lt"/>
              <a:buAutoNum type="arabicPeriod"/>
              <a:defRPr/>
            </a:pPr>
            <a:r>
              <a:rPr lang="tr-TR" sz="2200" dirty="0">
                <a:latin typeface="Times New Roman" pitchFamily="18" charset="0"/>
                <a:cs typeface="Times New Roman" pitchFamily="18" charset="0"/>
              </a:rPr>
              <a:t>Mülkiyet hakkı</a:t>
            </a:r>
          </a:p>
          <a:p>
            <a:pPr marL="457200" indent="-457200" algn="just" fontAlgn="auto">
              <a:spcAft>
                <a:spcPts val="0"/>
              </a:spcAft>
              <a:buFont typeface="+mj-lt"/>
              <a:buAutoNum type="arabicPeriod"/>
              <a:defRPr/>
            </a:pPr>
            <a:r>
              <a:rPr lang="tr-TR" sz="2200" dirty="0">
                <a:latin typeface="Times New Roman" pitchFamily="18" charset="0"/>
                <a:cs typeface="Times New Roman" pitchFamily="18" charset="0"/>
              </a:rPr>
              <a:t>Müsadere yasağı</a:t>
            </a:r>
          </a:p>
          <a:p>
            <a:pPr marL="457200" indent="-457200" algn="just" fontAlgn="auto">
              <a:spcAft>
                <a:spcPts val="0"/>
              </a:spcAft>
              <a:defRPr/>
            </a:pPr>
            <a:endParaRPr lang="tr-TR" sz="2200" b="1" dirty="0">
              <a:latin typeface="Times New Roman" pitchFamily="18" charset="0"/>
              <a:cs typeface="Times New Roman" pitchFamily="18" charset="0"/>
            </a:endParaRPr>
          </a:p>
          <a:p>
            <a:pPr marL="457200" indent="-457200" algn="just" fontAlgn="auto">
              <a:spcAft>
                <a:spcPts val="0"/>
              </a:spcAft>
              <a:defRPr/>
            </a:pPr>
            <a:r>
              <a:rPr lang="tr-TR" sz="2200" dirty="0">
                <a:latin typeface="Times New Roman" pitchFamily="18" charset="0"/>
                <a:cs typeface="Times New Roman" pitchFamily="18" charset="0"/>
              </a:rPr>
              <a:t>Ferman </a:t>
            </a:r>
            <a:r>
              <a:rPr lang="tr-TR" sz="2200" dirty="0">
                <a:solidFill>
                  <a:srgbClr val="FF0000"/>
                </a:solidFill>
                <a:latin typeface="Times New Roman" pitchFamily="18" charset="0"/>
                <a:cs typeface="Times New Roman" pitchFamily="18" charset="0"/>
              </a:rPr>
              <a:t>Padişahın bu fermanla kendi isteği ile kendi otoritesini kanunlar çerçevesinde sınırlandırdığını (</a:t>
            </a:r>
            <a:r>
              <a:rPr lang="tr-TR" sz="2200" dirty="0" err="1">
                <a:solidFill>
                  <a:srgbClr val="FF0000"/>
                </a:solidFill>
                <a:latin typeface="Times New Roman" pitchFamily="18" charset="0"/>
                <a:cs typeface="Times New Roman" pitchFamily="18" charset="0"/>
              </a:rPr>
              <a:t>Autolimitation</a:t>
            </a:r>
            <a:r>
              <a:rPr lang="tr-TR" sz="2200" dirty="0">
                <a:solidFill>
                  <a:srgbClr val="FF0000"/>
                </a:solidFill>
                <a:latin typeface="Times New Roman" pitchFamily="18" charset="0"/>
                <a:cs typeface="Times New Roman" pitchFamily="18" charset="0"/>
              </a:rPr>
              <a:t>) göstermektedir.</a:t>
            </a:r>
          </a:p>
          <a:p>
            <a:pPr marL="457200" indent="-457200" algn="just" fontAlgn="auto">
              <a:spcAft>
                <a:spcPts val="0"/>
              </a:spcAft>
              <a:defRPr/>
            </a:pPr>
            <a:endParaRPr lang="tr-TR" sz="2200" b="1"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p:cNvSpPr txBox="1">
            <a:spLocks/>
          </p:cNvSpPr>
          <p:nvPr/>
        </p:nvSpPr>
        <p:spPr bwMode="auto">
          <a:xfrm>
            <a:off x="190500" y="195263"/>
            <a:ext cx="6499225" cy="879475"/>
          </a:xfrm>
          <a:prstGeom prst="rect">
            <a:avLst/>
          </a:prstGeom>
          <a:noFill/>
          <a:ln w="9525">
            <a:noFill/>
            <a:miter lim="800000"/>
            <a:headEnd/>
            <a:tailEnd/>
          </a:ln>
        </p:spPr>
        <p:txBody>
          <a:bodyPr/>
          <a:lstStyle/>
          <a:p>
            <a:pPr>
              <a:lnSpc>
                <a:spcPct val="90000"/>
              </a:lnSpc>
            </a:pPr>
            <a:r>
              <a:rPr lang="tr-TR" sz="2800" b="1">
                <a:solidFill>
                  <a:srgbClr val="D82331"/>
                </a:solidFill>
                <a:latin typeface="Calibri Light" pitchFamily="34" charset="0"/>
              </a:rPr>
              <a:t>Tanzimat Fermanı’nın değerlendirmesi</a:t>
            </a:r>
            <a:r>
              <a:rPr lang="tr-TR" sz="4000" b="1">
                <a:solidFill>
                  <a:srgbClr val="D82331"/>
                </a:solidFill>
                <a:latin typeface="Calibri Light" pitchFamily="34" charset="0"/>
              </a:rPr>
              <a:t>:</a:t>
            </a:r>
            <a:endParaRPr lang="en-US" sz="4000" b="1">
              <a:solidFill>
                <a:srgbClr val="D82331"/>
              </a:solidFill>
              <a:latin typeface="Calibri Light" pitchFamily="34" charset="0"/>
            </a:endParaRPr>
          </a:p>
        </p:txBody>
      </p:sp>
      <p:sp>
        <p:nvSpPr>
          <p:cNvPr id="9" name="Metin kutusu 8"/>
          <p:cNvSpPr txBox="1"/>
          <p:nvPr/>
        </p:nvSpPr>
        <p:spPr>
          <a:xfrm>
            <a:off x="212724" y="1074738"/>
            <a:ext cx="7887667" cy="5509200"/>
          </a:xfrm>
          <a:prstGeom prst="rect">
            <a:avLst/>
          </a:prstGeom>
          <a:noFill/>
        </p:spPr>
        <p:txBody>
          <a:bodyPr wrap="square">
            <a:spAutoFit/>
          </a:bodyPr>
          <a:lstStyle/>
          <a:p>
            <a:pPr marL="342900" indent="-342900" algn="just">
              <a:buFont typeface="Arial" charset="0"/>
              <a:buChar char="•"/>
            </a:pPr>
            <a:r>
              <a:rPr lang="tr-TR" sz="2200" dirty="0"/>
              <a:t>Tanzimat Fermanı, Türkiye’de yasalaştırma ve kurumsallaşma sürecini başlatmıştır. Merkezde ve taşradaki meclislere  seçilen </a:t>
            </a:r>
            <a:r>
              <a:rPr lang="tr-TR" sz="2200" dirty="0" err="1"/>
              <a:t>müslim</a:t>
            </a:r>
            <a:r>
              <a:rPr lang="tr-TR" sz="2200" dirty="0"/>
              <a:t> ve gayrimüslim temsilcilerin katılması, halkın yönetime dahil olmasına neden olmakla birlikte Müslim ve Gayrimüslim halkı kaynaştırıp bir Osmanlı kimliği yaratma çabasını ortaya koymuştur. Bu dönemde </a:t>
            </a:r>
            <a:r>
              <a:rPr lang="tr-TR" sz="2200" b="1" dirty="0"/>
              <a:t>Meclis-i </a:t>
            </a:r>
            <a:r>
              <a:rPr lang="tr-TR" sz="2200" b="1" dirty="0" err="1"/>
              <a:t>Vâlâ</a:t>
            </a:r>
            <a:r>
              <a:rPr lang="tr-TR" sz="2200" b="1" dirty="0"/>
              <a:t>-</a:t>
            </a:r>
            <a:r>
              <a:rPr lang="tr-TR" sz="2200" b="1" dirty="0" err="1"/>
              <a:t>yı</a:t>
            </a:r>
            <a:r>
              <a:rPr lang="tr-TR" sz="2200" b="1" dirty="0"/>
              <a:t> Ahkâm-ı Adliye </a:t>
            </a:r>
            <a:r>
              <a:rPr lang="tr-TR" sz="2200" dirty="0"/>
              <a:t>yasaların çıkarıldığı bir tür Tanzimat Meclisi gibi çalışmıştır</a:t>
            </a:r>
            <a:r>
              <a:rPr lang="tr-TR" sz="2200" b="1" dirty="0">
                <a:solidFill>
                  <a:schemeClr val="accent1"/>
                </a:solidFill>
              </a:rPr>
              <a:t>. </a:t>
            </a:r>
          </a:p>
          <a:p>
            <a:pPr marL="342900" indent="-342900" algn="just">
              <a:buFont typeface="Arial" charset="0"/>
              <a:buChar char="•"/>
            </a:pPr>
            <a:r>
              <a:rPr lang="tr-TR" sz="2200" b="1" dirty="0">
                <a:solidFill>
                  <a:schemeClr val="accent1"/>
                </a:solidFill>
              </a:rPr>
              <a:t>Bu dönemdeki yasalaştırma çabasında yoğun bir şekilde Batı hukukundan (Ceza, Ticaret, Vilayet, Maarif vs.) yararlanılması yoluna gidilmiştir. Ayrıca </a:t>
            </a:r>
            <a:r>
              <a:rPr lang="tr-TR" sz="2200" dirty="0"/>
              <a:t>Şer’i mahkemelerin alanı daraltılarak yetkilerinin bir kısmı  </a:t>
            </a:r>
            <a:r>
              <a:rPr lang="tr-TR" sz="2200" b="1" dirty="0">
                <a:solidFill>
                  <a:schemeClr val="accent1"/>
                </a:solidFill>
              </a:rPr>
              <a:t>Nizamiye Mahkemeleri’ne bırakılmıştır.</a:t>
            </a:r>
            <a:r>
              <a:rPr lang="tr-TR" sz="2200" dirty="0"/>
              <a:t> </a:t>
            </a:r>
          </a:p>
          <a:p>
            <a:pPr marL="342900" indent="-342900" algn="just">
              <a:buFont typeface="Arial" charset="0"/>
              <a:buChar char="•"/>
            </a:pPr>
            <a:r>
              <a:rPr lang="tr-TR" sz="2200" dirty="0"/>
              <a:t>Tanzimat döneminin tipik özelliği, eski kurumlar kaldırılmadan batılı tarzda yeni kurumların ihdas edilmesidir. Bu ise devlet hayatında bir “</a:t>
            </a:r>
            <a:r>
              <a:rPr lang="tr-TR" sz="2200" b="1" dirty="0">
                <a:latin typeface="+mn-lt"/>
                <a:cs typeface="+mn-cs"/>
              </a:rPr>
              <a:t>İkiliği</a:t>
            </a:r>
            <a:r>
              <a:rPr lang="tr-TR" sz="2200" dirty="0"/>
              <a:t>” </a:t>
            </a:r>
            <a:r>
              <a:rPr lang="tr-TR" sz="2200" dirty="0">
                <a:latin typeface="+mn-lt"/>
                <a:cs typeface="+mn-cs"/>
              </a:rPr>
              <a:t>ortaya çıkarmıştır</a:t>
            </a:r>
          </a:p>
          <a:p>
            <a:pPr algn="just" fontAlgn="auto">
              <a:spcBef>
                <a:spcPts val="0"/>
              </a:spcBef>
              <a:spcAft>
                <a:spcPts val="0"/>
              </a:spcAft>
              <a:defRPr/>
            </a:pPr>
            <a:endParaRPr lang="tr-TR" sz="2200" dirty="0">
              <a:solidFill>
                <a:schemeClr val="accent1"/>
              </a:solidFill>
              <a:latin typeface="+mn-lt"/>
              <a:cs typeface="+mn-cs"/>
            </a:endParaRPr>
          </a:p>
          <a:p>
            <a:pPr algn="just" fontAlgn="auto">
              <a:spcBef>
                <a:spcPts val="0"/>
              </a:spcBef>
              <a:spcAft>
                <a:spcPts val="0"/>
              </a:spcAft>
              <a:defRPr/>
            </a:pPr>
            <a:endParaRPr lang="tr-TR" sz="2200" dirty="0">
              <a:solidFill>
                <a:schemeClr val="accent1"/>
              </a:solidFill>
              <a:latin typeface="+mn-lt"/>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3"/>
          <p:cNvSpPr/>
          <p:nvPr/>
        </p:nvSpPr>
        <p:spPr>
          <a:xfrm>
            <a:off x="0" y="574692"/>
            <a:ext cx="3276600" cy="5655146"/>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sz="1800"/>
          </a:p>
        </p:txBody>
      </p:sp>
      <p:sp>
        <p:nvSpPr>
          <p:cNvPr id="102402" name="Title 1"/>
          <p:cNvSpPr txBox="1">
            <a:spLocks/>
          </p:cNvSpPr>
          <p:nvPr/>
        </p:nvSpPr>
        <p:spPr bwMode="auto">
          <a:xfrm>
            <a:off x="428625" y="234950"/>
            <a:ext cx="2343150" cy="2354263"/>
          </a:xfrm>
          <a:prstGeom prst="rect">
            <a:avLst/>
          </a:prstGeom>
          <a:noFill/>
          <a:ln w="9525">
            <a:noFill/>
            <a:miter lim="800000"/>
            <a:headEnd/>
            <a:tailEnd/>
          </a:ln>
        </p:spPr>
        <p:txBody>
          <a:bodyPr/>
          <a:lstStyle/>
          <a:p>
            <a:pPr algn="ctr">
              <a:lnSpc>
                <a:spcPct val="90000"/>
              </a:lnSpc>
            </a:pPr>
            <a:endParaRPr lang="tr-TR" sz="4400" b="1" dirty="0">
              <a:solidFill>
                <a:schemeClr val="bg1"/>
              </a:solidFill>
              <a:latin typeface="Calibri Light" pitchFamily="34" charset="0"/>
            </a:endParaRPr>
          </a:p>
          <a:p>
            <a:pPr algn="ctr">
              <a:lnSpc>
                <a:spcPct val="90000"/>
              </a:lnSpc>
            </a:pPr>
            <a:r>
              <a:rPr lang="tr-TR" sz="2800" b="1" dirty="0">
                <a:solidFill>
                  <a:schemeClr val="bg1"/>
                </a:solidFill>
                <a:latin typeface="Calibri Light" pitchFamily="34" charset="0"/>
              </a:rPr>
              <a:t>ISLAHAT FERMANI</a:t>
            </a:r>
          </a:p>
          <a:p>
            <a:pPr algn="ctr">
              <a:lnSpc>
                <a:spcPct val="90000"/>
              </a:lnSpc>
            </a:pPr>
            <a:r>
              <a:rPr lang="tr-TR" sz="2800" b="1" dirty="0">
                <a:solidFill>
                  <a:schemeClr val="bg1"/>
                </a:solidFill>
                <a:latin typeface="Calibri Light" pitchFamily="34" charset="0"/>
              </a:rPr>
              <a:t>28 Şubat 1856</a:t>
            </a:r>
          </a:p>
          <a:p>
            <a:pPr algn="ctr">
              <a:lnSpc>
                <a:spcPct val="90000"/>
              </a:lnSpc>
            </a:pPr>
            <a:r>
              <a:rPr lang="tr-TR" sz="2800" b="1" dirty="0">
                <a:solidFill>
                  <a:schemeClr val="bg1"/>
                </a:solidFill>
                <a:latin typeface="Calibri Light" pitchFamily="34" charset="0"/>
              </a:rPr>
              <a:t> </a:t>
            </a:r>
            <a:endParaRPr lang="en-US" sz="2800" b="1" dirty="0">
              <a:solidFill>
                <a:schemeClr val="bg1"/>
              </a:solidFill>
              <a:latin typeface="Calibri Light" pitchFamily="34" charset="0"/>
            </a:endParaRPr>
          </a:p>
        </p:txBody>
      </p:sp>
      <p:sp>
        <p:nvSpPr>
          <p:cNvPr id="9" name="Title 1"/>
          <p:cNvSpPr txBox="1">
            <a:spLocks/>
          </p:cNvSpPr>
          <p:nvPr/>
        </p:nvSpPr>
        <p:spPr>
          <a:xfrm>
            <a:off x="3491880" y="654050"/>
            <a:ext cx="5400600" cy="579928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fontAlgn="auto">
              <a:spcAft>
                <a:spcPts val="0"/>
              </a:spcAft>
              <a:buFont typeface="Arial" panose="020B0604020202020204" pitchFamily="34" charset="0"/>
              <a:buChar char="•"/>
              <a:defRPr/>
            </a:pPr>
            <a:r>
              <a:rPr lang="tr-TR" sz="2200" dirty="0">
                <a:latin typeface="+mn-lt"/>
              </a:rPr>
              <a:t>Islahat Fermanı hükümleri Kırım Harbi (1853-1856) sonrası imzalanan Paris Antlaşması’nın bir maddesi olarak düzenlenmiştir. (Rusya’nın azınlıklar lehine isteklerini önlemek için)</a:t>
            </a: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r>
              <a:rPr lang="tr-TR" sz="2200" dirty="0">
                <a:latin typeface="+mn-lt"/>
              </a:rPr>
              <a:t>Islahat Fermanı, Tanzimat Fermanı gibi Gayrimüslim halkı Müslim halkla eşitlemeye çalışmıştır. Tanzimat sosyal haklar anlamında Gayrimüslimlere yeni haklar verirken, Islahat Fermanı daha ziyade siyasal haklar vermiştir. (Müslüman olmayan tebaanın devlet memuru olabilmesi gibi)</a:t>
            </a:r>
            <a:endParaRPr lang="tr-TR" sz="2200" b="1" dirty="0">
              <a:solidFill>
                <a:schemeClr val="accent1"/>
              </a:solidFill>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b="1" dirty="0">
              <a:solidFill>
                <a:schemeClr val="accent1"/>
              </a:solidFill>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en-US" sz="2200" dirty="0">
              <a:latin typeface="+mn-lt"/>
            </a:endParaRPr>
          </a:p>
        </p:txBody>
      </p:sp>
      <p:pic>
        <p:nvPicPr>
          <p:cNvPr id="102404" name="Resim 12"/>
          <p:cNvPicPr>
            <a:picLocks noChangeAspect="1"/>
          </p:cNvPicPr>
          <p:nvPr/>
        </p:nvPicPr>
        <p:blipFill>
          <a:blip r:embed="rId3" cstate="print"/>
          <a:srcRect/>
          <a:stretch>
            <a:fillRect/>
          </a:stretch>
        </p:blipFill>
        <p:spPr bwMode="auto">
          <a:xfrm>
            <a:off x="546100" y="2708920"/>
            <a:ext cx="2108200" cy="2997771"/>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p:cNvSpPr>
            <a:spLocks noGrp="1"/>
          </p:cNvSpPr>
          <p:nvPr>
            <p:ph type="ctrTitle"/>
          </p:nvPr>
        </p:nvSpPr>
        <p:spPr>
          <a:xfrm>
            <a:off x="1763688" y="116632"/>
            <a:ext cx="6172200" cy="548680"/>
          </a:xfrm>
        </p:spPr>
        <p:txBody>
          <a:bodyPr/>
          <a:lstStyle/>
          <a:p>
            <a:r>
              <a:rPr lang="tr-TR" dirty="0" err="1">
                <a:latin typeface="Calibri" pitchFamily="34" charset="0"/>
              </a:rPr>
              <a:t>meşrutİyet</a:t>
            </a:r>
            <a:r>
              <a:rPr lang="tr-TR" dirty="0">
                <a:latin typeface="Calibri" pitchFamily="34" charset="0"/>
              </a:rPr>
              <a:t> ve Kanun-u </a:t>
            </a:r>
            <a:r>
              <a:rPr lang="tr-TR" dirty="0" err="1">
                <a:latin typeface="Calibri" pitchFamily="34" charset="0"/>
              </a:rPr>
              <a:t>esasİ</a:t>
            </a:r>
            <a:endParaRPr lang="tr-TR" dirty="0">
              <a:latin typeface="Calibri" pitchFamily="34" charset="0"/>
            </a:endParaRPr>
          </a:p>
        </p:txBody>
      </p:sp>
      <p:sp>
        <p:nvSpPr>
          <p:cNvPr id="7" name="Alt Başlık 6"/>
          <p:cNvSpPr>
            <a:spLocks noGrp="1"/>
          </p:cNvSpPr>
          <p:nvPr>
            <p:ph type="subTitle" idx="1"/>
          </p:nvPr>
        </p:nvSpPr>
        <p:spPr>
          <a:xfrm>
            <a:off x="4139952" y="980728"/>
            <a:ext cx="4896544" cy="5877272"/>
          </a:xfrm>
        </p:spPr>
        <p:txBody>
          <a:bodyPr/>
          <a:lstStyle/>
          <a:p>
            <a:r>
              <a:rPr lang="tr-TR" cap="all" dirty="0">
                <a:latin typeface="Calibri" pitchFamily="34" charset="0"/>
                <a:cs typeface="Times New Roman" pitchFamily="18" charset="0"/>
              </a:rPr>
              <a:t>TANZİMATTAN SONRA AVRUPA’YA GİDEREK EĞİTİM ALAN AYDINLAR DEVLETİN MEŞRUTİYETLE KURULACAĞINA İNANMIŞLARDI.</a:t>
            </a:r>
          </a:p>
          <a:p>
            <a:r>
              <a:rPr lang="tr-TR" cap="all" dirty="0">
                <a:latin typeface="Calibri" pitchFamily="34" charset="0"/>
                <a:cs typeface="Times New Roman" pitchFamily="18" charset="0"/>
              </a:rPr>
              <a:t>BU AYDINLARIN KURDUĞU </a:t>
            </a:r>
          </a:p>
          <a:p>
            <a:r>
              <a:rPr lang="tr-TR" cap="all" dirty="0">
                <a:latin typeface="Calibri" pitchFamily="34" charset="0"/>
                <a:cs typeface="Times New Roman" pitchFamily="18" charset="0"/>
              </a:rPr>
              <a:t>GENÇ OSMANLILAR GRUBUNA GÖRE, halka </a:t>
            </a:r>
            <a:r>
              <a:rPr lang="tr-TR" cap="all" dirty="0" err="1">
                <a:latin typeface="Calibri" pitchFamily="34" charset="0"/>
                <a:cs typeface="Times New Roman" pitchFamily="18" charset="0"/>
              </a:rPr>
              <a:t>sİyasal</a:t>
            </a:r>
            <a:r>
              <a:rPr lang="tr-TR" cap="all" dirty="0">
                <a:latin typeface="Calibri" pitchFamily="34" charset="0"/>
                <a:cs typeface="Times New Roman" pitchFamily="18" charset="0"/>
              </a:rPr>
              <a:t> haklar tanınırsa,(</a:t>
            </a:r>
            <a:r>
              <a:rPr lang="tr-TR" sz="1600" cap="all" dirty="0">
                <a:latin typeface="Calibri" pitchFamily="34" charset="0"/>
                <a:cs typeface="Times New Roman" pitchFamily="18" charset="0"/>
              </a:rPr>
              <a:t>BİR PARLAMENTODA TEMSİL EDİLEN</a:t>
            </a:r>
            <a:r>
              <a:rPr lang="tr-TR" cap="all" dirty="0">
                <a:latin typeface="Calibri" pitchFamily="34" charset="0"/>
                <a:cs typeface="Times New Roman" pitchFamily="18" charset="0"/>
              </a:rPr>
              <a:t>) Müslüman olmayanlar devletten ayrılmaktan vazgeçecek ve büyük devletler </a:t>
            </a:r>
            <a:r>
              <a:rPr lang="tr-TR" cap="all" dirty="0" err="1">
                <a:latin typeface="Calibri" pitchFamily="34" charset="0"/>
                <a:cs typeface="Times New Roman" pitchFamily="18" charset="0"/>
              </a:rPr>
              <a:t>OsmanlI</a:t>
            </a:r>
            <a:r>
              <a:rPr lang="tr-TR" cap="all" dirty="0">
                <a:latin typeface="Calibri" pitchFamily="34" charset="0"/>
                <a:cs typeface="Times New Roman" pitchFamily="18" charset="0"/>
              </a:rPr>
              <a:t> </a:t>
            </a:r>
            <a:r>
              <a:rPr lang="tr-TR" cap="all" dirty="0" err="1">
                <a:latin typeface="Calibri" pitchFamily="34" charset="0"/>
                <a:cs typeface="Times New Roman" pitchFamily="18" charset="0"/>
              </a:rPr>
              <a:t>İçİşlerİne</a:t>
            </a:r>
            <a:r>
              <a:rPr lang="tr-TR" cap="all" dirty="0">
                <a:latin typeface="Calibri" pitchFamily="34" charset="0"/>
                <a:cs typeface="Times New Roman" pitchFamily="18" charset="0"/>
              </a:rPr>
              <a:t> müdahale </a:t>
            </a:r>
            <a:r>
              <a:rPr lang="tr-TR" cap="all" dirty="0" err="1">
                <a:latin typeface="Calibri" pitchFamily="34" charset="0"/>
                <a:cs typeface="Times New Roman" pitchFamily="18" charset="0"/>
              </a:rPr>
              <a:t>etmeyecektİ</a:t>
            </a:r>
            <a:r>
              <a:rPr lang="tr-TR" cap="all" dirty="0">
                <a:latin typeface="Calibri" pitchFamily="34" charset="0"/>
                <a:cs typeface="Times New Roman" pitchFamily="18" charset="0"/>
              </a:rPr>
              <a:t>. </a:t>
            </a:r>
          </a:p>
          <a:p>
            <a:endParaRPr lang="tr-TR" cap="all" dirty="0">
              <a:latin typeface="Calibri" pitchFamily="34" charset="0"/>
              <a:cs typeface="Times New Roman" pitchFamily="18" charset="0"/>
            </a:endParaRPr>
          </a:p>
          <a:p>
            <a:r>
              <a:rPr lang="tr-TR" cap="all" dirty="0">
                <a:latin typeface="Calibri" pitchFamily="34" charset="0"/>
                <a:cs typeface="Times New Roman" pitchFamily="18" charset="0"/>
              </a:rPr>
              <a:t>1876’DA ÖNCE ABDÜLAZİZ ASKERİ </a:t>
            </a:r>
            <a:r>
              <a:rPr lang="tr-TR" cap="all" dirty="0" err="1">
                <a:latin typeface="Calibri" pitchFamily="34" charset="0"/>
                <a:cs typeface="Times New Roman" pitchFamily="18" charset="0"/>
              </a:rPr>
              <a:t>MÜDAHaLE</a:t>
            </a:r>
            <a:r>
              <a:rPr lang="tr-TR" cap="all" dirty="0">
                <a:latin typeface="Calibri" pitchFamily="34" charset="0"/>
                <a:cs typeface="Times New Roman" pitchFamily="18" charset="0"/>
              </a:rPr>
              <a:t> İLE TAHTTAN İNDİRİLMİŞ, V.MURAT ruhen hastalığından dolayı PADİŞAHLIKTAN çekilmiş VE II. ABDÜLHAMİD MEŞRUTİYETİ KABUL ETTİĞİ İÇİN PADİŞAH YAPILMIŞTIR.</a:t>
            </a:r>
          </a:p>
          <a:p>
            <a:r>
              <a:rPr lang="tr-TR" cap="all" dirty="0">
                <a:latin typeface="Calibri" pitchFamily="34" charset="0"/>
                <a:cs typeface="Times New Roman" pitchFamily="18" charset="0"/>
              </a:rPr>
              <a:t>MECLİSİ MEBUSAN AÇILMIŞ,</a:t>
            </a:r>
          </a:p>
          <a:p>
            <a:r>
              <a:rPr lang="tr-TR" cap="all" dirty="0">
                <a:latin typeface="Calibri" pitchFamily="34" charset="0"/>
                <a:cs typeface="Times New Roman" pitchFamily="18" charset="0"/>
              </a:rPr>
              <a:t>KANUN-u ESASİ İLAN EDİLMİŞTİR.</a:t>
            </a:r>
          </a:p>
          <a:p>
            <a:endParaRPr lang="tr-TR" dirty="0"/>
          </a:p>
          <a:p>
            <a:endParaRPr lang="tr-TR" dirty="0"/>
          </a:p>
        </p:txBody>
      </p:sp>
      <p:sp>
        <p:nvSpPr>
          <p:cNvPr id="5" name="Slayt Numarası Yer Tutucusu 4"/>
          <p:cNvSpPr>
            <a:spLocks noGrp="1"/>
          </p:cNvSpPr>
          <p:nvPr>
            <p:ph type="sldNum" sz="quarter" idx="12"/>
          </p:nvPr>
        </p:nvSpPr>
        <p:spPr/>
        <p:txBody>
          <a:bodyPr/>
          <a:lstStyle/>
          <a:p>
            <a:pPr>
              <a:defRPr/>
            </a:pPr>
            <a:fld id="{08BD7BD0-1E18-4DBB-BB63-0BB0FC38EB94}" type="slidenum">
              <a:rPr lang="tr-TR" smtClean="0"/>
              <a:pPr>
                <a:defRPr/>
              </a:pPr>
              <a:t>19</a:t>
            </a:fld>
            <a:endParaRPr lang="tr-TR"/>
          </a:p>
        </p:txBody>
      </p:sp>
      <p:pic>
        <p:nvPicPr>
          <p:cNvPr id="8" name="Picture 2" descr="E:\MASA\atatürk kitaplığı resimleri\Krt_012087.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392" y="1700808"/>
            <a:ext cx="3546208" cy="545531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100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idx="4294967295"/>
          </p:nvPr>
        </p:nvSpPr>
        <p:spPr bwMode="auto">
          <a:noFill/>
        </p:spPr>
        <p:txBody>
          <a:bodyPr wrap="square" numCol="1" anchorCtr="0" compatLnSpc="1">
            <a:prstTxWarp prst="textNoShape">
              <a:avLst/>
            </a:prstTxWarp>
          </a:bodyPr>
          <a:lstStyle/>
          <a:p>
            <a:pPr algn="ctr"/>
            <a:r>
              <a:rPr lang="tr-TR">
                <a:effectLst/>
              </a:rPr>
              <a:t>KAYNAKLAR</a:t>
            </a:r>
          </a:p>
        </p:txBody>
      </p:sp>
      <p:sp>
        <p:nvSpPr>
          <p:cNvPr id="15362" name="Rectangle 3"/>
          <p:cNvSpPr>
            <a:spLocks noGrp="1"/>
          </p:cNvSpPr>
          <p:nvPr>
            <p:ph type="body" idx="4294967295"/>
          </p:nvPr>
        </p:nvSpPr>
        <p:spPr>
          <a:xfrm>
            <a:off x="684213" y="1052513"/>
            <a:ext cx="8075612" cy="5040312"/>
          </a:xfrm>
        </p:spPr>
        <p:txBody>
          <a:bodyPr/>
          <a:lstStyle/>
          <a:p>
            <a:pPr algn="l"/>
            <a:r>
              <a:rPr lang="tr-TR" sz="2000" b="1" dirty="0">
                <a:solidFill>
                  <a:schemeClr val="tx1"/>
                </a:solidFill>
              </a:rPr>
              <a:t>İnkılap Dersleri</a:t>
            </a:r>
            <a:r>
              <a:rPr lang="tr-TR" sz="2000" dirty="0">
                <a:solidFill>
                  <a:schemeClr val="tx1"/>
                </a:solidFill>
              </a:rPr>
              <a:t>, Ed. Süleyman İnan, Cengiz Akseki, ı, Denizli 2018</a:t>
            </a:r>
          </a:p>
          <a:p>
            <a:pPr algn="l"/>
            <a:r>
              <a:rPr lang="tr-TR" sz="2000" dirty="0">
                <a:solidFill>
                  <a:schemeClr val="tx1"/>
                </a:solidFill>
              </a:rPr>
              <a:t>Enver Ziya Karal, </a:t>
            </a:r>
            <a:r>
              <a:rPr lang="tr-TR" sz="2000" b="1" dirty="0">
                <a:solidFill>
                  <a:schemeClr val="tx1"/>
                </a:solidFill>
              </a:rPr>
              <a:t>Osmanlı Tarihi</a:t>
            </a:r>
            <a:r>
              <a:rPr lang="tr-TR" sz="2000" dirty="0">
                <a:solidFill>
                  <a:schemeClr val="tx1"/>
                </a:solidFill>
              </a:rPr>
              <a:t>,</a:t>
            </a:r>
            <a:r>
              <a:rPr lang="tr-TR" sz="2000" b="1" dirty="0">
                <a:solidFill>
                  <a:schemeClr val="tx1"/>
                </a:solidFill>
              </a:rPr>
              <a:t> </a:t>
            </a:r>
            <a:r>
              <a:rPr lang="tr-TR" sz="2000" dirty="0">
                <a:solidFill>
                  <a:schemeClr val="tx1"/>
                </a:solidFill>
              </a:rPr>
              <a:t>C. 1</a:t>
            </a:r>
          </a:p>
          <a:p>
            <a:pPr algn="l"/>
            <a:r>
              <a:rPr lang="tr-TR" sz="2000" dirty="0" err="1">
                <a:solidFill>
                  <a:schemeClr val="tx1"/>
                </a:solidFill>
              </a:rPr>
              <a:t>İlber</a:t>
            </a:r>
            <a:r>
              <a:rPr lang="tr-TR" sz="2000" dirty="0">
                <a:solidFill>
                  <a:schemeClr val="tx1"/>
                </a:solidFill>
              </a:rPr>
              <a:t> Ortaylı, </a:t>
            </a:r>
            <a:r>
              <a:rPr lang="tr-TR" sz="2000" b="1" dirty="0">
                <a:solidFill>
                  <a:schemeClr val="tx1"/>
                </a:solidFill>
              </a:rPr>
              <a:t>İmparatorluğun En Uzun Yüzyılı</a:t>
            </a:r>
            <a:r>
              <a:rPr lang="tr-TR" sz="2000" dirty="0">
                <a:solidFill>
                  <a:schemeClr val="tx1"/>
                </a:solidFill>
              </a:rPr>
              <a:t>, (1983) </a:t>
            </a:r>
            <a:r>
              <a:rPr lang="tr-TR" sz="2000" dirty="0" err="1">
                <a:solidFill>
                  <a:schemeClr val="tx1"/>
                </a:solidFill>
              </a:rPr>
              <a:t>Hil</a:t>
            </a:r>
            <a:r>
              <a:rPr lang="tr-TR" sz="2000" dirty="0">
                <a:solidFill>
                  <a:schemeClr val="tx1"/>
                </a:solidFill>
              </a:rPr>
              <a:t> Yayınları, İstanbul. </a:t>
            </a:r>
          </a:p>
          <a:p>
            <a:pPr algn="l"/>
            <a:r>
              <a:rPr lang="tr-TR" sz="2000" dirty="0">
                <a:solidFill>
                  <a:schemeClr val="tx1"/>
                </a:solidFill>
              </a:rPr>
              <a:t>Niyazi </a:t>
            </a:r>
            <a:r>
              <a:rPr lang="tr-TR" sz="2000" dirty="0" err="1">
                <a:solidFill>
                  <a:schemeClr val="tx1"/>
                </a:solidFill>
              </a:rPr>
              <a:t>Berkes</a:t>
            </a:r>
            <a:r>
              <a:rPr lang="tr-TR" sz="2000" dirty="0">
                <a:solidFill>
                  <a:schemeClr val="tx1"/>
                </a:solidFill>
              </a:rPr>
              <a:t>, </a:t>
            </a:r>
            <a:r>
              <a:rPr lang="tr-TR" sz="2000" b="1" dirty="0">
                <a:solidFill>
                  <a:schemeClr val="tx1"/>
                </a:solidFill>
              </a:rPr>
              <a:t>Türkiye’de Çağdaşlaşma</a:t>
            </a:r>
            <a:r>
              <a:rPr lang="tr-TR" sz="2000" dirty="0">
                <a:solidFill>
                  <a:schemeClr val="tx1"/>
                </a:solidFill>
              </a:rPr>
              <a:t>, Doğu-Batı yayınları, İstanbul.</a:t>
            </a:r>
          </a:p>
          <a:p>
            <a:pPr algn="l"/>
            <a:r>
              <a:rPr lang="tr-TR" sz="2000" dirty="0">
                <a:solidFill>
                  <a:schemeClr val="tx1"/>
                </a:solidFill>
              </a:rPr>
              <a:t>Bernard </a:t>
            </a:r>
            <a:r>
              <a:rPr lang="tr-TR" sz="2000" dirty="0" err="1">
                <a:solidFill>
                  <a:schemeClr val="tx1"/>
                </a:solidFill>
              </a:rPr>
              <a:t>Lewıs</a:t>
            </a:r>
            <a:r>
              <a:rPr lang="tr-TR" sz="2000" dirty="0">
                <a:solidFill>
                  <a:schemeClr val="tx1"/>
                </a:solidFill>
              </a:rPr>
              <a:t>, </a:t>
            </a:r>
            <a:r>
              <a:rPr lang="tr-TR" sz="2000" b="1" dirty="0">
                <a:solidFill>
                  <a:schemeClr val="tx1"/>
                </a:solidFill>
              </a:rPr>
              <a:t>Modern Türkiye’nin Doğuşu</a:t>
            </a:r>
            <a:r>
              <a:rPr lang="tr-TR" sz="2000" dirty="0">
                <a:solidFill>
                  <a:schemeClr val="tx1"/>
                </a:solidFill>
              </a:rPr>
              <a:t>, </a:t>
            </a:r>
            <a:r>
              <a:rPr lang="tr-TR" sz="2000" dirty="0" err="1">
                <a:solidFill>
                  <a:schemeClr val="tx1"/>
                </a:solidFill>
              </a:rPr>
              <a:t>Çev</a:t>
            </a:r>
            <a:r>
              <a:rPr lang="tr-TR" sz="2000" dirty="0">
                <a:solidFill>
                  <a:schemeClr val="tx1"/>
                </a:solidFill>
              </a:rPr>
              <a:t>: Metin Kıratlı, (1984), TTK Basımevi, Ankara.</a:t>
            </a:r>
          </a:p>
          <a:p>
            <a:r>
              <a:rPr lang="tr-TR" sz="2000" dirty="0">
                <a:solidFill>
                  <a:schemeClr val="tx1"/>
                </a:solidFill>
              </a:rPr>
              <a:t>Bülent </a:t>
            </a:r>
            <a:r>
              <a:rPr lang="tr-TR" sz="2000" dirty="0" err="1">
                <a:solidFill>
                  <a:schemeClr val="tx1"/>
                </a:solidFill>
              </a:rPr>
              <a:t>Tanör</a:t>
            </a:r>
            <a:r>
              <a:rPr lang="tr-TR" sz="2000" dirty="0">
                <a:solidFill>
                  <a:schemeClr val="tx1"/>
                </a:solidFill>
              </a:rPr>
              <a:t>, </a:t>
            </a:r>
            <a:r>
              <a:rPr lang="tr-TR" sz="2000" b="1" dirty="0">
                <a:solidFill>
                  <a:schemeClr val="tx1"/>
                </a:solidFill>
              </a:rPr>
              <a:t>Osmanlı Türk Anayasal Gelişmeleri</a:t>
            </a:r>
            <a:r>
              <a:rPr lang="tr-TR" sz="2000" dirty="0">
                <a:solidFill>
                  <a:schemeClr val="tx1"/>
                </a:solidFill>
              </a:rPr>
              <a:t>, Yapı Kredi Yayınları, İstanbul, 1999.</a:t>
            </a:r>
          </a:p>
          <a:p>
            <a:r>
              <a:rPr lang="tr-TR" sz="2000" dirty="0">
                <a:solidFill>
                  <a:schemeClr val="tx1"/>
                </a:solidFill>
              </a:rPr>
              <a:t>Stanford J. </a:t>
            </a:r>
            <a:r>
              <a:rPr lang="tr-TR" sz="2000" dirty="0" err="1">
                <a:solidFill>
                  <a:schemeClr val="tx1"/>
                </a:solidFill>
              </a:rPr>
              <a:t>Shaw</a:t>
            </a:r>
            <a:r>
              <a:rPr lang="tr-TR" sz="2000" dirty="0">
                <a:solidFill>
                  <a:schemeClr val="tx1"/>
                </a:solidFill>
              </a:rPr>
              <a:t>, Ezel Kural </a:t>
            </a:r>
            <a:r>
              <a:rPr lang="tr-TR" sz="2000" dirty="0" err="1">
                <a:solidFill>
                  <a:schemeClr val="tx1"/>
                </a:solidFill>
              </a:rPr>
              <a:t>Shaw</a:t>
            </a:r>
            <a:r>
              <a:rPr lang="tr-TR" sz="2000" dirty="0">
                <a:solidFill>
                  <a:schemeClr val="tx1"/>
                </a:solidFill>
              </a:rPr>
              <a:t>, </a:t>
            </a:r>
            <a:r>
              <a:rPr lang="tr-TR" sz="2000" b="1" dirty="0">
                <a:solidFill>
                  <a:schemeClr val="tx1"/>
                </a:solidFill>
              </a:rPr>
              <a:t>Osmanlı İmparatorluğu ve Modern Türkiye</a:t>
            </a:r>
            <a:r>
              <a:rPr lang="tr-TR" sz="2000" dirty="0">
                <a:solidFill>
                  <a:schemeClr val="tx1"/>
                </a:solidFill>
              </a:rPr>
              <a:t>, İstanbul, 1983</a:t>
            </a:r>
          </a:p>
          <a:p>
            <a:r>
              <a:rPr lang="tr-TR" sz="2000" dirty="0">
                <a:solidFill>
                  <a:schemeClr val="tx1"/>
                </a:solidFill>
              </a:rPr>
              <a:t>Ahmet Hamdi Tanpınar, </a:t>
            </a:r>
            <a:r>
              <a:rPr lang="tr-TR" sz="2000" b="1" dirty="0">
                <a:solidFill>
                  <a:schemeClr val="tx1"/>
                </a:solidFill>
              </a:rPr>
              <a:t>XIX Asır Türk Edebiyatı Tarihi,</a:t>
            </a:r>
            <a:r>
              <a:rPr lang="tr-TR" sz="2000" dirty="0">
                <a:solidFill>
                  <a:schemeClr val="tx1"/>
                </a:solidFill>
              </a:rPr>
              <a:t> (1976), Çağlayan Kitap, İstanbul.</a:t>
            </a:r>
          </a:p>
          <a:p>
            <a:pPr algn="l"/>
            <a:endParaRPr lang="tr-TR"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Metin kutusu 4"/>
          <p:cNvSpPr txBox="1">
            <a:spLocks noChangeArrowheads="1"/>
          </p:cNvSpPr>
          <p:nvPr/>
        </p:nvSpPr>
        <p:spPr bwMode="auto">
          <a:xfrm>
            <a:off x="431800" y="225425"/>
            <a:ext cx="8172648" cy="2708434"/>
          </a:xfrm>
          <a:prstGeom prst="rect">
            <a:avLst/>
          </a:prstGeom>
          <a:noFill/>
          <a:ln w="9525">
            <a:noFill/>
            <a:miter lim="800000"/>
            <a:headEnd/>
            <a:tailEnd/>
          </a:ln>
        </p:spPr>
        <p:txBody>
          <a:bodyPr wrap="square">
            <a:spAutoFit/>
          </a:bodyPr>
          <a:lstStyle/>
          <a:p>
            <a:pPr marL="285750" indent="-285750" algn="just">
              <a:buFont typeface="Arial" charset="0"/>
              <a:buChar char="•"/>
            </a:pPr>
            <a:endParaRPr lang="tr-TR" sz="2200" dirty="0"/>
          </a:p>
          <a:p>
            <a:pPr marL="285750" indent="-285750" algn="just">
              <a:buFont typeface="Arial" charset="0"/>
              <a:buChar char="•"/>
            </a:pPr>
            <a:r>
              <a:rPr lang="tr-TR" sz="2200" dirty="0"/>
              <a:t>Anayasalı dönemin ön önemli özelliği,  daha önce devletin sahibi olarak devleti yönetme yetkisini tanrıdan alan Osmanlı padişahları şimdi bu yetkiyi kanundan/hukuktan alacaklardır. </a:t>
            </a:r>
          </a:p>
          <a:p>
            <a:pPr marL="285750" indent="-285750" algn="just">
              <a:buFont typeface="Arial" charset="0"/>
              <a:buChar char="•"/>
            </a:pPr>
            <a:r>
              <a:rPr lang="tr-TR" sz="2200" dirty="0"/>
              <a:t>Bir başka deyişle </a:t>
            </a:r>
            <a:r>
              <a:rPr lang="tr-TR" sz="2000" dirty="0">
                <a:latin typeface="Times New Roman" pitchFamily="18" charset="0"/>
                <a:cs typeface="Times New Roman" pitchFamily="18" charset="0"/>
              </a:rPr>
              <a:t>Padişah, egemenliğini eski geleneksel yapıdan veya ilahi kaynaktan değil, </a:t>
            </a:r>
            <a:r>
              <a:rPr lang="tr-TR" sz="2000" b="1" u="sng" dirty="0">
                <a:latin typeface="Times New Roman" pitchFamily="18" charset="0"/>
                <a:cs typeface="Times New Roman" pitchFamily="18" charset="0"/>
              </a:rPr>
              <a:t>insan iradesinin ürünü olan yazılı bir anayasadan saltanat ve egemenlik hakkını almakta ve hakimiyetini bu şekilde meşrulaştırmaktadır.  </a:t>
            </a:r>
            <a:endParaRPr lang="tr-TR" sz="2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Metin kutusu 4"/>
          <p:cNvSpPr txBox="1">
            <a:spLocks noChangeArrowheads="1"/>
          </p:cNvSpPr>
          <p:nvPr/>
        </p:nvSpPr>
        <p:spPr bwMode="auto">
          <a:xfrm>
            <a:off x="179512" y="188640"/>
            <a:ext cx="8316664" cy="7109639"/>
          </a:xfrm>
          <a:prstGeom prst="rect">
            <a:avLst/>
          </a:prstGeom>
          <a:noFill/>
          <a:ln w="9525">
            <a:noFill/>
            <a:miter lim="800000"/>
            <a:headEnd/>
            <a:tailEnd/>
          </a:ln>
        </p:spPr>
        <p:txBody>
          <a:bodyPr wrap="square">
            <a:spAutoFit/>
          </a:bodyPr>
          <a:lstStyle/>
          <a:p>
            <a:pPr marL="285750" indent="-285750" algn="just"/>
            <a:r>
              <a:rPr lang="tr-TR" sz="2000" b="1" dirty="0">
                <a:latin typeface="Times New Roman" panose="02020603050405020304" pitchFamily="18" charset="0"/>
                <a:cs typeface="Times New Roman" pitchFamily="18" charset="0"/>
              </a:rPr>
              <a:t>Kanun-u Esasisi’nin bazı maddeleri şöyle sıralanabilir:</a:t>
            </a:r>
          </a:p>
          <a:p>
            <a:pPr marL="285750" indent="-285750" algn="just">
              <a:buFont typeface="Arial" charset="0"/>
              <a:buChar char="•"/>
            </a:pPr>
            <a:r>
              <a:rPr lang="tr-TR" sz="2200" dirty="0">
                <a:latin typeface="Times New Roman" panose="02020603050405020304" pitchFamily="18" charset="0"/>
                <a:cs typeface="Times New Roman" panose="02020603050405020304" pitchFamily="18" charset="0"/>
              </a:rPr>
              <a:t>Kanun-i Esasi’ye göre Resmi dini «</a:t>
            </a:r>
            <a:r>
              <a:rPr lang="tr-TR" sz="2200" dirty="0">
                <a:solidFill>
                  <a:srgbClr val="D82331"/>
                </a:solidFill>
                <a:latin typeface="Times New Roman" panose="02020603050405020304" pitchFamily="18" charset="0"/>
                <a:cs typeface="Times New Roman" panose="02020603050405020304" pitchFamily="18" charset="0"/>
              </a:rPr>
              <a:t>din-i İslam</a:t>
            </a:r>
            <a:r>
              <a:rPr lang="tr-TR" sz="2200" dirty="0">
                <a:latin typeface="Times New Roman" panose="02020603050405020304" pitchFamily="18" charset="0"/>
                <a:cs typeface="Times New Roman" panose="02020603050405020304" pitchFamily="18" charset="0"/>
              </a:rPr>
              <a:t>»; dili ise “</a:t>
            </a:r>
            <a:r>
              <a:rPr lang="tr-TR" sz="2200" dirty="0">
                <a:solidFill>
                  <a:srgbClr val="D82331"/>
                </a:solidFill>
                <a:latin typeface="Times New Roman" panose="02020603050405020304" pitchFamily="18" charset="0"/>
                <a:cs typeface="Times New Roman" panose="02020603050405020304" pitchFamily="18" charset="0"/>
              </a:rPr>
              <a:t>Türkçe</a:t>
            </a:r>
            <a:r>
              <a:rPr lang="tr-TR" sz="2200" dirty="0">
                <a:latin typeface="Times New Roman" panose="02020603050405020304" pitchFamily="18" charset="0"/>
                <a:cs typeface="Times New Roman" panose="02020603050405020304" pitchFamily="18" charset="0"/>
              </a:rPr>
              <a:t>” olarak kabul edilmiştir. Devlet memuriyeti için Türkçe bilme şartı söz konusudur. </a:t>
            </a:r>
          </a:p>
          <a:p>
            <a:pPr>
              <a:buFont typeface="Arial" charset="0"/>
              <a:buChar char="•"/>
            </a:pPr>
            <a:r>
              <a:rPr lang="tr-TR" sz="2200" dirty="0">
                <a:latin typeface="Times New Roman" panose="02020603050405020304" pitchFamily="18" charset="0"/>
                <a:cs typeface="Times New Roman" panose="02020603050405020304" pitchFamily="18" charset="0"/>
              </a:rPr>
              <a:t>Yürütmenin başında Padişah ve onun mutlak vekili olarak Sadrazamın bulunduğu Meclis-i Vükela (Hükümet) bulunur.</a:t>
            </a:r>
          </a:p>
          <a:p>
            <a:pPr>
              <a:buFont typeface="Arial" charset="0"/>
              <a:buChar char="•"/>
            </a:pPr>
            <a:r>
              <a:rPr lang="tr-TR" sz="2200" b="1" dirty="0">
                <a:solidFill>
                  <a:schemeClr val="accent1"/>
                </a:solidFill>
                <a:latin typeface="Times New Roman" panose="02020603050405020304" pitchFamily="18" charset="0"/>
                <a:cs typeface="Times New Roman" panose="02020603050405020304" pitchFamily="18" charset="0"/>
              </a:rPr>
              <a:t>Padişah: </a:t>
            </a:r>
            <a:r>
              <a:rPr lang="tr-TR" sz="2200" dirty="0">
                <a:latin typeface="Times New Roman" panose="02020603050405020304" pitchFamily="18" charset="0"/>
                <a:cs typeface="Times New Roman" panose="02020603050405020304" pitchFamily="18" charset="0"/>
              </a:rPr>
              <a:t>Saltanat Osmanlı sülalesine aittir. Padişah aynı zamanda Halifedir. Padişah sorumsuz ve kutsaldır. (Siyasal nedenlerle görevden alınamaz hakkında hukuk/ceza davası açılamaz.)</a:t>
            </a:r>
          </a:p>
          <a:p>
            <a:pPr>
              <a:buFont typeface="Arial" charset="0"/>
              <a:buChar char="•"/>
            </a:pPr>
            <a:r>
              <a:rPr lang="tr-TR" sz="2200" dirty="0">
                <a:latin typeface="Times New Roman" panose="02020603050405020304" pitchFamily="18" charset="0"/>
                <a:cs typeface="Times New Roman" panose="02020603050405020304" pitchFamily="18" charset="0"/>
              </a:rPr>
              <a:t>Bakanların tayini ve azli, rütbe ve nişan verilmesi,</a:t>
            </a:r>
          </a:p>
          <a:p>
            <a:pPr>
              <a:buFont typeface="Arial" charset="0"/>
              <a:buChar char="•"/>
            </a:pPr>
            <a:r>
              <a:rPr lang="tr-TR" sz="2200" dirty="0">
                <a:latin typeface="Times New Roman" panose="02020603050405020304" pitchFamily="18" charset="0"/>
                <a:cs typeface="Times New Roman" panose="02020603050405020304" pitchFamily="18" charset="0"/>
              </a:rPr>
              <a:t>Savaş ve barışa karar verilmesi, uluslararası anlaşma yapılması,</a:t>
            </a:r>
          </a:p>
          <a:p>
            <a:pPr>
              <a:buFont typeface="Arial" charset="0"/>
              <a:buChar char="•"/>
            </a:pPr>
            <a:r>
              <a:rPr lang="tr-TR" sz="2200" dirty="0">
                <a:latin typeface="Times New Roman" panose="02020603050405020304" pitchFamily="18" charset="0"/>
                <a:cs typeface="Times New Roman" panose="02020603050405020304" pitchFamily="18" charset="0"/>
              </a:rPr>
              <a:t>Kanun ve şeriat hükümlerinin uygulanması, Cezaların affı,</a:t>
            </a:r>
          </a:p>
          <a:p>
            <a:pPr>
              <a:buFont typeface="Arial" charset="0"/>
              <a:buChar char="•"/>
            </a:pPr>
            <a:r>
              <a:rPr lang="tr-TR" sz="2200" dirty="0">
                <a:latin typeface="Times New Roman" panose="02020603050405020304" pitchFamily="18" charset="0"/>
                <a:cs typeface="Times New Roman" panose="02020603050405020304" pitchFamily="18" charset="0"/>
              </a:rPr>
              <a:t>Meclis-i Umuminin toplantıya çağırılması, tatil edilmesi, feshi,</a:t>
            </a:r>
          </a:p>
          <a:p>
            <a:pPr>
              <a:buFont typeface="Arial" charset="0"/>
              <a:buChar char="•"/>
            </a:pPr>
            <a:r>
              <a:rPr lang="tr-TR" sz="2200" dirty="0">
                <a:latin typeface="Times New Roman" panose="02020603050405020304" pitchFamily="18" charset="0"/>
                <a:cs typeface="Times New Roman" panose="02020603050405020304" pitchFamily="18" charset="0"/>
              </a:rPr>
              <a:t>İstediği kişiyi sürgüne gönderme yetkisi,</a:t>
            </a:r>
          </a:p>
          <a:p>
            <a:pPr>
              <a:buFont typeface="Arial" charset="0"/>
              <a:buChar char="•"/>
            </a:pPr>
            <a:r>
              <a:rPr lang="tr-TR" sz="2200" dirty="0">
                <a:latin typeface="Times New Roman" panose="02020603050405020304" pitchFamily="18" charset="0"/>
                <a:cs typeface="Times New Roman" panose="02020603050405020304" pitchFamily="18" charset="0"/>
              </a:rPr>
              <a:t>Kanunları veto yetkisi, padişaha aittir. </a:t>
            </a:r>
          </a:p>
          <a:p>
            <a:pPr marL="285750" indent="-285750" algn="just">
              <a:buFont typeface="Arial" charset="0"/>
              <a:buChar char="•"/>
            </a:pPr>
            <a:r>
              <a:rPr lang="tr-TR" sz="2200" b="1" dirty="0">
                <a:latin typeface="Times New Roman" panose="02020603050405020304" pitchFamily="18" charset="0"/>
                <a:cs typeface="Times New Roman" panose="02020603050405020304" pitchFamily="18" charset="0"/>
              </a:rPr>
              <a:t>Burada altının çizilmesi gereken bir husus da Meclis-i Mebusunda alınan kararlar padişah onayı olmadan yasalaşamamasıdır. Ancak </a:t>
            </a:r>
            <a:r>
              <a:rPr lang="tr-TR" sz="2000" b="1" dirty="0">
                <a:solidFill>
                  <a:srgbClr val="0070C0"/>
                </a:solidFill>
                <a:latin typeface="Times New Roman" panose="02020603050405020304" pitchFamily="18" charset="0"/>
                <a:cs typeface="Times New Roman" panose="02020603050405020304" pitchFamily="18" charset="0"/>
              </a:rPr>
              <a:t>Padişah, Meclis-i </a:t>
            </a:r>
            <a:r>
              <a:rPr lang="tr-TR" sz="2000" b="1" dirty="0" err="1">
                <a:solidFill>
                  <a:srgbClr val="0070C0"/>
                </a:solidFill>
                <a:latin typeface="Times New Roman" panose="02020603050405020304" pitchFamily="18" charset="0"/>
                <a:cs typeface="Times New Roman" panose="02020603050405020304" pitchFamily="18" charset="0"/>
              </a:rPr>
              <a:t>Mebusan’ın</a:t>
            </a:r>
            <a:r>
              <a:rPr lang="tr-TR" sz="2000" b="1" dirty="0">
                <a:solidFill>
                  <a:srgbClr val="0070C0"/>
                </a:solidFill>
                <a:latin typeface="Times New Roman" panose="02020603050405020304" pitchFamily="18" charset="0"/>
                <a:cs typeface="Times New Roman" panose="02020603050405020304" pitchFamily="18" charset="0"/>
              </a:rPr>
              <a:t> istemediği bir konuyu da yasalaştıramazdı. Yani Meclisi </a:t>
            </a:r>
            <a:r>
              <a:rPr lang="tr-TR" sz="2000" b="1" dirty="0" err="1">
                <a:solidFill>
                  <a:srgbClr val="0070C0"/>
                </a:solidFill>
                <a:latin typeface="Times New Roman" panose="02020603050405020304" pitchFamily="18" charset="0"/>
                <a:cs typeface="Times New Roman" panose="02020603050405020304" pitchFamily="18" charset="0"/>
              </a:rPr>
              <a:t>Mebusan</a:t>
            </a:r>
            <a:r>
              <a:rPr lang="tr-TR" sz="2000" b="1" dirty="0">
                <a:solidFill>
                  <a:srgbClr val="0070C0"/>
                </a:solidFill>
                <a:latin typeface="Times New Roman" panose="02020603050405020304" pitchFamily="18" charset="0"/>
                <a:cs typeface="Times New Roman" panose="02020603050405020304" pitchFamily="18" charset="0"/>
              </a:rPr>
              <a:t> olmadan kanun yapılamazdı.</a:t>
            </a:r>
            <a:endParaRPr lang="tr-TR" sz="2200" dirty="0">
              <a:latin typeface="Times New Roman" panose="02020603050405020304" pitchFamily="18" charset="0"/>
              <a:cs typeface="Times New Roman" panose="02020603050405020304" pitchFamily="18" charset="0"/>
            </a:endParaRPr>
          </a:p>
          <a:p>
            <a:pPr marL="285750" indent="-285750" algn="just">
              <a:buFont typeface="Arial" charset="0"/>
              <a:buChar char="•"/>
            </a:pPr>
            <a:endParaRPr lang="tr-TR"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Title 1"/>
          <p:cNvSpPr txBox="1">
            <a:spLocks/>
          </p:cNvSpPr>
          <p:nvPr/>
        </p:nvSpPr>
        <p:spPr bwMode="auto">
          <a:xfrm>
            <a:off x="323850" y="195263"/>
            <a:ext cx="8137525" cy="6402387"/>
          </a:xfrm>
          <a:prstGeom prst="rect">
            <a:avLst/>
          </a:prstGeom>
          <a:noFill/>
          <a:ln w="9525">
            <a:noFill/>
            <a:miter lim="800000"/>
            <a:headEnd/>
            <a:tailEnd/>
          </a:ln>
        </p:spPr>
        <p:txBody>
          <a:bodyPr/>
          <a:lstStyle/>
          <a:p>
            <a:pPr marL="342900" indent="-342900" algn="just">
              <a:lnSpc>
                <a:spcPct val="90000"/>
              </a:lnSpc>
              <a:buFont typeface="Arial" charset="0"/>
              <a:buChar char="•"/>
            </a:pPr>
            <a:r>
              <a:rPr lang="tr-TR" sz="2000" dirty="0"/>
              <a:t>1876 Kanun-i Esasi bir anayasa olarak kendisinden beklenilen devlet erkini (Padişahı) sınırlandırma ve yönetenlerin keyfi davranmasını önleme görevini yerine </a:t>
            </a:r>
            <a:r>
              <a:rPr lang="tr-TR" sz="2000" b="1" dirty="0">
                <a:solidFill>
                  <a:schemeClr val="accent1"/>
                </a:solidFill>
              </a:rPr>
              <a:t>getirememiştir.</a:t>
            </a:r>
          </a:p>
          <a:p>
            <a:pPr marL="342900" indent="-342900" algn="just">
              <a:lnSpc>
                <a:spcPct val="90000"/>
              </a:lnSpc>
              <a:buFont typeface="Arial" charset="0"/>
              <a:buChar char="•"/>
            </a:pPr>
            <a:endParaRPr lang="tr-TR" sz="2000" b="1" dirty="0">
              <a:solidFill>
                <a:schemeClr val="accent1"/>
              </a:solidFill>
            </a:endParaRPr>
          </a:p>
          <a:p>
            <a:pPr marL="342900" indent="-342900" algn="just">
              <a:lnSpc>
                <a:spcPct val="90000"/>
              </a:lnSpc>
              <a:buFont typeface="Arial" charset="0"/>
              <a:buChar char="•"/>
            </a:pPr>
            <a:r>
              <a:rPr lang="tr-TR" sz="2000" b="1" dirty="0">
                <a:solidFill>
                  <a:schemeClr val="accent1"/>
                </a:solidFill>
              </a:rPr>
              <a:t>19. yüzyıl yenilik hareketlerinin tamamı (Tanzimat, Islahat Fermanı ve Meşrutiyet idaresi) devleti çöküşten kurtarmak hedefine odaklanmış devlet-yönetici katından gelen halka mâl edilememiş adımlardır. Tepeden inme ve halktan kopuk ve bir halk mücadelesinden mahrum olarak gerçekleştirildiği için başarı ve etki oranı sınırlı kalmıştır.</a:t>
            </a:r>
          </a:p>
          <a:p>
            <a:pPr algn="just">
              <a:lnSpc>
                <a:spcPct val="90000"/>
              </a:lnSpc>
            </a:pPr>
            <a:endParaRPr lang="tr-TR" sz="2000" b="1" dirty="0">
              <a:solidFill>
                <a:schemeClr val="accen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Content Placeholder 2"/>
          <p:cNvSpPr txBox="1">
            <a:spLocks/>
          </p:cNvSpPr>
          <p:nvPr/>
        </p:nvSpPr>
        <p:spPr bwMode="auto">
          <a:xfrm>
            <a:off x="701675" y="1450975"/>
            <a:ext cx="5705475" cy="3890963"/>
          </a:xfrm>
          <a:prstGeom prst="rect">
            <a:avLst/>
          </a:prstGeom>
          <a:noFill/>
          <a:ln w="9525">
            <a:noFill/>
            <a:miter lim="800000"/>
            <a:headEnd/>
            <a:tailEnd/>
          </a:ln>
        </p:spPr>
        <p:txBody>
          <a:bodyPr/>
          <a:lstStyle/>
          <a:p>
            <a:pPr>
              <a:lnSpc>
                <a:spcPct val="90000"/>
              </a:lnSpc>
              <a:spcBef>
                <a:spcPts val="1000"/>
              </a:spcBef>
              <a:buFont typeface="Arial" charset="0"/>
              <a:buNone/>
            </a:pPr>
            <a:endParaRPr lang="tr-TR" sz="2600"/>
          </a:p>
        </p:txBody>
      </p:sp>
      <p:sp>
        <p:nvSpPr>
          <p:cNvPr id="8" name="Dikdörtgen 3"/>
          <p:cNvSpPr/>
          <p:nvPr/>
        </p:nvSpPr>
        <p:spPr>
          <a:xfrm>
            <a:off x="0" y="0"/>
            <a:ext cx="3203575" cy="6419850"/>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sz="1800" dirty="0"/>
          </a:p>
        </p:txBody>
      </p:sp>
      <p:sp>
        <p:nvSpPr>
          <p:cNvPr id="123907" name="Metin kutusu 1"/>
          <p:cNvSpPr txBox="1">
            <a:spLocks noChangeArrowheads="1"/>
          </p:cNvSpPr>
          <p:nvPr/>
        </p:nvSpPr>
        <p:spPr bwMode="auto">
          <a:xfrm>
            <a:off x="179512" y="425450"/>
            <a:ext cx="3024063" cy="2677656"/>
          </a:xfrm>
          <a:prstGeom prst="rect">
            <a:avLst/>
          </a:prstGeom>
          <a:noFill/>
          <a:ln w="9525">
            <a:noFill/>
            <a:miter lim="800000"/>
            <a:headEnd/>
            <a:tailEnd/>
          </a:ln>
        </p:spPr>
        <p:txBody>
          <a:bodyPr wrap="square">
            <a:spAutoFit/>
          </a:bodyPr>
          <a:lstStyle/>
          <a:p>
            <a:r>
              <a:rPr lang="tr-TR" sz="4400" dirty="0">
                <a:solidFill>
                  <a:schemeClr val="bg1"/>
                </a:solidFill>
              </a:rPr>
              <a:t>II. Abdülhamid Dönemi</a:t>
            </a:r>
          </a:p>
          <a:p>
            <a:r>
              <a:rPr lang="tr-TR" sz="3600" dirty="0">
                <a:solidFill>
                  <a:schemeClr val="bg1"/>
                </a:solidFill>
              </a:rPr>
              <a:t>1878-1908 </a:t>
            </a:r>
          </a:p>
        </p:txBody>
      </p:sp>
      <p:pic>
        <p:nvPicPr>
          <p:cNvPr id="123908" name="Resim 8"/>
          <p:cNvPicPr>
            <a:picLocks noChangeAspect="1"/>
          </p:cNvPicPr>
          <p:nvPr/>
        </p:nvPicPr>
        <p:blipFill>
          <a:blip r:embed="rId2" cstate="print"/>
          <a:srcRect/>
          <a:stretch>
            <a:fillRect/>
          </a:stretch>
        </p:blipFill>
        <p:spPr bwMode="auto">
          <a:xfrm>
            <a:off x="461963" y="3396455"/>
            <a:ext cx="1955800" cy="2518569"/>
          </a:xfrm>
          <a:prstGeom prst="rect">
            <a:avLst/>
          </a:prstGeom>
          <a:noFill/>
          <a:ln w="9525">
            <a:noFill/>
            <a:miter lim="800000"/>
            <a:headEnd/>
            <a:tailEnd/>
          </a:ln>
        </p:spPr>
      </p:pic>
      <p:sp>
        <p:nvSpPr>
          <p:cNvPr id="11" name="Metin kutusu 10"/>
          <p:cNvSpPr txBox="1"/>
          <p:nvPr/>
        </p:nvSpPr>
        <p:spPr>
          <a:xfrm>
            <a:off x="875329" y="5880290"/>
            <a:ext cx="1131930" cy="369332"/>
          </a:xfrm>
          <a:prstGeom prst="rect">
            <a:avLst/>
          </a:prstGeom>
          <a:noFill/>
        </p:spPr>
        <p:txBody>
          <a:bodyPr wrap="none">
            <a:spAutoFit/>
          </a:bodyPr>
          <a:lstStyle/>
          <a:p>
            <a:pPr fontAlgn="auto">
              <a:spcBef>
                <a:spcPts val="0"/>
              </a:spcBef>
              <a:spcAft>
                <a:spcPts val="0"/>
              </a:spcAft>
              <a:defRPr/>
            </a:pPr>
            <a:r>
              <a:rPr lang="tr-TR" sz="1800" dirty="0">
                <a:highlight>
                  <a:srgbClr val="FFFF00"/>
                </a:highlight>
                <a:latin typeface="+mn-lt"/>
                <a:cs typeface="+mn-cs"/>
              </a:rPr>
              <a:t>II. Abdülhamit</a:t>
            </a:r>
          </a:p>
        </p:txBody>
      </p:sp>
      <p:sp>
        <p:nvSpPr>
          <p:cNvPr id="123910" name="Metin kutusu 11"/>
          <p:cNvSpPr txBox="1">
            <a:spLocks noChangeArrowheads="1"/>
          </p:cNvSpPr>
          <p:nvPr/>
        </p:nvSpPr>
        <p:spPr bwMode="auto">
          <a:xfrm>
            <a:off x="3078163" y="300038"/>
            <a:ext cx="5900737" cy="6863417"/>
          </a:xfrm>
          <a:prstGeom prst="rect">
            <a:avLst/>
          </a:prstGeom>
          <a:noFill/>
          <a:ln w="9525">
            <a:noFill/>
            <a:miter lim="800000"/>
            <a:headEnd/>
            <a:tailEnd/>
          </a:ln>
        </p:spPr>
        <p:txBody>
          <a:bodyPr>
            <a:spAutoFit/>
          </a:bodyPr>
          <a:lstStyle/>
          <a:p>
            <a:pPr marL="342900" indent="-342900" algn="just">
              <a:buFont typeface="Arial" charset="0"/>
              <a:buChar char="•"/>
            </a:pPr>
            <a:r>
              <a:rPr lang="tr-TR" sz="2200" dirty="0"/>
              <a:t>II. Abdülhamit’in 32 yıllık saltanatının 30 yılı istibdat (sıkı yönetim) olarak geçmiştir.</a:t>
            </a:r>
          </a:p>
          <a:p>
            <a:pPr marL="342900" indent="-342900" algn="just">
              <a:buFont typeface="Arial" charset="0"/>
              <a:buChar char="•"/>
            </a:pPr>
            <a:endParaRPr lang="tr-TR" sz="2200" dirty="0"/>
          </a:p>
          <a:p>
            <a:pPr marL="342900" indent="-342900" algn="just">
              <a:buFont typeface="Arial" charset="0"/>
              <a:buChar char="•"/>
            </a:pPr>
            <a:r>
              <a:rPr lang="tr-TR" sz="2200" dirty="0"/>
              <a:t>İstibdat dönemi </a:t>
            </a:r>
            <a:r>
              <a:rPr lang="tr-TR" sz="2200" b="1" dirty="0">
                <a:solidFill>
                  <a:schemeClr val="accent1"/>
                </a:solidFill>
              </a:rPr>
              <a:t>tam anlamıyla mutlak </a:t>
            </a:r>
            <a:r>
              <a:rPr lang="tr-TR" sz="2200" dirty="0"/>
              <a:t>bir yönetimdi. Padişahın yönetimini, iradesini sınırlayan hiçbir kontrol mekanizması ve kurum yoktu. Padişahı eleştirecek her türlü mekanizma (parti, dernek, gazete vb.) susturulmuştur.</a:t>
            </a:r>
          </a:p>
          <a:p>
            <a:pPr marL="342900" indent="-342900" algn="just">
              <a:buFont typeface="Arial" charset="0"/>
              <a:buChar char="•"/>
            </a:pPr>
            <a:endParaRPr lang="tr-TR" sz="2200" dirty="0"/>
          </a:p>
          <a:p>
            <a:pPr marL="342900" indent="-342900" algn="just">
              <a:buFont typeface="Arial" charset="0"/>
              <a:buChar char="•"/>
            </a:pPr>
            <a:r>
              <a:rPr lang="tr-TR" sz="2200" b="1" dirty="0"/>
              <a:t>Bununla birlikte, Tanzimat’la ivme kazanan Batılılaşma çalışmaları da devam ettirilmiştir.</a:t>
            </a:r>
          </a:p>
          <a:p>
            <a:pPr marL="342900" indent="-342900" algn="just">
              <a:buFont typeface="Arial" charset="0"/>
              <a:buChar char="•"/>
            </a:pPr>
            <a:endParaRPr lang="tr-TR" sz="2200" b="1" dirty="0"/>
          </a:p>
          <a:p>
            <a:pPr marL="342900" indent="-342900" algn="just">
              <a:buFont typeface="Arial" charset="0"/>
              <a:buChar char="•"/>
            </a:pPr>
            <a:r>
              <a:rPr lang="tr-TR" sz="2200" dirty="0"/>
              <a:t>Öyle ki, Cumhuriyeti kuracak nesilleri yetiştiren okulların pek çoğu bu devrinde açılmıştır. Bu dönem araştırmacılar tarafından Mutlakıyet, İstibdat gibi tanımlamalarla adlandırılmıştır. Mesela Bernard </a:t>
            </a:r>
            <a:r>
              <a:rPr lang="tr-TR" sz="2200" dirty="0" err="1"/>
              <a:t>Lewis</a:t>
            </a:r>
            <a:r>
              <a:rPr lang="tr-TR" sz="2200" dirty="0"/>
              <a:t>, Abdülhamit dönemi için </a:t>
            </a:r>
            <a:r>
              <a:rPr lang="tr-TR" sz="2200" b="1" dirty="0">
                <a:solidFill>
                  <a:schemeClr val="accent1"/>
                </a:solidFill>
              </a:rPr>
              <a:t>«istibdat ve aydınlanma»; </a:t>
            </a:r>
            <a:r>
              <a:rPr lang="tr-TR" sz="2200" dirty="0"/>
              <a:t>değerlendirmesini yapmışlardır.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90500" y="116632"/>
            <a:ext cx="8788400" cy="640208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fontAlgn="auto">
              <a:spcAft>
                <a:spcPts val="0"/>
              </a:spcAft>
              <a:defRPr/>
            </a:pPr>
            <a:endParaRPr lang="tr-TR" sz="2200" b="1" dirty="0">
              <a:solidFill>
                <a:srgbClr val="D82331"/>
              </a:solidFill>
              <a:latin typeface="+mn-lt"/>
            </a:endParaRPr>
          </a:p>
          <a:p>
            <a:pPr marL="342900" indent="-342900" algn="just" fontAlgn="auto">
              <a:spcAft>
                <a:spcPts val="0"/>
              </a:spcAft>
              <a:buFont typeface="Arial" panose="020B0604020202020204" pitchFamily="34" charset="0"/>
              <a:buChar char="•"/>
              <a:defRPr/>
            </a:pPr>
            <a:r>
              <a:rPr lang="tr-TR" sz="2200" dirty="0">
                <a:latin typeface="+mn-lt"/>
              </a:rPr>
              <a:t>II. Abdülhamid, 1877-1878 Osmanlı-Rus Savaşı sonunda Anayasa’yı askıya almış, Meclis-i </a:t>
            </a:r>
            <a:r>
              <a:rPr lang="tr-TR" sz="2200" dirty="0" err="1">
                <a:latin typeface="+mn-lt"/>
              </a:rPr>
              <a:t>Mebusan’ı</a:t>
            </a:r>
            <a:r>
              <a:rPr lang="tr-TR" sz="2200" dirty="0">
                <a:latin typeface="+mn-lt"/>
              </a:rPr>
              <a:t> kapatmıştır.  Ona göre Osmanlı halkı henüz parlamento deneyimine hazır değildi, olgunlaşmamıştı.</a:t>
            </a: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r>
              <a:rPr lang="tr-TR" sz="2200" b="1" dirty="0">
                <a:solidFill>
                  <a:schemeClr val="accent1"/>
                </a:solidFill>
                <a:latin typeface="+mn-lt"/>
              </a:rPr>
              <a:t>Çok uluslu bir imparatorlukta azınlıkların da yer aldığı bir meclis ayrılık eğilimlerini kamçılamakta bu da Avrupalı devletlerin müdahalesini tetiklemekteydi.</a:t>
            </a: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r>
              <a:rPr lang="tr-TR" sz="2200" dirty="0">
                <a:latin typeface="+mn-lt"/>
              </a:rPr>
              <a:t>II. Abdülhamit hem dış müdahaleye engel olmak hem de azınlık isyanlarının önünü almak için merkezî güçlü bir devlet kurmak siyasetini benimsemiştir. Bu durum onu bir yandan istibdat rejimine yönlendirirken diğer taraftan da ıslahatları devam ettirme zorunluluğunu ortaya çıkarmıştır.</a:t>
            </a: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r>
              <a:rPr lang="tr-TR" sz="2200" dirty="0">
                <a:latin typeface="+mn-lt"/>
              </a:rPr>
              <a:t>Muhalefetin kalesi olan </a:t>
            </a:r>
            <a:r>
              <a:rPr lang="tr-TR" sz="2200" b="1" dirty="0">
                <a:solidFill>
                  <a:schemeClr val="accent1"/>
                </a:solidFill>
                <a:latin typeface="+mn-lt"/>
              </a:rPr>
              <a:t>Genç Osmanlılar </a:t>
            </a:r>
            <a:r>
              <a:rPr lang="tr-TR" sz="2200" dirty="0">
                <a:latin typeface="+mn-lt"/>
              </a:rPr>
              <a:t>sindirilmiştir. (Mithat Paşa sürgüne gönderilmiş ve sonra da boğdurulmuştur. Namık Kemal ve Ziya Paşa ise memurluklara atanmış ve eserleri yasaklanmıştır.)</a:t>
            </a: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r>
              <a:rPr lang="tr-TR" sz="2200" dirty="0">
                <a:latin typeface="+mn-lt"/>
              </a:rPr>
              <a:t>II. Abdülhamit iktidarını iki silahla pekiştirmiştir: </a:t>
            </a:r>
            <a:r>
              <a:rPr lang="tr-TR" sz="2200" b="1" dirty="0">
                <a:solidFill>
                  <a:schemeClr val="accent1"/>
                </a:solidFill>
                <a:latin typeface="+mn-lt"/>
              </a:rPr>
              <a:t>Jurnal teşkilatı ve çok sıkı bir sansür.</a:t>
            </a:r>
          </a:p>
          <a:p>
            <a:pPr marL="342900" indent="-342900" algn="just" fontAlgn="auto">
              <a:spcAft>
                <a:spcPts val="0"/>
              </a:spcAft>
              <a:buFont typeface="Arial" panose="020B0604020202020204" pitchFamily="34" charset="0"/>
              <a:buChar char="•"/>
              <a:defRPr/>
            </a:pPr>
            <a:endParaRPr lang="tr-TR" sz="2200" b="1" dirty="0">
              <a:solidFill>
                <a:schemeClr val="accent1"/>
              </a:solidFill>
              <a:latin typeface="+mn-lt"/>
            </a:endParaRPr>
          </a:p>
          <a:p>
            <a:pPr marL="342900" indent="-342900" algn="just" fontAlgn="auto">
              <a:spcAft>
                <a:spcPts val="0"/>
              </a:spcAft>
              <a:buFont typeface="Arial" panose="020B0604020202020204" pitchFamily="34" charset="0"/>
              <a:buChar char="•"/>
              <a:defRPr/>
            </a:pPr>
            <a:endParaRPr lang="tr-TR" sz="2200" b="1" dirty="0">
              <a:solidFill>
                <a:schemeClr val="accent1"/>
              </a:solidFill>
              <a:latin typeface="+mn-lt"/>
            </a:endParaRPr>
          </a:p>
          <a:p>
            <a:pPr algn="just" fontAlgn="auto">
              <a:spcAft>
                <a:spcPts val="0"/>
              </a:spcAft>
              <a:defRPr/>
            </a:pPr>
            <a:endParaRPr lang="tr-TR" sz="2200" b="1" dirty="0">
              <a:solidFill>
                <a:schemeClr val="accent1"/>
              </a:solidFill>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b="1" dirty="0">
              <a:latin typeface="+mn-lt"/>
            </a:endParaRPr>
          </a:p>
          <a:p>
            <a:pPr algn="just" fontAlgn="auto">
              <a:spcAft>
                <a:spcPts val="0"/>
              </a:spcAft>
              <a:defRPr/>
            </a:pPr>
            <a:endParaRPr lang="tr-TR" sz="2200" b="1" dirty="0">
              <a:solidFill>
                <a:srgbClr val="D82331"/>
              </a:solidFill>
              <a:latin typeface="+mn-lt"/>
            </a:endParaRPr>
          </a:p>
          <a:p>
            <a:pPr algn="just" fontAlgn="auto">
              <a:spcAft>
                <a:spcPts val="0"/>
              </a:spcAft>
              <a:defRPr/>
            </a:pPr>
            <a:endParaRPr lang="en-US" sz="2200" b="1" dirty="0">
              <a:solidFill>
                <a:srgbClr val="D82331"/>
              </a:solidFill>
              <a:latin typeface="+mn-lt"/>
            </a:endParaRPr>
          </a:p>
        </p:txBody>
      </p:sp>
      <p:sp>
        <p:nvSpPr>
          <p:cNvPr id="124930" name="Content Placeholder 2"/>
          <p:cNvSpPr txBox="1">
            <a:spLocks/>
          </p:cNvSpPr>
          <p:nvPr/>
        </p:nvSpPr>
        <p:spPr bwMode="auto">
          <a:xfrm flipH="1">
            <a:off x="8978900" y="6021288"/>
            <a:ext cx="45719" cy="432047"/>
          </a:xfrm>
          <a:prstGeom prst="rect">
            <a:avLst/>
          </a:prstGeom>
          <a:noFill/>
          <a:ln w="9525">
            <a:noFill/>
            <a:miter lim="800000"/>
            <a:headEnd/>
            <a:tailEnd/>
          </a:ln>
        </p:spPr>
        <p:txBody>
          <a:bodyPr/>
          <a:lstStyle/>
          <a:p>
            <a:pPr>
              <a:lnSpc>
                <a:spcPct val="90000"/>
              </a:lnSpc>
              <a:spcBef>
                <a:spcPts val="1000"/>
              </a:spcBef>
              <a:buFont typeface="Arial" charset="0"/>
              <a:buNone/>
            </a:pPr>
            <a:endParaRPr lang="tr-TR" sz="2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90500" y="195263"/>
            <a:ext cx="8366125" cy="56991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fontAlgn="auto">
              <a:spcAft>
                <a:spcPts val="0"/>
              </a:spcAft>
              <a:buFont typeface="Arial" panose="020B0604020202020204" pitchFamily="34" charset="0"/>
              <a:buChar char="•"/>
              <a:defRPr/>
            </a:pPr>
            <a:r>
              <a:rPr lang="tr-TR" sz="2200" dirty="0">
                <a:latin typeface="+mn-lt"/>
              </a:rPr>
              <a:t>Haberleşme ve ulaştırmada önemli adımlar atılmıştır. </a:t>
            </a:r>
            <a:r>
              <a:rPr lang="tr-TR" sz="2200" b="1" dirty="0">
                <a:latin typeface="+mn-lt"/>
              </a:rPr>
              <a:t>Telgraf hatlarının</a:t>
            </a:r>
            <a:r>
              <a:rPr lang="tr-TR" sz="2200" dirty="0">
                <a:latin typeface="+mn-lt"/>
              </a:rPr>
              <a:t> uzatılması ve </a:t>
            </a:r>
            <a:r>
              <a:rPr lang="tr-TR" sz="2200" b="1" dirty="0">
                <a:latin typeface="+mn-lt"/>
              </a:rPr>
              <a:t>demiryolu</a:t>
            </a:r>
            <a:r>
              <a:rPr lang="tr-TR" sz="2200" dirty="0">
                <a:latin typeface="+mn-lt"/>
              </a:rPr>
              <a:t> inşası II. Abdülhamit’in istibdat yönetiminin önemli araçları haline gelmiştir.</a:t>
            </a: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r>
              <a:rPr lang="tr-TR" sz="2200" dirty="0">
                <a:latin typeface="+mn-lt"/>
              </a:rPr>
              <a:t>En önemli yatırımı eğitim alanında yapan II. Abdülhamit </a:t>
            </a:r>
            <a:r>
              <a:rPr lang="tr-TR" sz="2200" dirty="0" err="1">
                <a:latin typeface="+mn-lt"/>
              </a:rPr>
              <a:t>Mekteb</a:t>
            </a:r>
            <a:r>
              <a:rPr lang="tr-TR" sz="2200" dirty="0">
                <a:latin typeface="+mn-lt"/>
              </a:rPr>
              <a:t>-i Harbiye ve Mülkiye’yi, askeri ve sivil tıp okullarının yanı sıra Maliye, Hukuk, Güzel Sanatlar, Ticaret, Mühendis, Polis okullarını genişletmiştir.  1900 yılında </a:t>
            </a:r>
            <a:r>
              <a:rPr lang="tr-TR" sz="2200" dirty="0" err="1">
                <a:latin typeface="+mn-lt"/>
              </a:rPr>
              <a:t>Darülfünûn’un</a:t>
            </a:r>
            <a:r>
              <a:rPr lang="tr-TR" sz="2200" dirty="0">
                <a:latin typeface="+mn-lt"/>
              </a:rPr>
              <a:t> açılışı sağlanmıştır.</a:t>
            </a: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r>
              <a:rPr lang="tr-TR" sz="2200" dirty="0">
                <a:latin typeface="+mn-lt"/>
              </a:rPr>
              <a:t>Özellikle taşrada açılan idadiler (lise) cumhuriyetin aydın kuşaklarının yetişmesinde önemli rol oynamıştır.</a:t>
            </a:r>
            <a:endParaRPr lang="en-US" sz="2200" dirty="0">
              <a:latin typeface="+mn-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Content Placeholder 2"/>
          <p:cNvSpPr txBox="1">
            <a:spLocks/>
          </p:cNvSpPr>
          <p:nvPr/>
        </p:nvSpPr>
        <p:spPr bwMode="auto">
          <a:xfrm>
            <a:off x="701675" y="1450975"/>
            <a:ext cx="5705475" cy="3890963"/>
          </a:xfrm>
          <a:prstGeom prst="rect">
            <a:avLst/>
          </a:prstGeom>
          <a:noFill/>
          <a:ln w="9525">
            <a:noFill/>
            <a:miter lim="800000"/>
            <a:headEnd/>
            <a:tailEnd/>
          </a:ln>
        </p:spPr>
        <p:txBody>
          <a:bodyPr/>
          <a:lstStyle/>
          <a:p>
            <a:pPr>
              <a:lnSpc>
                <a:spcPct val="90000"/>
              </a:lnSpc>
              <a:spcBef>
                <a:spcPts val="1000"/>
              </a:spcBef>
              <a:buFont typeface="Arial" charset="0"/>
              <a:buNone/>
            </a:pPr>
            <a:endParaRPr lang="tr-TR" sz="2600"/>
          </a:p>
        </p:txBody>
      </p:sp>
      <p:sp>
        <p:nvSpPr>
          <p:cNvPr id="8" name="Dikdörtgen 3"/>
          <p:cNvSpPr/>
          <p:nvPr/>
        </p:nvSpPr>
        <p:spPr>
          <a:xfrm>
            <a:off x="0" y="0"/>
            <a:ext cx="2890838" cy="6419850"/>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sz="1800" dirty="0"/>
          </a:p>
        </p:txBody>
      </p:sp>
      <p:sp>
        <p:nvSpPr>
          <p:cNvPr id="126979" name="Metin kutusu 1"/>
          <p:cNvSpPr txBox="1">
            <a:spLocks noChangeArrowheads="1"/>
          </p:cNvSpPr>
          <p:nvPr/>
        </p:nvSpPr>
        <p:spPr bwMode="auto">
          <a:xfrm>
            <a:off x="452438" y="425450"/>
            <a:ext cx="2319337" cy="3441700"/>
          </a:xfrm>
          <a:prstGeom prst="rect">
            <a:avLst/>
          </a:prstGeom>
          <a:noFill/>
          <a:ln w="9525">
            <a:noFill/>
            <a:miter lim="800000"/>
            <a:headEnd/>
            <a:tailEnd/>
          </a:ln>
        </p:spPr>
        <p:txBody>
          <a:bodyPr>
            <a:spAutoFit/>
          </a:bodyPr>
          <a:lstStyle/>
          <a:p>
            <a:r>
              <a:rPr lang="tr-TR" sz="4400">
                <a:solidFill>
                  <a:schemeClr val="bg1"/>
                </a:solidFill>
              </a:rPr>
              <a:t>İttihat ve Terakki Cemiyeti 1889-1918 </a:t>
            </a:r>
          </a:p>
        </p:txBody>
      </p:sp>
      <p:sp>
        <p:nvSpPr>
          <p:cNvPr id="126980" name="Metin kutusu 11"/>
          <p:cNvSpPr txBox="1">
            <a:spLocks noChangeArrowheads="1"/>
          </p:cNvSpPr>
          <p:nvPr/>
        </p:nvSpPr>
        <p:spPr bwMode="auto">
          <a:xfrm>
            <a:off x="2890839" y="300038"/>
            <a:ext cx="6088062" cy="5755422"/>
          </a:xfrm>
          <a:prstGeom prst="rect">
            <a:avLst/>
          </a:prstGeom>
          <a:noFill/>
          <a:ln w="9525">
            <a:noFill/>
            <a:miter lim="800000"/>
            <a:headEnd/>
            <a:tailEnd/>
          </a:ln>
        </p:spPr>
        <p:txBody>
          <a:bodyPr wrap="square">
            <a:spAutoFit/>
          </a:bodyPr>
          <a:lstStyle/>
          <a:p>
            <a:pPr marL="342900" indent="-342900" algn="just">
              <a:buFont typeface="Arial" charset="0"/>
              <a:buChar char="•"/>
            </a:pPr>
            <a:r>
              <a:rPr lang="tr-TR" sz="2000" dirty="0"/>
              <a:t>İstibdat dönemi boyunca Namık Kemal ve Ziya Paşa gibi Genç Osmanlıların eserleri yasaklanmış, dernekleşme faaliyetleri engellenmiş ve basına sansür uygulanmış olsa da Anayasal bir sistemi arzulayan eğitimli gençler gizli bir örgütlenme içerisine girmişlerdir.</a:t>
            </a:r>
          </a:p>
          <a:p>
            <a:pPr marL="342900" indent="-342900" algn="just">
              <a:buFont typeface="Arial" charset="0"/>
              <a:buChar char="•"/>
            </a:pPr>
            <a:r>
              <a:rPr lang="tr-TR" sz="2000" dirty="0"/>
              <a:t>Özellikle 1878 Berlin Antlaşmasının neden olduğu 230.000 km²lik toprak kaybına 1881’de Fransa’nın Tunus’u; İngiltere’nin 1878’de Kıbrıs’ı ve 1882’de Mısır’ı işgalleri eklenince eğitimli gençler arasında devletin elden gittiği endişesi daha da artmıştır.</a:t>
            </a:r>
          </a:p>
          <a:p>
            <a:pPr marL="342900" indent="-342900" algn="just">
              <a:buFont typeface="Arial" charset="0"/>
              <a:buChar char="•"/>
            </a:pPr>
            <a:r>
              <a:rPr lang="tr-TR" sz="2200" dirty="0"/>
              <a:t>Bu toprak kayıpları II. Abdülhamit’e karşı siyasal muhalefeti körüklemiştir.</a:t>
            </a:r>
          </a:p>
          <a:p>
            <a:pPr marL="342900" indent="-342900" algn="just" fontAlgn="auto">
              <a:spcAft>
                <a:spcPts val="0"/>
              </a:spcAft>
              <a:buFont typeface="Arial" panose="020B0604020202020204" pitchFamily="34" charset="0"/>
              <a:buChar char="•"/>
              <a:defRPr/>
            </a:pPr>
            <a:r>
              <a:rPr lang="tr-TR" sz="2000" dirty="0"/>
              <a:t>«Vatan tehlikede» diyen bir grup </a:t>
            </a:r>
            <a:r>
              <a:rPr lang="tr-TR" sz="2000" b="1" dirty="0" err="1">
                <a:solidFill>
                  <a:schemeClr val="accent1"/>
                </a:solidFill>
              </a:rPr>
              <a:t>Mekteb</a:t>
            </a:r>
            <a:r>
              <a:rPr lang="tr-TR" sz="2000" b="1" dirty="0">
                <a:solidFill>
                  <a:schemeClr val="accent1"/>
                </a:solidFill>
              </a:rPr>
              <a:t>-i Tıbbiye </a:t>
            </a:r>
            <a:r>
              <a:rPr lang="tr-TR" sz="2000" dirty="0"/>
              <a:t>öğrencisi (Abdullah Cevdet, İbrahim </a:t>
            </a:r>
            <a:r>
              <a:rPr lang="tr-TR" sz="2000" dirty="0" err="1"/>
              <a:t>Temo</a:t>
            </a:r>
            <a:r>
              <a:rPr lang="tr-TR" sz="2000" dirty="0"/>
              <a:t>, İshak </a:t>
            </a:r>
            <a:r>
              <a:rPr lang="tr-TR" sz="2000" dirty="0" err="1"/>
              <a:t>Sukûti</a:t>
            </a:r>
            <a:r>
              <a:rPr lang="tr-TR" sz="2000" dirty="0"/>
              <a:t>, Mehmet Reşit, </a:t>
            </a:r>
            <a:r>
              <a:rPr lang="tr-TR" sz="2000" dirty="0" err="1"/>
              <a:t>Hüseyinzâde</a:t>
            </a:r>
            <a:r>
              <a:rPr lang="tr-TR" sz="2000" dirty="0"/>
              <a:t> Ali) </a:t>
            </a:r>
          </a:p>
          <a:p>
            <a:pPr marL="342900" indent="-342900" algn="just">
              <a:buFont typeface="Arial" charset="0"/>
              <a:buChar char="•"/>
            </a:pPr>
            <a:r>
              <a:rPr lang="tr-TR" sz="2200" dirty="0"/>
              <a:t> </a:t>
            </a:r>
            <a:r>
              <a:rPr lang="tr-TR" sz="2200" b="1" dirty="0">
                <a:solidFill>
                  <a:schemeClr val="accent1"/>
                </a:solidFill>
              </a:rPr>
              <a:t>1889’da </a:t>
            </a:r>
            <a:r>
              <a:rPr lang="tr-TR" sz="2200" b="1" dirty="0" err="1">
                <a:solidFill>
                  <a:schemeClr val="accent1"/>
                </a:solidFill>
              </a:rPr>
              <a:t>İttihad</a:t>
            </a:r>
            <a:r>
              <a:rPr lang="tr-TR" sz="2200" b="1" dirty="0">
                <a:solidFill>
                  <a:schemeClr val="accent1"/>
                </a:solidFill>
              </a:rPr>
              <a:t>-ı Osmanî </a:t>
            </a:r>
            <a:r>
              <a:rPr lang="tr-TR" sz="2200" dirty="0"/>
              <a:t>ismiyle gizli bir örgüt kurmuştur. </a:t>
            </a:r>
          </a:p>
        </p:txBody>
      </p:sp>
      <p:pic>
        <p:nvPicPr>
          <p:cNvPr id="126981" name="Resim 2"/>
          <p:cNvPicPr>
            <a:picLocks noChangeAspect="1"/>
          </p:cNvPicPr>
          <p:nvPr/>
        </p:nvPicPr>
        <p:blipFill>
          <a:blip r:embed="rId2" cstate="print"/>
          <a:srcRect/>
          <a:stretch>
            <a:fillRect/>
          </a:stretch>
        </p:blipFill>
        <p:spPr bwMode="auto">
          <a:xfrm>
            <a:off x="539750" y="3860800"/>
            <a:ext cx="1760538" cy="23749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90500" y="195263"/>
            <a:ext cx="8366125" cy="56991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fontAlgn="auto">
              <a:spcAft>
                <a:spcPts val="0"/>
              </a:spcAft>
              <a:buFont typeface="Arial" panose="020B0604020202020204" pitchFamily="34" charset="0"/>
              <a:buChar char="•"/>
              <a:defRPr/>
            </a:pPr>
            <a:r>
              <a:rPr lang="tr-TR" sz="2200" dirty="0">
                <a:latin typeface="+mn-lt"/>
              </a:rPr>
              <a:t>Bu dönemde II. Abdülhamit iktidarına karşı oluşan muhalefet sadece İttihat ve Terakki ile sınırlı değildir. </a:t>
            </a: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r>
              <a:rPr lang="tr-TR" sz="2200" dirty="0">
                <a:latin typeface="+mn-lt"/>
              </a:rPr>
              <a:t>Kuleli Askeri Lisesi’nde </a:t>
            </a:r>
            <a:r>
              <a:rPr lang="tr-TR" sz="2200" b="1" dirty="0">
                <a:solidFill>
                  <a:schemeClr val="accent1"/>
                </a:solidFill>
                <a:latin typeface="+mn-lt"/>
              </a:rPr>
              <a:t>«İhtilalci Askerler Cemiyeti»</a:t>
            </a:r>
          </a:p>
          <a:p>
            <a:pPr marL="342900" indent="-342900" algn="just" fontAlgn="auto">
              <a:spcAft>
                <a:spcPts val="0"/>
              </a:spcAft>
              <a:buFont typeface="Arial" panose="020B0604020202020204" pitchFamily="34" charset="0"/>
              <a:buChar char="•"/>
              <a:defRPr/>
            </a:pPr>
            <a:r>
              <a:rPr lang="tr-TR" sz="2200" dirty="0">
                <a:latin typeface="+mn-lt"/>
              </a:rPr>
              <a:t>Vefa ve Mercan İdadilerinde </a:t>
            </a:r>
            <a:r>
              <a:rPr lang="tr-TR" sz="2200" b="1" dirty="0">
                <a:solidFill>
                  <a:schemeClr val="accent1"/>
                </a:solidFill>
                <a:latin typeface="+mn-lt"/>
              </a:rPr>
              <a:t>«Cemiyet-i </a:t>
            </a:r>
            <a:r>
              <a:rPr lang="tr-TR" sz="2200" b="1" dirty="0" err="1">
                <a:solidFill>
                  <a:schemeClr val="accent1"/>
                </a:solidFill>
                <a:latin typeface="+mn-lt"/>
              </a:rPr>
              <a:t>İnkılâbiye</a:t>
            </a:r>
            <a:r>
              <a:rPr lang="tr-TR" sz="2200" b="1" dirty="0">
                <a:solidFill>
                  <a:schemeClr val="accent1"/>
                </a:solidFill>
                <a:latin typeface="+mn-lt"/>
              </a:rPr>
              <a:t>»</a:t>
            </a:r>
          </a:p>
          <a:p>
            <a:pPr marL="342900" indent="-342900" algn="just" fontAlgn="auto">
              <a:spcAft>
                <a:spcPts val="0"/>
              </a:spcAft>
              <a:buFont typeface="Arial" panose="020B0604020202020204" pitchFamily="34" charset="0"/>
              <a:buChar char="•"/>
              <a:defRPr/>
            </a:pPr>
            <a:r>
              <a:rPr lang="tr-TR" sz="2200" dirty="0">
                <a:latin typeface="+mn-lt"/>
              </a:rPr>
              <a:t>Selanik’te </a:t>
            </a:r>
            <a:r>
              <a:rPr lang="tr-TR" sz="2200" b="1" dirty="0">
                <a:solidFill>
                  <a:schemeClr val="accent1"/>
                </a:solidFill>
                <a:latin typeface="+mn-lt"/>
              </a:rPr>
              <a:t>«Osmanlı Hürriyet Cemiyeti» (1906)</a:t>
            </a:r>
          </a:p>
          <a:p>
            <a:pPr marL="342900" indent="-342900" algn="just" fontAlgn="auto">
              <a:spcAft>
                <a:spcPts val="0"/>
              </a:spcAft>
              <a:buFont typeface="Arial" panose="020B0604020202020204" pitchFamily="34" charset="0"/>
              <a:buChar char="•"/>
              <a:defRPr/>
            </a:pPr>
            <a:r>
              <a:rPr lang="tr-TR" sz="2200" b="1" dirty="0">
                <a:latin typeface="+mn-lt"/>
              </a:rPr>
              <a:t>Şam’da Mustafa Kemal’in kurduğu </a:t>
            </a:r>
            <a:r>
              <a:rPr lang="tr-TR" sz="2200" b="1" dirty="0">
                <a:solidFill>
                  <a:schemeClr val="accent1"/>
                </a:solidFill>
                <a:latin typeface="+mn-lt"/>
              </a:rPr>
              <a:t>«Vatan ve Hürriyet Cemiyeti» (1905)</a:t>
            </a:r>
          </a:p>
          <a:p>
            <a:pPr marL="342900" indent="-342900" algn="just" fontAlgn="auto">
              <a:spcAft>
                <a:spcPts val="0"/>
              </a:spcAft>
              <a:buFont typeface="Arial" panose="020B0604020202020204" pitchFamily="34" charset="0"/>
              <a:buChar char="•"/>
              <a:defRPr/>
            </a:pPr>
            <a:endParaRPr lang="tr-TR" sz="2200" b="1" dirty="0">
              <a:solidFill>
                <a:schemeClr val="accent1"/>
              </a:solidFill>
              <a:latin typeface="+mn-lt"/>
            </a:endParaRPr>
          </a:p>
          <a:p>
            <a:pPr marL="342900" indent="-342900" algn="just" fontAlgn="auto">
              <a:spcAft>
                <a:spcPts val="0"/>
              </a:spcAft>
              <a:buFont typeface="Arial" panose="020B0604020202020204" pitchFamily="34" charset="0"/>
              <a:buChar char="•"/>
              <a:defRPr/>
            </a:pPr>
            <a:r>
              <a:rPr lang="tr-TR" sz="2200" dirty="0">
                <a:latin typeface="+mn-lt"/>
              </a:rPr>
              <a:t>Mustafa Kemal, kısa bir süre sonra Vatan ve Hürriyet Cemiyeti’nin Selanik’te bir şubesini açmıştır. </a:t>
            </a: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r>
              <a:rPr lang="tr-TR" sz="2200" dirty="0">
                <a:latin typeface="+mn-lt"/>
              </a:rPr>
              <a:t>Bu cemiyet 1907 senesinde Selanik’teki Osmanlı Hürriyet Cemiyeti ile birleşecektir.</a:t>
            </a:r>
          </a:p>
          <a:p>
            <a:pPr marL="342900" indent="-342900" algn="just" fontAlgn="auto">
              <a:spcAft>
                <a:spcPts val="0"/>
              </a:spcAft>
              <a:buFont typeface="Arial" panose="020B0604020202020204" pitchFamily="34" charset="0"/>
              <a:buChar char="•"/>
              <a:defRPr/>
            </a:pPr>
            <a:endParaRPr lang="tr-TR" sz="2200" dirty="0">
              <a:latin typeface="+mn-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Content Placeholder 2"/>
          <p:cNvSpPr txBox="1">
            <a:spLocks/>
          </p:cNvSpPr>
          <p:nvPr/>
        </p:nvSpPr>
        <p:spPr bwMode="auto">
          <a:xfrm>
            <a:off x="701675" y="1450975"/>
            <a:ext cx="5705475" cy="3890963"/>
          </a:xfrm>
          <a:prstGeom prst="rect">
            <a:avLst/>
          </a:prstGeom>
          <a:noFill/>
          <a:ln w="9525">
            <a:noFill/>
            <a:miter lim="800000"/>
            <a:headEnd/>
            <a:tailEnd/>
          </a:ln>
        </p:spPr>
        <p:txBody>
          <a:bodyPr/>
          <a:lstStyle/>
          <a:p>
            <a:pPr>
              <a:lnSpc>
                <a:spcPct val="90000"/>
              </a:lnSpc>
              <a:spcBef>
                <a:spcPts val="1000"/>
              </a:spcBef>
              <a:buFont typeface="Arial" charset="0"/>
              <a:buNone/>
            </a:pPr>
            <a:endParaRPr lang="tr-TR" sz="2600"/>
          </a:p>
        </p:txBody>
      </p:sp>
      <p:sp>
        <p:nvSpPr>
          <p:cNvPr id="8" name="Dikdörtgen 3"/>
          <p:cNvSpPr/>
          <p:nvPr/>
        </p:nvSpPr>
        <p:spPr>
          <a:xfrm>
            <a:off x="0" y="0"/>
            <a:ext cx="2890838" cy="6419850"/>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sz="1800" dirty="0"/>
          </a:p>
        </p:txBody>
      </p:sp>
      <p:sp>
        <p:nvSpPr>
          <p:cNvPr id="131075" name="Metin kutusu 1"/>
          <p:cNvSpPr txBox="1">
            <a:spLocks noChangeArrowheads="1"/>
          </p:cNvSpPr>
          <p:nvPr/>
        </p:nvSpPr>
        <p:spPr bwMode="auto">
          <a:xfrm>
            <a:off x="11113" y="425450"/>
            <a:ext cx="2924175" cy="3231654"/>
          </a:xfrm>
          <a:prstGeom prst="rect">
            <a:avLst/>
          </a:prstGeom>
          <a:noFill/>
          <a:ln w="9525">
            <a:noFill/>
            <a:miter lim="800000"/>
            <a:headEnd/>
            <a:tailEnd/>
          </a:ln>
        </p:spPr>
        <p:txBody>
          <a:bodyPr>
            <a:spAutoFit/>
          </a:bodyPr>
          <a:lstStyle/>
          <a:p>
            <a:pPr algn="ctr"/>
            <a:r>
              <a:rPr lang="tr-TR" sz="4000" dirty="0">
                <a:solidFill>
                  <a:schemeClr val="bg1"/>
                </a:solidFill>
              </a:rPr>
              <a:t>II. </a:t>
            </a:r>
            <a:r>
              <a:rPr lang="tr-TR" sz="3200" dirty="0">
                <a:solidFill>
                  <a:schemeClr val="bg1"/>
                </a:solidFill>
              </a:rPr>
              <a:t>Meşrutiyet’in İlanı</a:t>
            </a:r>
          </a:p>
          <a:p>
            <a:pPr algn="ctr"/>
            <a:r>
              <a:rPr lang="tr-TR" sz="3200" dirty="0">
                <a:solidFill>
                  <a:schemeClr val="bg1"/>
                </a:solidFill>
              </a:rPr>
              <a:t> 23 Temmuz</a:t>
            </a:r>
            <a:r>
              <a:rPr lang="tr-TR" sz="4000" dirty="0">
                <a:solidFill>
                  <a:schemeClr val="bg1"/>
                </a:solidFill>
              </a:rPr>
              <a:t> 1908</a:t>
            </a:r>
          </a:p>
          <a:p>
            <a:pPr algn="just"/>
            <a:endParaRPr lang="tr-TR" sz="4400" dirty="0">
              <a:solidFill>
                <a:schemeClr val="bg1"/>
              </a:solidFill>
            </a:endParaRPr>
          </a:p>
        </p:txBody>
      </p:sp>
      <p:pic>
        <p:nvPicPr>
          <p:cNvPr id="131076" name="Resim 8"/>
          <p:cNvPicPr>
            <a:picLocks noChangeAspect="1"/>
          </p:cNvPicPr>
          <p:nvPr/>
        </p:nvPicPr>
        <p:blipFill>
          <a:blip r:embed="rId2" cstate="print"/>
          <a:srcRect/>
          <a:stretch>
            <a:fillRect/>
          </a:stretch>
        </p:blipFill>
        <p:spPr bwMode="auto">
          <a:xfrm>
            <a:off x="12700" y="3282950"/>
            <a:ext cx="2867025" cy="2397125"/>
          </a:xfrm>
          <a:prstGeom prst="rect">
            <a:avLst/>
          </a:prstGeom>
          <a:noFill/>
          <a:ln w="9525">
            <a:noFill/>
            <a:miter lim="800000"/>
            <a:headEnd/>
            <a:tailEnd/>
          </a:ln>
        </p:spPr>
      </p:pic>
      <p:sp>
        <p:nvSpPr>
          <p:cNvPr id="131077" name="Metin kutusu 2"/>
          <p:cNvSpPr txBox="1">
            <a:spLocks noChangeArrowheads="1"/>
          </p:cNvSpPr>
          <p:nvPr/>
        </p:nvSpPr>
        <p:spPr bwMode="auto">
          <a:xfrm>
            <a:off x="3078163" y="373063"/>
            <a:ext cx="5935662" cy="5509200"/>
          </a:xfrm>
          <a:prstGeom prst="rect">
            <a:avLst/>
          </a:prstGeom>
          <a:noFill/>
          <a:ln w="9525">
            <a:noFill/>
            <a:miter lim="800000"/>
            <a:headEnd/>
            <a:tailEnd/>
          </a:ln>
        </p:spPr>
        <p:txBody>
          <a:bodyPr>
            <a:spAutoFit/>
          </a:bodyPr>
          <a:lstStyle/>
          <a:p>
            <a:pPr algn="just"/>
            <a:r>
              <a:rPr lang="tr-TR" sz="2200" b="1" dirty="0"/>
              <a:t>Meşrutiyet idaresi 20. Yüzyıl başlarından bütün dünyada  bütün  diktatörlükleri sarsmaya başlamıştır. </a:t>
            </a:r>
            <a:r>
              <a:rPr lang="tr-TR" sz="2200" dirty="0"/>
              <a:t>1905’te Rusya’da; 1906’da ise İslam devleti olan İran’da Meşrutiyet idaresi ilan edildi. Bu gelişmeler Osmanlı’daki siyasal muhalefeti daha da etkin hale getirdi.</a:t>
            </a:r>
          </a:p>
          <a:p>
            <a:pPr marL="342900" indent="-342900" algn="just">
              <a:buFont typeface="Arial" charset="0"/>
              <a:buChar char="•"/>
            </a:pPr>
            <a:endParaRPr lang="tr-TR" sz="2200" dirty="0"/>
          </a:p>
          <a:p>
            <a:pPr marL="342900" indent="-342900" algn="just">
              <a:buFont typeface="Arial" charset="0"/>
              <a:buChar char="•"/>
            </a:pPr>
            <a:r>
              <a:rPr lang="tr-TR" sz="2200" b="1" dirty="0">
                <a:solidFill>
                  <a:schemeClr val="accent1"/>
                </a:solidFill>
              </a:rPr>
              <a:t>Meşrutiyet’in ilanını hızlandıran asıl olay Haziran 1908’de İngiltere ve Rusya arasında gerçekleştirilen </a:t>
            </a:r>
            <a:r>
              <a:rPr lang="tr-TR" sz="2200" b="1" dirty="0" err="1">
                <a:solidFill>
                  <a:schemeClr val="accent1"/>
                </a:solidFill>
              </a:rPr>
              <a:t>Reval</a:t>
            </a:r>
            <a:r>
              <a:rPr lang="tr-TR" sz="2200" b="1" dirty="0">
                <a:solidFill>
                  <a:schemeClr val="accent1"/>
                </a:solidFill>
              </a:rPr>
              <a:t> Görüşmeleridir. </a:t>
            </a:r>
          </a:p>
          <a:p>
            <a:pPr marL="342900" indent="-342900" algn="just">
              <a:buFont typeface="Arial" charset="0"/>
              <a:buChar char="•"/>
            </a:pPr>
            <a:endParaRPr lang="tr-TR" sz="2200" b="1" dirty="0">
              <a:solidFill>
                <a:schemeClr val="accent1"/>
              </a:solidFill>
            </a:endParaRPr>
          </a:p>
          <a:p>
            <a:pPr marL="342900" indent="-342900" algn="just">
              <a:buFont typeface="Arial" charset="0"/>
              <a:buChar char="•"/>
            </a:pPr>
            <a:r>
              <a:rPr lang="tr-TR" sz="2200" dirty="0"/>
              <a:t>Görüşmeler sonucunda İngiltere’nin Makedonya için ıslahat talepleri İttihat ve Terakki Cemiyeti tarafından Makedonya’nın İngiltere ve Rusya tarafından paylaşıldığı şeklinde yorumlanmıştır.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Title 1"/>
          <p:cNvSpPr txBox="1">
            <a:spLocks/>
          </p:cNvSpPr>
          <p:nvPr/>
        </p:nvSpPr>
        <p:spPr bwMode="auto">
          <a:xfrm>
            <a:off x="190500" y="195263"/>
            <a:ext cx="6467475" cy="5699125"/>
          </a:xfrm>
          <a:prstGeom prst="rect">
            <a:avLst/>
          </a:prstGeom>
          <a:noFill/>
          <a:ln w="9525">
            <a:noFill/>
            <a:miter lim="800000"/>
            <a:headEnd/>
            <a:tailEnd/>
          </a:ln>
        </p:spPr>
        <p:txBody>
          <a:bodyPr/>
          <a:lstStyle/>
          <a:p>
            <a:pPr marL="342900" indent="-342900" algn="just">
              <a:lnSpc>
                <a:spcPct val="90000"/>
              </a:lnSpc>
              <a:buFont typeface="Arial" charset="0"/>
              <a:buChar char="•"/>
            </a:pPr>
            <a:r>
              <a:rPr lang="tr-TR" sz="2200" dirty="0"/>
              <a:t>Haziran 1908’de </a:t>
            </a:r>
            <a:r>
              <a:rPr lang="tr-TR" sz="2200" b="1" dirty="0"/>
              <a:t>Resneli Niyazi Bey </a:t>
            </a:r>
            <a:r>
              <a:rPr lang="tr-TR" sz="2200" dirty="0"/>
              <a:t>Manastır’da meşrutiyetin ilanı için toplantılar düzenlemeye başlamıştır. 200 adamı ile dağa çıkar ve meşrutiyetin ilanı için isyan eder.</a:t>
            </a:r>
          </a:p>
          <a:p>
            <a:pPr marL="342900" indent="-342900" algn="just">
              <a:lnSpc>
                <a:spcPct val="90000"/>
              </a:lnSpc>
              <a:buFont typeface="Arial" charset="0"/>
              <a:buChar char="•"/>
            </a:pPr>
            <a:endParaRPr lang="tr-TR" sz="2200" dirty="0"/>
          </a:p>
          <a:p>
            <a:pPr marL="342900" indent="-342900" algn="just">
              <a:lnSpc>
                <a:spcPct val="90000"/>
              </a:lnSpc>
              <a:buFont typeface="Arial" charset="0"/>
              <a:buChar char="•"/>
            </a:pPr>
            <a:r>
              <a:rPr lang="tr-TR" sz="2200" dirty="0"/>
              <a:t>20 Temmuz 1908’de Arnavutluk’ta yaşanan </a:t>
            </a:r>
            <a:r>
              <a:rPr lang="tr-TR" sz="2200" b="1" dirty="0" err="1"/>
              <a:t>Firzovik</a:t>
            </a:r>
            <a:r>
              <a:rPr lang="tr-TR" sz="2200" b="1" dirty="0"/>
              <a:t> Olayı</a:t>
            </a:r>
            <a:r>
              <a:rPr lang="tr-TR" sz="2200" dirty="0"/>
              <a:t> Makedonya’daki tansiyonu iyice yükseltir ve Arnavutlar da meşrutiyet idaresinin ilanını talep ederler.</a:t>
            </a:r>
          </a:p>
          <a:p>
            <a:pPr marL="342900" indent="-342900" algn="just">
              <a:lnSpc>
                <a:spcPct val="90000"/>
              </a:lnSpc>
              <a:buFont typeface="Arial" charset="0"/>
              <a:buChar char="•"/>
            </a:pPr>
            <a:endParaRPr lang="tr-TR" sz="2200" dirty="0"/>
          </a:p>
          <a:p>
            <a:pPr marL="342900" indent="-342900" algn="just">
              <a:lnSpc>
                <a:spcPct val="90000"/>
              </a:lnSpc>
              <a:buFont typeface="Arial" charset="0"/>
              <a:buChar char="•"/>
            </a:pPr>
            <a:r>
              <a:rPr lang="tr-TR" sz="2200" dirty="0"/>
              <a:t>II. Abdülhamit, bu baskılara daha fazla direnemez ve  </a:t>
            </a:r>
            <a:r>
              <a:rPr lang="tr-TR" sz="2200" b="1" dirty="0">
                <a:solidFill>
                  <a:schemeClr val="accent1"/>
                </a:solidFill>
              </a:rPr>
              <a:t>23 Temmuz 1908/10 Temmuz 1324’te Meşrutiyeti ilan edip Kanun-i Esasi’yi </a:t>
            </a:r>
            <a:r>
              <a:rPr lang="tr-TR" sz="2200" dirty="0"/>
              <a:t>yeniden yürürlüğe koyar.</a:t>
            </a:r>
          </a:p>
          <a:p>
            <a:pPr marL="342900" indent="-342900" algn="just" fontAlgn="auto">
              <a:spcAft>
                <a:spcPts val="0"/>
              </a:spcAft>
              <a:buFont typeface="Arial" panose="020B0604020202020204" pitchFamily="34" charset="0"/>
              <a:buChar char="•"/>
              <a:defRPr/>
            </a:pPr>
            <a:endParaRPr lang="tr-TR" sz="2200" b="1" dirty="0">
              <a:solidFill>
                <a:schemeClr val="accent1"/>
              </a:solidFill>
            </a:endParaRPr>
          </a:p>
          <a:p>
            <a:pPr marL="342900" indent="-342900" algn="just" fontAlgn="auto">
              <a:spcAft>
                <a:spcPts val="0"/>
              </a:spcAft>
              <a:buFont typeface="Arial" panose="020B0604020202020204" pitchFamily="34" charset="0"/>
              <a:buChar char="•"/>
              <a:defRPr/>
            </a:pPr>
            <a:r>
              <a:rPr lang="tr-TR" sz="2200" b="1" dirty="0">
                <a:solidFill>
                  <a:schemeClr val="accent1"/>
                </a:solidFill>
              </a:rPr>
              <a:t>İttihatçılar Meşrutiyet’in ilanı sonrasında yönetimi doğrudan ele almamışlar, uzaktan kontrol etme siyasetini</a:t>
            </a:r>
            <a:r>
              <a:rPr lang="tr-TR" sz="2200" dirty="0"/>
              <a:t> gütmüşlerdir. Çünkü çoğu devlet tecrübesinden yoksun kişilerdir.</a:t>
            </a:r>
          </a:p>
          <a:p>
            <a:pPr marL="457200" indent="-457200" algn="just" fontAlgn="auto">
              <a:spcAft>
                <a:spcPts val="0"/>
              </a:spcAft>
              <a:buFont typeface="+mj-lt"/>
              <a:buAutoNum type="arabicPeriod"/>
              <a:defRPr/>
            </a:pPr>
            <a:endParaRPr lang="tr-TR" sz="2200" dirty="0"/>
          </a:p>
          <a:p>
            <a:pPr algn="just" fontAlgn="auto">
              <a:spcAft>
                <a:spcPts val="0"/>
              </a:spcAft>
              <a:defRPr/>
            </a:pPr>
            <a:endParaRPr lang="tr-TR" sz="2200" dirty="0"/>
          </a:p>
          <a:p>
            <a:pPr marL="342900" indent="-342900" algn="just">
              <a:lnSpc>
                <a:spcPct val="90000"/>
              </a:lnSpc>
              <a:buFont typeface="Arial" charset="0"/>
              <a:buChar char="•"/>
            </a:pPr>
            <a:endParaRPr lang="tr-TR" sz="2200" dirty="0"/>
          </a:p>
          <a:p>
            <a:pPr marL="342900" indent="-342900" algn="just">
              <a:lnSpc>
                <a:spcPct val="90000"/>
              </a:lnSpc>
              <a:buFont typeface="Arial" charset="0"/>
              <a:buChar char="•"/>
            </a:pPr>
            <a:endParaRPr lang="tr-TR" sz="2200" dirty="0"/>
          </a:p>
          <a:p>
            <a:pPr marL="342900" indent="-342900" algn="just">
              <a:lnSpc>
                <a:spcPct val="90000"/>
              </a:lnSpc>
              <a:buFont typeface="Arial" charset="0"/>
              <a:buChar char="•"/>
            </a:pPr>
            <a:endParaRPr lang="en-US" sz="2200" dirty="0"/>
          </a:p>
        </p:txBody>
      </p:sp>
      <p:pic>
        <p:nvPicPr>
          <p:cNvPr id="132099" name="Resim 1"/>
          <p:cNvPicPr>
            <a:picLocks noChangeAspect="1"/>
          </p:cNvPicPr>
          <p:nvPr/>
        </p:nvPicPr>
        <p:blipFill>
          <a:blip r:embed="rId2" cstate="print"/>
          <a:srcRect/>
          <a:stretch>
            <a:fillRect/>
          </a:stretch>
        </p:blipFill>
        <p:spPr bwMode="auto">
          <a:xfrm>
            <a:off x="7092950" y="195263"/>
            <a:ext cx="1895475" cy="3987800"/>
          </a:xfrm>
          <a:prstGeom prst="rect">
            <a:avLst/>
          </a:prstGeom>
          <a:noFill/>
          <a:ln w="9525">
            <a:noFill/>
            <a:miter lim="800000"/>
            <a:headEnd/>
            <a:tailEnd/>
          </a:ln>
        </p:spPr>
      </p:pic>
      <p:sp>
        <p:nvSpPr>
          <p:cNvPr id="8" name="Metin kutusu 7"/>
          <p:cNvSpPr txBox="1"/>
          <p:nvPr/>
        </p:nvSpPr>
        <p:spPr>
          <a:xfrm>
            <a:off x="7469956" y="3813856"/>
            <a:ext cx="1395713" cy="369332"/>
          </a:xfrm>
          <a:prstGeom prst="rect">
            <a:avLst/>
          </a:prstGeom>
          <a:noFill/>
        </p:spPr>
        <p:txBody>
          <a:bodyPr wrap="none">
            <a:spAutoFit/>
          </a:bodyPr>
          <a:lstStyle/>
          <a:p>
            <a:pPr fontAlgn="auto">
              <a:spcBef>
                <a:spcPts val="0"/>
              </a:spcBef>
              <a:spcAft>
                <a:spcPts val="0"/>
              </a:spcAft>
              <a:defRPr/>
            </a:pPr>
            <a:r>
              <a:rPr lang="tr-TR" sz="1800" dirty="0">
                <a:highlight>
                  <a:srgbClr val="FFFF00"/>
                </a:highlight>
                <a:latin typeface="+mn-lt"/>
                <a:cs typeface="+mn-cs"/>
              </a:rPr>
              <a:t>Resneli Niyazi Bey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a:spLocks noGrp="1"/>
          </p:cNvSpPr>
          <p:nvPr>
            <p:ph type="body" idx="4294967295"/>
          </p:nvPr>
        </p:nvSpPr>
        <p:spPr>
          <a:xfrm>
            <a:off x="611188" y="404813"/>
            <a:ext cx="8281987" cy="6119812"/>
          </a:xfrm>
        </p:spPr>
        <p:txBody>
          <a:bodyPr/>
          <a:lstStyle/>
          <a:p>
            <a:r>
              <a:rPr lang="tr-TR" sz="2000">
                <a:solidFill>
                  <a:schemeClr val="tx1"/>
                </a:solidFill>
              </a:rPr>
              <a:t>Yusuf Hikmet Bayur, </a:t>
            </a:r>
            <a:r>
              <a:rPr lang="tr-TR" sz="2000" b="1">
                <a:solidFill>
                  <a:schemeClr val="tx1"/>
                </a:solidFill>
              </a:rPr>
              <a:t>Türk İnkılap Tarihi</a:t>
            </a:r>
            <a:r>
              <a:rPr lang="tr-TR" sz="2000">
                <a:solidFill>
                  <a:schemeClr val="tx1"/>
                </a:solidFill>
              </a:rPr>
              <a:t>, Türk Tarih Kurumu, Ankara, 1993.</a:t>
            </a:r>
          </a:p>
          <a:p>
            <a:r>
              <a:rPr lang="tr-TR" sz="2000">
                <a:solidFill>
                  <a:schemeClr val="tx1"/>
                </a:solidFill>
              </a:rPr>
              <a:t>Tarık Zafer Tunaya, </a:t>
            </a:r>
            <a:r>
              <a:rPr lang="tr-TR" sz="2000" b="1">
                <a:solidFill>
                  <a:schemeClr val="tx1"/>
                </a:solidFill>
              </a:rPr>
              <a:t>Türkiye’de Siyasi Partiler,</a:t>
            </a:r>
            <a:r>
              <a:rPr lang="tr-TR" sz="2000">
                <a:solidFill>
                  <a:schemeClr val="tx1"/>
                </a:solidFill>
              </a:rPr>
              <a:t> C.3, İletişim Yayınları, İstanbul, 1999.</a:t>
            </a:r>
          </a:p>
          <a:p>
            <a:r>
              <a:rPr lang="tr-TR" sz="2000">
                <a:solidFill>
                  <a:schemeClr val="tx1"/>
                </a:solidFill>
              </a:rPr>
              <a:t>Sina Akşin, </a:t>
            </a:r>
            <a:r>
              <a:rPr lang="tr-TR" sz="2000" b="1">
                <a:solidFill>
                  <a:schemeClr val="tx1"/>
                </a:solidFill>
              </a:rPr>
              <a:t>Jön Türkler ve İttihat ve Terakki</a:t>
            </a:r>
            <a:r>
              <a:rPr lang="tr-TR" sz="2000">
                <a:solidFill>
                  <a:schemeClr val="tx1"/>
                </a:solidFill>
              </a:rPr>
              <a:t>, İmge Kitabevi, Ankara, 2017.</a:t>
            </a:r>
          </a:p>
          <a:p>
            <a:r>
              <a:rPr lang="tr-TR" sz="2000">
                <a:solidFill>
                  <a:schemeClr val="tx1"/>
                </a:solidFill>
              </a:rPr>
              <a:t>Sina Akşin, </a:t>
            </a:r>
            <a:r>
              <a:rPr lang="tr-TR" sz="2000" b="1">
                <a:solidFill>
                  <a:schemeClr val="tx1"/>
                </a:solidFill>
              </a:rPr>
              <a:t>31 Mart Olayı</a:t>
            </a:r>
            <a:r>
              <a:rPr lang="tr-TR" sz="2000">
                <a:solidFill>
                  <a:schemeClr val="tx1"/>
                </a:solidFill>
              </a:rPr>
              <a:t>, İmge Kitabevi, Ankara, 2015.</a:t>
            </a:r>
          </a:p>
          <a:p>
            <a:r>
              <a:rPr lang="tr-TR" sz="2000">
                <a:solidFill>
                  <a:schemeClr val="tx1"/>
                </a:solidFill>
              </a:rPr>
              <a:t>Feroz Ahmad, </a:t>
            </a:r>
            <a:r>
              <a:rPr lang="tr-TR" sz="2000" b="1">
                <a:solidFill>
                  <a:schemeClr val="tx1"/>
                </a:solidFill>
              </a:rPr>
              <a:t>Jön Türkler ve İttihat ve Terakki</a:t>
            </a:r>
            <a:r>
              <a:rPr lang="tr-TR" sz="2000">
                <a:solidFill>
                  <a:schemeClr val="tx1"/>
                </a:solidFill>
              </a:rPr>
              <a:t>, İmge Kitabevi, Ankara, 2017.</a:t>
            </a:r>
          </a:p>
          <a:p>
            <a:r>
              <a:rPr lang="tr-TR" sz="2000">
                <a:solidFill>
                  <a:schemeClr val="tx1"/>
                </a:solidFill>
              </a:rPr>
              <a:t>Feroz Ahmad, </a:t>
            </a:r>
            <a:r>
              <a:rPr lang="tr-TR" sz="2000" b="1">
                <a:solidFill>
                  <a:schemeClr val="tx1"/>
                </a:solidFill>
              </a:rPr>
              <a:t>İttihat ve Terakki 1908-1914</a:t>
            </a:r>
            <a:r>
              <a:rPr lang="tr-TR" sz="2000">
                <a:solidFill>
                  <a:schemeClr val="tx1"/>
                </a:solidFill>
              </a:rPr>
              <a:t>, Kaynak Yayınları, İstanbul, 2016.</a:t>
            </a:r>
          </a:p>
          <a:p>
            <a:r>
              <a:rPr lang="tr-TR" sz="2000">
                <a:solidFill>
                  <a:schemeClr val="tx1"/>
                </a:solidFill>
              </a:rPr>
              <a:t>Şerif  Mardin, </a:t>
            </a:r>
            <a:r>
              <a:rPr lang="tr-TR" sz="2000" b="1">
                <a:solidFill>
                  <a:schemeClr val="tx1"/>
                </a:solidFill>
              </a:rPr>
              <a:t>Jön Türklerin Siyasi Fikirleri</a:t>
            </a:r>
            <a:r>
              <a:rPr lang="tr-TR" sz="2000">
                <a:solidFill>
                  <a:schemeClr val="tx1"/>
                </a:solidFill>
              </a:rPr>
              <a:t>, 1895-1908, İletişim Yayınları, İstanbul, 2015.</a:t>
            </a:r>
          </a:p>
          <a:p>
            <a:r>
              <a:rPr lang="tr-TR" sz="2000">
                <a:solidFill>
                  <a:schemeClr val="tx1"/>
                </a:solidFill>
              </a:rPr>
              <a:t>Şükrü Hanioğlu, </a:t>
            </a:r>
            <a:r>
              <a:rPr lang="tr-TR" sz="2000" b="1">
                <a:solidFill>
                  <a:schemeClr val="tx1"/>
                </a:solidFill>
              </a:rPr>
              <a:t>Osmanlı İttihat ve Terakki Cemiyeti ve Jön Türklük</a:t>
            </a:r>
            <a:r>
              <a:rPr lang="tr-TR" sz="2000">
                <a:solidFill>
                  <a:schemeClr val="tx1"/>
                </a:solidFill>
              </a:rPr>
              <a:t>, İletişim Yayınları, İstanbul, 1989.</a:t>
            </a:r>
          </a:p>
          <a:p>
            <a:r>
              <a:rPr lang="tr-TR" sz="2000">
                <a:solidFill>
                  <a:schemeClr val="tx1"/>
                </a:solidFill>
              </a:rPr>
              <a:t>İlber Ortaylı</a:t>
            </a:r>
            <a:r>
              <a:rPr lang="tr-TR" sz="2000" b="1">
                <a:solidFill>
                  <a:schemeClr val="tx1"/>
                </a:solidFill>
              </a:rPr>
              <a:t> Osmanlı İmparatorluğunda Alman Nüfuzu</a:t>
            </a:r>
            <a:r>
              <a:rPr lang="tr-TR" sz="2000">
                <a:solidFill>
                  <a:schemeClr val="tx1"/>
                </a:solidFill>
              </a:rPr>
              <a:t>, Timaş Yayınları, İstanbul, 2002</a:t>
            </a:r>
          </a:p>
          <a:p>
            <a:r>
              <a:rPr lang="tr-TR" sz="2000">
                <a:solidFill>
                  <a:schemeClr val="tx1"/>
                </a:solidFill>
              </a:rPr>
              <a:t>Eric Jan Zürcher, </a:t>
            </a:r>
            <a:r>
              <a:rPr lang="tr-TR" sz="2000" b="1">
                <a:solidFill>
                  <a:schemeClr val="tx1"/>
                </a:solidFill>
              </a:rPr>
              <a:t>Modernleşen Türkiye Tarihi</a:t>
            </a:r>
            <a:r>
              <a:rPr lang="tr-TR" sz="2000">
                <a:solidFill>
                  <a:schemeClr val="tx1"/>
                </a:solidFill>
              </a:rPr>
              <a:t>, İletişim Yayınları, İstanbul, 2016.</a:t>
            </a:r>
          </a:p>
          <a:p>
            <a:endParaRPr lang="tr-TR"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90500" y="195263"/>
            <a:ext cx="8629650" cy="56991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fontAlgn="auto">
              <a:spcAft>
                <a:spcPts val="0"/>
              </a:spcAft>
              <a:buFont typeface="Arial" panose="020B0604020202020204" pitchFamily="34" charset="0"/>
              <a:buChar char="•"/>
              <a:defRPr/>
            </a:pPr>
            <a:r>
              <a:rPr lang="tr-TR" sz="2200" dirty="0">
                <a:latin typeface="+mn-lt"/>
              </a:rPr>
              <a:t>Meşrutiyet’in ilanı ile ortaya çıkan durumdan yararlanan;</a:t>
            </a:r>
          </a:p>
          <a:p>
            <a:pPr marL="342900" indent="-342900" algn="just" fontAlgn="auto">
              <a:spcAft>
                <a:spcPts val="0"/>
              </a:spcAft>
              <a:buFont typeface="Arial" panose="020B0604020202020204" pitchFamily="34" charset="0"/>
              <a:buChar char="•"/>
              <a:defRPr/>
            </a:pPr>
            <a:endParaRPr lang="tr-TR" sz="2200" dirty="0">
              <a:latin typeface="+mn-lt"/>
            </a:endParaRPr>
          </a:p>
          <a:p>
            <a:pPr marL="457200" indent="-457200" algn="just" fontAlgn="auto">
              <a:spcAft>
                <a:spcPts val="0"/>
              </a:spcAft>
              <a:buFont typeface="+mj-lt"/>
              <a:buAutoNum type="arabicPeriod"/>
              <a:defRPr/>
            </a:pPr>
            <a:r>
              <a:rPr lang="tr-TR" sz="2200" b="1" dirty="0">
                <a:latin typeface="+mn-lt"/>
              </a:rPr>
              <a:t>Bulgaristan</a:t>
            </a:r>
            <a:r>
              <a:rPr lang="tr-TR" sz="2200" dirty="0">
                <a:latin typeface="+mn-lt"/>
              </a:rPr>
              <a:t> 5 Ekim 1908’de bağımsızlığını ilan etmiştir.</a:t>
            </a:r>
          </a:p>
          <a:p>
            <a:pPr marL="457200" indent="-457200" algn="just" fontAlgn="auto">
              <a:spcAft>
                <a:spcPts val="0"/>
              </a:spcAft>
              <a:buFont typeface="+mj-lt"/>
              <a:buAutoNum type="arabicPeriod"/>
              <a:defRPr/>
            </a:pPr>
            <a:endParaRPr lang="tr-TR" sz="2200" dirty="0">
              <a:latin typeface="+mn-lt"/>
            </a:endParaRPr>
          </a:p>
          <a:p>
            <a:pPr marL="457200" indent="-457200" algn="just" fontAlgn="auto">
              <a:spcAft>
                <a:spcPts val="0"/>
              </a:spcAft>
              <a:buFont typeface="+mj-lt"/>
              <a:buAutoNum type="arabicPeriod"/>
              <a:defRPr/>
            </a:pPr>
            <a:r>
              <a:rPr lang="tr-TR" sz="2200" b="1" dirty="0">
                <a:latin typeface="+mn-lt"/>
              </a:rPr>
              <a:t>Avusturya Macaristan İmpara</a:t>
            </a:r>
            <a:r>
              <a:rPr lang="tr-TR" sz="2200" dirty="0">
                <a:latin typeface="+mn-lt"/>
              </a:rPr>
              <a:t>torluğu 6 Ekim 1908’de Bosna-Hersek’i ilhak ettiğini duyurmuştur.</a:t>
            </a:r>
          </a:p>
          <a:p>
            <a:pPr marL="457200" indent="-457200" algn="just" fontAlgn="auto">
              <a:spcAft>
                <a:spcPts val="0"/>
              </a:spcAft>
              <a:buFont typeface="+mj-lt"/>
              <a:buAutoNum type="arabicPeriod"/>
              <a:defRPr/>
            </a:pPr>
            <a:endParaRPr lang="tr-TR" sz="2200" dirty="0">
              <a:latin typeface="+mn-lt"/>
            </a:endParaRPr>
          </a:p>
          <a:p>
            <a:pPr marL="457200" indent="-457200" algn="just" fontAlgn="auto">
              <a:spcAft>
                <a:spcPts val="0"/>
              </a:spcAft>
              <a:buFont typeface="+mj-lt"/>
              <a:buAutoNum type="arabicPeriod"/>
              <a:defRPr/>
            </a:pPr>
            <a:r>
              <a:rPr lang="tr-TR" sz="2200" b="1" dirty="0">
                <a:latin typeface="+mn-lt"/>
              </a:rPr>
              <a:t>Yunanistan</a:t>
            </a:r>
            <a:r>
              <a:rPr lang="tr-TR" sz="2200" dirty="0">
                <a:latin typeface="+mn-lt"/>
              </a:rPr>
              <a:t> ise Girit’i ilhak ettiğini açıklamıştır.</a:t>
            </a:r>
          </a:p>
          <a:p>
            <a:pPr marL="457200" indent="-457200" algn="just" fontAlgn="auto">
              <a:spcAft>
                <a:spcPts val="0"/>
              </a:spcAft>
              <a:buFont typeface="+mj-lt"/>
              <a:buAutoNum type="arabicPeriod"/>
              <a:defRPr/>
            </a:pPr>
            <a:endParaRPr lang="tr-TR" sz="2200" dirty="0">
              <a:latin typeface="+mn-lt"/>
            </a:endParaRPr>
          </a:p>
          <a:p>
            <a:pPr marL="342900" indent="-342900" algn="just" fontAlgn="auto">
              <a:spcAft>
                <a:spcPts val="0"/>
              </a:spcAft>
              <a:buFont typeface="Arial" panose="020B0604020202020204" pitchFamily="34" charset="0"/>
              <a:buChar char="•"/>
              <a:defRPr/>
            </a:pPr>
            <a:r>
              <a:rPr lang="tr-TR" sz="2200" dirty="0">
                <a:latin typeface="+mn-lt"/>
              </a:rPr>
              <a:t>Dış politikadaki bu başarısızlıklar ve İttihat Terakki’ye karşı özellikle aşırı muhafazakâr çevrelerden yükselen sert muhalefet (Gerici gruplar, medrese öğrencileri ve alaylı asker ittifakı) Meşrutiyet karşıtı, irticaî bir isyanın patlak vermesi ile sonuçlanacaktır.</a:t>
            </a: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en-US" sz="2200" dirty="0">
              <a:latin typeface="+mn-l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Content Placeholder 2"/>
          <p:cNvSpPr txBox="1">
            <a:spLocks/>
          </p:cNvSpPr>
          <p:nvPr/>
        </p:nvSpPr>
        <p:spPr bwMode="auto">
          <a:xfrm>
            <a:off x="701675" y="1450975"/>
            <a:ext cx="5705475" cy="3890963"/>
          </a:xfrm>
          <a:prstGeom prst="rect">
            <a:avLst/>
          </a:prstGeom>
          <a:noFill/>
          <a:ln w="9525">
            <a:noFill/>
            <a:miter lim="800000"/>
            <a:headEnd/>
            <a:tailEnd/>
          </a:ln>
        </p:spPr>
        <p:txBody>
          <a:bodyPr/>
          <a:lstStyle/>
          <a:p>
            <a:pPr>
              <a:lnSpc>
                <a:spcPct val="90000"/>
              </a:lnSpc>
              <a:spcBef>
                <a:spcPts val="1000"/>
              </a:spcBef>
              <a:buFont typeface="Arial" charset="0"/>
              <a:buNone/>
            </a:pPr>
            <a:endParaRPr lang="tr-TR" sz="2600"/>
          </a:p>
        </p:txBody>
      </p:sp>
      <p:sp>
        <p:nvSpPr>
          <p:cNvPr id="135171" name="Metin kutusu 1"/>
          <p:cNvSpPr txBox="1">
            <a:spLocks noChangeArrowheads="1"/>
          </p:cNvSpPr>
          <p:nvPr/>
        </p:nvSpPr>
        <p:spPr bwMode="auto">
          <a:xfrm>
            <a:off x="406103" y="-24065"/>
            <a:ext cx="8737897" cy="1261884"/>
          </a:xfrm>
          <a:prstGeom prst="rect">
            <a:avLst/>
          </a:prstGeom>
          <a:noFill/>
          <a:ln w="9525">
            <a:noFill/>
            <a:miter lim="800000"/>
            <a:headEnd/>
            <a:tailEnd/>
          </a:ln>
        </p:spPr>
        <p:txBody>
          <a:bodyPr wrap="square">
            <a:spAutoFit/>
          </a:bodyPr>
          <a:lstStyle/>
          <a:p>
            <a:pPr algn="ctr"/>
            <a:r>
              <a:rPr lang="tr-TR" sz="3200" dirty="0"/>
              <a:t>31 Mart İsyanı (13 Nisan 1909/31 Mart 1325)</a:t>
            </a:r>
          </a:p>
          <a:p>
            <a:pPr algn="just"/>
            <a:endParaRPr lang="tr-TR" sz="4400" dirty="0"/>
          </a:p>
        </p:txBody>
      </p:sp>
      <p:sp>
        <p:nvSpPr>
          <p:cNvPr id="135172" name="Metin kutusu 2"/>
          <p:cNvSpPr txBox="1">
            <a:spLocks noChangeArrowheads="1"/>
          </p:cNvSpPr>
          <p:nvPr/>
        </p:nvSpPr>
        <p:spPr bwMode="auto">
          <a:xfrm>
            <a:off x="107505" y="606877"/>
            <a:ext cx="9036496" cy="8894743"/>
          </a:xfrm>
          <a:prstGeom prst="rect">
            <a:avLst/>
          </a:prstGeom>
          <a:noFill/>
          <a:ln w="9525">
            <a:noFill/>
            <a:miter lim="800000"/>
            <a:headEnd/>
            <a:tailEnd/>
          </a:ln>
        </p:spPr>
        <p:txBody>
          <a:bodyPr wrap="square">
            <a:spAutoFit/>
          </a:bodyPr>
          <a:lstStyle/>
          <a:p>
            <a:pPr marL="342900" indent="-342900" algn="just">
              <a:buFont typeface="Arial" charset="0"/>
              <a:buChar char="•"/>
            </a:pPr>
            <a:r>
              <a:rPr lang="tr-TR" sz="2200" dirty="0"/>
              <a:t>Meşrutiyetten sonra İttihat ve Terakki’nin çalışmalarına karşı olanlar, </a:t>
            </a:r>
            <a:r>
              <a:rPr lang="tr-TR" sz="2200" b="1" dirty="0">
                <a:solidFill>
                  <a:schemeClr val="accent1"/>
                </a:solidFill>
              </a:rPr>
              <a:t>Türk siyasi tarihindeki ilk siyasi parti olan </a:t>
            </a:r>
            <a:r>
              <a:rPr lang="tr-TR" sz="2200" b="1" dirty="0" err="1">
                <a:solidFill>
                  <a:schemeClr val="accent1"/>
                </a:solidFill>
              </a:rPr>
              <a:t>Ahrâr</a:t>
            </a:r>
            <a:r>
              <a:rPr lang="tr-TR" sz="2200" b="1" dirty="0">
                <a:solidFill>
                  <a:schemeClr val="accent1"/>
                </a:solidFill>
              </a:rPr>
              <a:t> Fırkası’nı kurmuşlardır.</a:t>
            </a:r>
          </a:p>
          <a:p>
            <a:pPr marL="342900" indent="-342900" algn="just">
              <a:lnSpc>
                <a:spcPct val="90000"/>
              </a:lnSpc>
              <a:buFont typeface="Arial" charset="0"/>
              <a:buChar char="•"/>
            </a:pPr>
            <a:endParaRPr lang="tr-TR" sz="2200" dirty="0"/>
          </a:p>
          <a:p>
            <a:pPr marL="342900" indent="-342900" algn="just">
              <a:lnSpc>
                <a:spcPct val="90000"/>
              </a:lnSpc>
              <a:buFont typeface="Arial" charset="0"/>
              <a:buChar char="•"/>
            </a:pPr>
            <a:r>
              <a:rPr lang="tr-TR" sz="2200" dirty="0"/>
              <a:t>Gerici unsurlar, Kanun-u Esasi’nin getirdiği özgürlük ortamından memnun değildirler. Mutlak Monarşiyi istemektedirler. Ayrıca sosyal yaşantıdaki değişim ve dönüşümden rahatsızdırlar. Derviş </a:t>
            </a:r>
            <a:r>
              <a:rPr lang="tr-TR" sz="2200" dirty="0" err="1"/>
              <a:t>Vahdeti’nin</a:t>
            </a:r>
            <a:r>
              <a:rPr lang="tr-TR" sz="2200" dirty="0"/>
              <a:t> kurduğu </a:t>
            </a:r>
            <a:r>
              <a:rPr lang="tr-TR" sz="2200" dirty="0" err="1">
                <a:solidFill>
                  <a:schemeClr val="accent1"/>
                </a:solidFill>
              </a:rPr>
              <a:t>İttihad</a:t>
            </a:r>
            <a:r>
              <a:rPr lang="tr-TR" sz="2200" dirty="0">
                <a:solidFill>
                  <a:schemeClr val="accent1"/>
                </a:solidFill>
              </a:rPr>
              <a:t>-ı Muhammedi Cemiyeti</a:t>
            </a:r>
            <a:r>
              <a:rPr lang="tr-TR" sz="2200" dirty="0"/>
              <a:t> ve </a:t>
            </a:r>
            <a:r>
              <a:rPr lang="tr-TR" sz="2200" dirty="0">
                <a:solidFill>
                  <a:schemeClr val="accent1"/>
                </a:solidFill>
              </a:rPr>
              <a:t>Volkan</a:t>
            </a:r>
            <a:r>
              <a:rPr lang="tr-TR" sz="2200" dirty="0"/>
              <a:t> gazetesi şiddetli bir muhalefet sergilemiştir.</a:t>
            </a:r>
          </a:p>
          <a:p>
            <a:pPr marL="342900" indent="-342900" algn="just" fontAlgn="auto">
              <a:spcAft>
                <a:spcPts val="0"/>
              </a:spcAft>
              <a:buFont typeface="Arial" panose="020B0604020202020204" pitchFamily="34" charset="0"/>
              <a:buChar char="•"/>
              <a:defRPr/>
            </a:pPr>
            <a:endParaRPr lang="tr-TR" sz="2200" dirty="0"/>
          </a:p>
          <a:p>
            <a:pPr marL="342900" indent="-342900" algn="just" fontAlgn="auto">
              <a:spcAft>
                <a:spcPts val="0"/>
              </a:spcAft>
              <a:buFont typeface="Arial" panose="020B0604020202020204" pitchFamily="34" charset="0"/>
              <a:buChar char="•"/>
              <a:defRPr/>
            </a:pPr>
            <a:r>
              <a:rPr lang="tr-TR" sz="2200" dirty="0" err="1"/>
              <a:t>İttihad</a:t>
            </a:r>
            <a:r>
              <a:rPr lang="tr-TR" sz="2200" dirty="0"/>
              <a:t>-ı Muhammedî Cemiyeti’ne </a:t>
            </a:r>
            <a:r>
              <a:rPr lang="tr-TR" sz="2200" b="1" dirty="0">
                <a:solidFill>
                  <a:schemeClr val="accent1"/>
                </a:solidFill>
              </a:rPr>
              <a:t>medrese öğrencileri (softalar)</a:t>
            </a:r>
            <a:r>
              <a:rPr lang="tr-TR" sz="2200" dirty="0"/>
              <a:t> ve </a:t>
            </a:r>
            <a:r>
              <a:rPr lang="tr-TR" sz="2200" b="1" dirty="0">
                <a:solidFill>
                  <a:schemeClr val="accent1"/>
                </a:solidFill>
              </a:rPr>
              <a:t>alaylı askerler </a:t>
            </a:r>
            <a:r>
              <a:rPr lang="tr-TR" sz="2200" dirty="0"/>
              <a:t>büyük destek vermiştir. Avcı taburlarında başlayan isyan şeriat isteğine dönüşmüş, İttihatçıların binaları yağmalanmıştır. </a:t>
            </a:r>
          </a:p>
          <a:p>
            <a:pPr marL="342900" indent="-342900" algn="just" fontAlgn="auto">
              <a:spcAft>
                <a:spcPts val="0"/>
              </a:spcAft>
              <a:buFont typeface="Arial" panose="020B0604020202020204" pitchFamily="34" charset="0"/>
              <a:buChar char="•"/>
              <a:defRPr/>
            </a:pPr>
            <a:r>
              <a:rPr lang="tr-TR" sz="2200" dirty="0"/>
              <a:t>İttihat ve Terakki siyasi tedbirleri askerî tedbirlere çevirme kararı almıştır. Ayaklanmayı bastırmak için </a:t>
            </a:r>
            <a:r>
              <a:rPr lang="tr-TR" sz="2200" b="1" dirty="0">
                <a:solidFill>
                  <a:schemeClr val="accent1"/>
                </a:solidFill>
              </a:rPr>
              <a:t>Mahmut Şevket Paşa </a:t>
            </a:r>
            <a:r>
              <a:rPr lang="tr-TR" sz="2200" dirty="0"/>
              <a:t>komutasında</a:t>
            </a:r>
            <a:r>
              <a:rPr lang="tr-TR" sz="2200" b="1" dirty="0">
                <a:solidFill>
                  <a:schemeClr val="accent1"/>
                </a:solidFill>
              </a:rPr>
              <a:t>  «Hareket Ordusu» </a:t>
            </a:r>
            <a:r>
              <a:rPr lang="tr-TR" sz="2200" dirty="0"/>
              <a:t>kurulmuş, ordunun Kurmay Başkanlığı görevini ise Kurmay Yüzbaşı </a:t>
            </a:r>
            <a:r>
              <a:rPr lang="tr-TR" sz="2200" b="1" dirty="0">
                <a:solidFill>
                  <a:schemeClr val="accent1"/>
                </a:solidFill>
              </a:rPr>
              <a:t>Mustafa Kemal </a:t>
            </a:r>
            <a:r>
              <a:rPr lang="tr-TR" sz="2200" dirty="0"/>
              <a:t>üstlenmiştir</a:t>
            </a:r>
          </a:p>
          <a:p>
            <a:pPr marL="342900" indent="-342900" algn="just" fontAlgn="auto">
              <a:spcAft>
                <a:spcPts val="0"/>
              </a:spcAft>
              <a:buFont typeface="Arial" panose="020B0604020202020204" pitchFamily="34" charset="0"/>
              <a:buChar char="•"/>
              <a:defRPr/>
            </a:pPr>
            <a:endParaRPr lang="tr-TR" sz="2200" b="1" dirty="0">
              <a:solidFill>
                <a:schemeClr val="accent1"/>
              </a:solidFill>
            </a:endParaRPr>
          </a:p>
          <a:p>
            <a:pPr marL="342900" indent="-342900" algn="just" fontAlgn="auto">
              <a:spcAft>
                <a:spcPts val="0"/>
              </a:spcAft>
              <a:buFont typeface="Arial" panose="020B0604020202020204" pitchFamily="34" charset="0"/>
              <a:buChar char="•"/>
              <a:defRPr/>
            </a:pPr>
            <a:endParaRPr lang="tr-TR" sz="2200" dirty="0"/>
          </a:p>
          <a:p>
            <a:pPr marL="342900" indent="-342900" algn="just" fontAlgn="auto">
              <a:spcAft>
                <a:spcPts val="0"/>
              </a:spcAft>
              <a:buFont typeface="Arial" panose="020B0604020202020204" pitchFamily="34" charset="0"/>
              <a:buChar char="•"/>
              <a:defRPr/>
            </a:pPr>
            <a:endParaRPr lang="tr-TR" sz="2200" dirty="0"/>
          </a:p>
          <a:p>
            <a:pPr marL="342900" indent="-342900" algn="just" fontAlgn="auto">
              <a:spcAft>
                <a:spcPts val="0"/>
              </a:spcAft>
              <a:buFont typeface="Arial" panose="020B0604020202020204" pitchFamily="34" charset="0"/>
              <a:buChar char="•"/>
              <a:defRPr/>
            </a:pPr>
            <a:endParaRPr lang="tr-TR" sz="2200" dirty="0"/>
          </a:p>
          <a:p>
            <a:pPr marL="342900" indent="-342900" algn="just" fontAlgn="auto">
              <a:spcAft>
                <a:spcPts val="0"/>
              </a:spcAft>
              <a:buFont typeface="Arial" panose="020B0604020202020204" pitchFamily="34" charset="0"/>
              <a:buChar char="•"/>
              <a:defRPr/>
            </a:pPr>
            <a:endParaRPr lang="tr-TR" sz="2200" dirty="0"/>
          </a:p>
          <a:p>
            <a:pPr marL="342900" indent="-342900" algn="just">
              <a:lnSpc>
                <a:spcPct val="90000"/>
              </a:lnSpc>
              <a:buFont typeface="Arial" charset="0"/>
              <a:buChar char="•"/>
            </a:pPr>
            <a:endParaRPr lang="tr-TR" sz="2200" dirty="0"/>
          </a:p>
          <a:p>
            <a:pPr marL="342900" indent="-342900" algn="just">
              <a:lnSpc>
                <a:spcPct val="90000"/>
              </a:lnSpc>
              <a:buFont typeface="Arial" charset="0"/>
              <a:buChar char="•"/>
            </a:pPr>
            <a:endParaRPr lang="tr-TR" sz="2200" dirty="0"/>
          </a:p>
          <a:p>
            <a:pPr marL="342900" indent="-342900" algn="just">
              <a:lnSpc>
                <a:spcPct val="90000"/>
              </a:lnSpc>
              <a:buFont typeface="Arial" charset="0"/>
              <a:buChar char="•"/>
            </a:pPr>
            <a:endParaRPr lang="tr-TR" sz="2200" dirty="0"/>
          </a:p>
          <a:p>
            <a:pPr marL="342900" indent="-342900" algn="just">
              <a:lnSpc>
                <a:spcPct val="90000"/>
              </a:lnSpc>
              <a:buFont typeface="Arial" charset="0"/>
              <a:buChar char="•"/>
            </a:pPr>
            <a:endParaRPr lang="en-US" sz="2200" dirty="0"/>
          </a:p>
          <a:p>
            <a:pPr marL="342900" indent="-342900" algn="just">
              <a:buFont typeface="Arial" charset="0"/>
              <a:buChar char="•"/>
            </a:pPr>
            <a:endParaRPr lang="tr-TR" sz="2200" b="1" dirty="0">
              <a:solidFill>
                <a:schemeClr val="accen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90500" y="195263"/>
            <a:ext cx="3817938" cy="56991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en-US" sz="2200" dirty="0">
              <a:latin typeface="+mn-lt"/>
            </a:endParaRPr>
          </a:p>
        </p:txBody>
      </p:sp>
      <p:sp>
        <p:nvSpPr>
          <p:cNvPr id="144386" name="Content Placeholder 2"/>
          <p:cNvSpPr txBox="1">
            <a:spLocks/>
          </p:cNvSpPr>
          <p:nvPr/>
        </p:nvSpPr>
        <p:spPr bwMode="auto">
          <a:xfrm>
            <a:off x="100013" y="319088"/>
            <a:ext cx="8792467" cy="3892550"/>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200" dirty="0"/>
              <a:t>İttihat ve Terakki muhalefeti tasfiye etmiş </a:t>
            </a:r>
            <a:r>
              <a:rPr lang="tr-TR" sz="2200" dirty="0" err="1"/>
              <a:t>Ahrar</a:t>
            </a:r>
            <a:r>
              <a:rPr lang="tr-TR" sz="2200" dirty="0"/>
              <a:t> Fırkası ve </a:t>
            </a:r>
            <a:r>
              <a:rPr lang="tr-TR" sz="2200" dirty="0" err="1"/>
              <a:t>İttihad</a:t>
            </a:r>
            <a:r>
              <a:rPr lang="tr-TR" sz="2200" dirty="0"/>
              <a:t>-ı Muhammedî Cemiyeti kapatılmıştır.</a:t>
            </a:r>
          </a:p>
          <a:p>
            <a:pPr marL="228600" indent="-228600" algn="just">
              <a:lnSpc>
                <a:spcPct val="90000"/>
              </a:lnSpc>
              <a:spcBef>
                <a:spcPts val="1000"/>
              </a:spcBef>
              <a:buFont typeface="Arial" charset="0"/>
              <a:buChar char="•"/>
            </a:pPr>
            <a:r>
              <a:rPr lang="tr-TR" sz="2200" dirty="0"/>
              <a:t>Muhalefete ait </a:t>
            </a:r>
            <a:r>
              <a:rPr lang="tr-TR" sz="2200" b="1" dirty="0"/>
              <a:t>Serbestî</a:t>
            </a:r>
            <a:r>
              <a:rPr lang="tr-TR" sz="2200" dirty="0"/>
              <a:t>, </a:t>
            </a:r>
            <a:r>
              <a:rPr lang="tr-TR" sz="2200" b="1" dirty="0"/>
              <a:t>İkdam</a:t>
            </a:r>
            <a:r>
              <a:rPr lang="tr-TR" sz="2200" dirty="0"/>
              <a:t> ve </a:t>
            </a:r>
            <a:r>
              <a:rPr lang="tr-TR" sz="2200" b="1" dirty="0"/>
              <a:t>Volkan</a:t>
            </a:r>
            <a:r>
              <a:rPr lang="tr-TR" sz="2200" dirty="0"/>
              <a:t> gazeteleri kapatılmıştır. </a:t>
            </a:r>
            <a:r>
              <a:rPr lang="tr-TR" sz="2200" b="1" dirty="0">
                <a:solidFill>
                  <a:srgbClr val="FF0000"/>
                </a:solidFill>
              </a:rPr>
              <a:t>İttihat ve Terakki’nin baskı dönemi başlamıştır</a:t>
            </a:r>
            <a:r>
              <a:rPr lang="tr-TR" sz="2200" dirty="0"/>
              <a:t>.</a:t>
            </a:r>
          </a:p>
          <a:p>
            <a:pPr marL="228600" indent="-228600" algn="just">
              <a:lnSpc>
                <a:spcPct val="90000"/>
              </a:lnSpc>
              <a:spcBef>
                <a:spcPts val="1000"/>
              </a:spcBef>
              <a:buFont typeface="Arial" charset="0"/>
              <a:buChar char="•"/>
            </a:pPr>
            <a:r>
              <a:rPr lang="tr-TR" sz="2200" dirty="0"/>
              <a:t>İttihat ve Terakki, isyanda parmağı olduğunu kesin olarak ispatlayamasa da pasif kaldığı gerekçesiyle </a:t>
            </a:r>
            <a:r>
              <a:rPr lang="tr-TR" sz="2200" b="1" dirty="0">
                <a:solidFill>
                  <a:schemeClr val="accent1"/>
                </a:solidFill>
              </a:rPr>
              <a:t>Sultan II. Abdülhamit’i Şeyhülislam Ziyaeddin Efendi’den aldığı fetva ile tahttan indirmiş</a:t>
            </a:r>
            <a:r>
              <a:rPr lang="tr-TR" sz="2200" dirty="0"/>
              <a:t> ve yerine pasif bir kişiliğe sahip olan </a:t>
            </a:r>
            <a:r>
              <a:rPr lang="tr-TR" sz="2200" b="1" dirty="0">
                <a:solidFill>
                  <a:schemeClr val="accent1"/>
                </a:solidFill>
              </a:rPr>
              <a:t>V. Mehmet </a:t>
            </a:r>
            <a:r>
              <a:rPr lang="tr-TR" sz="2200" b="1" dirty="0" err="1">
                <a:solidFill>
                  <a:schemeClr val="accent1"/>
                </a:solidFill>
              </a:rPr>
              <a:t>Reşad’ı</a:t>
            </a:r>
            <a:r>
              <a:rPr lang="tr-TR" sz="2200" dirty="0"/>
              <a:t> geçirmiştir. </a:t>
            </a:r>
          </a:p>
          <a:p>
            <a:pPr marL="228600" indent="-228600" algn="just">
              <a:lnSpc>
                <a:spcPct val="90000"/>
              </a:lnSpc>
              <a:spcBef>
                <a:spcPts val="1000"/>
              </a:spcBef>
              <a:buFont typeface="Arial" charset="0"/>
              <a:buChar char="•"/>
            </a:pPr>
            <a:endParaRPr lang="tr-TR" sz="2200" dirty="0"/>
          </a:p>
          <a:p>
            <a:pPr marL="228600" indent="-228600" algn="just">
              <a:lnSpc>
                <a:spcPct val="90000"/>
              </a:lnSpc>
              <a:spcBef>
                <a:spcPts val="1000"/>
              </a:spcBef>
              <a:buFont typeface="Arial" charset="0"/>
              <a:buChar char="•"/>
            </a:pPr>
            <a:r>
              <a:rPr lang="tr-TR" sz="2200" b="1" dirty="0">
                <a:solidFill>
                  <a:srgbClr val="FF0000"/>
                </a:solidFill>
              </a:rPr>
              <a:t>Not: 31 Mart Vakası Türk tarihinde rejimi yıkmaya yönelik düzenlenmiş ilk isyandır.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90500" y="195263"/>
            <a:ext cx="8629650" cy="60642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fontAlgn="auto">
              <a:spcAft>
                <a:spcPts val="0"/>
              </a:spcAft>
              <a:buFont typeface="Arial" panose="020B0604020202020204" pitchFamily="34" charset="0"/>
              <a:buChar char="•"/>
              <a:defRPr/>
            </a:pPr>
            <a:r>
              <a:rPr lang="tr-TR" sz="3200" dirty="0">
                <a:solidFill>
                  <a:srgbClr val="C00000"/>
                </a:solidFill>
                <a:latin typeface="+mn-lt"/>
              </a:rPr>
              <a:t>II. Meşrutiyet Dönemi</a:t>
            </a:r>
          </a:p>
          <a:p>
            <a:pPr marL="342900" indent="-342900" algn="just" fontAlgn="auto">
              <a:spcAft>
                <a:spcPts val="0"/>
              </a:spcAft>
              <a:buFont typeface="Arial" panose="020B0604020202020204" pitchFamily="34" charset="0"/>
              <a:buChar char="•"/>
              <a:defRPr/>
            </a:pPr>
            <a:r>
              <a:rPr lang="tr-TR" sz="2000" dirty="0"/>
              <a:t>Hukuk alanında laikliğin ilk adımlarından sayılabilecek bir hamle ile tüm mahkemeler Adliye Nezaretine bağlanmıştır. </a:t>
            </a:r>
          </a:p>
          <a:p>
            <a:pPr marL="342900" indent="-342900" algn="just" fontAlgn="auto">
              <a:spcAft>
                <a:spcPts val="0"/>
              </a:spcAft>
              <a:buFont typeface="Arial" panose="020B0604020202020204" pitchFamily="34" charset="0"/>
              <a:buChar char="•"/>
              <a:defRPr/>
            </a:pPr>
            <a:endParaRPr lang="tr-TR" sz="2000" dirty="0"/>
          </a:p>
          <a:p>
            <a:pPr marL="342900" indent="-342900" algn="just" fontAlgn="auto">
              <a:spcAft>
                <a:spcPts val="0"/>
              </a:spcAft>
              <a:buFont typeface="Arial" panose="020B0604020202020204" pitchFamily="34" charset="0"/>
              <a:buChar char="•"/>
              <a:defRPr/>
            </a:pPr>
            <a:r>
              <a:rPr lang="tr-TR" sz="2000" b="1" dirty="0"/>
              <a:t>Eğitim alanında da laiklik yönünde adımlar atılmıştır. Darülfünun başta olmak üzere ilk ve orta dereceli okullarla öğretmen okulları yeniden teşkilatlandırılmıştır.</a:t>
            </a:r>
          </a:p>
          <a:p>
            <a:pPr marL="342900" indent="-342900" algn="just" fontAlgn="auto">
              <a:spcAft>
                <a:spcPts val="0"/>
              </a:spcAft>
              <a:buFont typeface="Arial" panose="020B0604020202020204" pitchFamily="34" charset="0"/>
              <a:buChar char="•"/>
              <a:defRPr/>
            </a:pPr>
            <a:endParaRPr lang="tr-TR" sz="2000" dirty="0"/>
          </a:p>
          <a:p>
            <a:pPr marL="342900" indent="-342900" algn="just" fontAlgn="auto">
              <a:spcAft>
                <a:spcPts val="0"/>
              </a:spcAft>
              <a:buFont typeface="Arial" panose="020B0604020202020204" pitchFamily="34" charset="0"/>
              <a:buChar char="•"/>
              <a:defRPr/>
            </a:pPr>
            <a:r>
              <a:rPr lang="tr-TR" sz="2000" dirty="0"/>
              <a:t>Özellikle öğretmen okulları ve Darülfünun kız öğrencilere ilk defa bu dönemde açılmıştır.</a:t>
            </a:r>
          </a:p>
          <a:p>
            <a:pPr marL="342900" indent="-342900" algn="just" fontAlgn="auto">
              <a:spcAft>
                <a:spcPts val="0"/>
              </a:spcAft>
              <a:buFont typeface="Arial" panose="020B0604020202020204" pitchFamily="34" charset="0"/>
              <a:buChar char="•"/>
              <a:defRPr/>
            </a:pPr>
            <a:endParaRPr lang="tr-TR" sz="2000" dirty="0"/>
          </a:p>
          <a:p>
            <a:pPr marL="342900" indent="-342900" algn="just" fontAlgn="auto">
              <a:spcAft>
                <a:spcPts val="0"/>
              </a:spcAft>
              <a:buFont typeface="Arial" panose="020B0604020202020204" pitchFamily="34" charset="0"/>
              <a:buChar char="•"/>
              <a:defRPr/>
            </a:pPr>
            <a:r>
              <a:rPr lang="tr-TR" sz="2000" dirty="0"/>
              <a:t>Kadının sosyal hayatta erkekle birlikte daha fazla boy göstermesi ve kadının toplumdaki rolü ve kimliğinin tespiti ilk olarak bu dönemde karşımıza çıkar. (Halide Edip, Teali-i </a:t>
            </a:r>
            <a:r>
              <a:rPr lang="tr-TR" sz="2000" dirty="0" err="1"/>
              <a:t>Nisvan</a:t>
            </a:r>
            <a:r>
              <a:rPr lang="tr-TR" sz="2000" dirty="0"/>
              <a:t> Cemiyeti’ni kurmuştur.)</a:t>
            </a:r>
          </a:p>
          <a:p>
            <a:pPr marL="342900" indent="-342900" algn="just" fontAlgn="auto">
              <a:spcAft>
                <a:spcPts val="0"/>
              </a:spcAft>
              <a:buFont typeface="Arial" panose="020B0604020202020204" pitchFamily="34" charset="0"/>
              <a:buChar char="•"/>
              <a:defRPr/>
            </a:pPr>
            <a:endParaRPr lang="tr-TR" sz="2000" dirty="0"/>
          </a:p>
          <a:p>
            <a:pPr marL="342900" indent="-342900" algn="just" fontAlgn="auto">
              <a:spcAft>
                <a:spcPts val="0"/>
              </a:spcAft>
              <a:buFont typeface="Arial" panose="020B0604020202020204" pitchFamily="34" charset="0"/>
              <a:buChar char="•"/>
              <a:defRPr/>
            </a:pPr>
            <a:r>
              <a:rPr lang="tr-TR" sz="2000" dirty="0"/>
              <a:t>II. Meşrutiyet’in ilanı basın özgürlüğü ve fikir hayatında da önemli bir kıpırdanmaya neden olmuştur. Sansürün kaldırılması bu dönemde çok sayıda gazete ve derginin çıkarılmasına neden olmuştur.</a:t>
            </a:r>
          </a:p>
          <a:p>
            <a:pPr marL="342900" indent="-342900" algn="just" fontAlgn="auto">
              <a:spcAft>
                <a:spcPts val="0"/>
              </a:spcAft>
              <a:buFont typeface="Arial" panose="020B0604020202020204" pitchFamily="34" charset="0"/>
              <a:buChar char="•"/>
              <a:defRPr/>
            </a:pPr>
            <a:endParaRPr lang="tr-TR" sz="2000" dirty="0"/>
          </a:p>
          <a:p>
            <a:pPr marL="342900" indent="-342900" algn="just" fontAlgn="auto">
              <a:spcAft>
                <a:spcPts val="0"/>
              </a:spcAft>
              <a:buFont typeface="Arial" panose="020B0604020202020204" pitchFamily="34" charset="0"/>
              <a:buChar char="•"/>
              <a:defRPr/>
            </a:pPr>
            <a:r>
              <a:rPr lang="tr-TR" sz="2000" dirty="0"/>
              <a:t>Çok sayıda cemiyet ve siyasi parti kurulmuştur.</a:t>
            </a:r>
          </a:p>
          <a:p>
            <a:pPr marL="342900" indent="-342900" algn="just" fontAlgn="auto">
              <a:spcAft>
                <a:spcPts val="0"/>
              </a:spcAft>
              <a:defRPr/>
            </a:pPr>
            <a:endParaRPr lang="tr-TR" sz="3200" dirty="0">
              <a:solidFill>
                <a:srgbClr val="C00000"/>
              </a:solidFill>
              <a:latin typeface="+mn-l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Title 1"/>
          <p:cNvSpPr txBox="1">
            <a:spLocks/>
          </p:cNvSpPr>
          <p:nvPr/>
        </p:nvSpPr>
        <p:spPr bwMode="auto">
          <a:xfrm>
            <a:off x="190500" y="195263"/>
            <a:ext cx="8485956" cy="5699125"/>
          </a:xfrm>
          <a:prstGeom prst="rect">
            <a:avLst/>
          </a:prstGeom>
          <a:noFill/>
          <a:ln w="9525">
            <a:noFill/>
            <a:miter lim="800000"/>
            <a:headEnd/>
            <a:tailEnd/>
          </a:ln>
        </p:spPr>
        <p:txBody>
          <a:bodyPr/>
          <a:lstStyle/>
          <a:p>
            <a:pPr marL="342900" indent="-342900" algn="just">
              <a:lnSpc>
                <a:spcPct val="90000"/>
              </a:lnSpc>
              <a:buFont typeface="Arial" charset="0"/>
              <a:buChar char="•"/>
            </a:pPr>
            <a:r>
              <a:rPr lang="tr-TR" sz="2200" dirty="0" err="1">
                <a:solidFill>
                  <a:srgbClr val="FF0000"/>
                </a:solidFill>
              </a:rPr>
              <a:t>MİLLî</a:t>
            </a:r>
            <a:r>
              <a:rPr lang="tr-TR" sz="2200" dirty="0">
                <a:solidFill>
                  <a:srgbClr val="FF0000"/>
                </a:solidFill>
              </a:rPr>
              <a:t> İKTİSAT POLİTİKASI</a:t>
            </a:r>
          </a:p>
          <a:p>
            <a:pPr marL="342900" indent="-342900" algn="just">
              <a:lnSpc>
                <a:spcPct val="90000"/>
              </a:lnSpc>
              <a:buFont typeface="Arial" charset="0"/>
              <a:buChar char="•"/>
            </a:pPr>
            <a:endParaRPr lang="tr-TR" sz="2200" dirty="0"/>
          </a:p>
          <a:p>
            <a:pPr marL="342900" indent="-342900" algn="just">
              <a:lnSpc>
                <a:spcPct val="90000"/>
              </a:lnSpc>
              <a:buFont typeface="Arial" charset="0"/>
              <a:buChar char="•"/>
            </a:pPr>
            <a:r>
              <a:rPr lang="tr-TR" sz="2200" dirty="0"/>
              <a:t>İttihatçılar devleti çöküşten kurtarmak için yönetim, eğitim, hukuk alanındaki reformların iktisat alanında yapılacak reformlarla desteklenmesi düşüncesinde idiler. </a:t>
            </a:r>
            <a:r>
              <a:rPr lang="tr-TR" sz="2200" b="1" dirty="0">
                <a:solidFill>
                  <a:schemeClr val="accent1"/>
                </a:solidFill>
              </a:rPr>
              <a:t>Özellikle kapitülasyonlardan kurtulmak ve «milli iktisadı» meydana getirmek İttihatçıların bu alandaki ana hedefi olmuştur. </a:t>
            </a:r>
          </a:p>
          <a:p>
            <a:pPr algn="just">
              <a:lnSpc>
                <a:spcPct val="90000"/>
              </a:lnSpc>
            </a:pPr>
            <a:r>
              <a:rPr lang="tr-TR" sz="2200" b="1" dirty="0">
                <a:solidFill>
                  <a:schemeClr val="accent1"/>
                </a:solidFill>
              </a:rPr>
              <a:t> </a:t>
            </a:r>
          </a:p>
          <a:p>
            <a:pPr marL="342900" indent="-342900" algn="just">
              <a:lnSpc>
                <a:spcPct val="90000"/>
              </a:lnSpc>
              <a:buFont typeface="Arial" charset="0"/>
              <a:buChar char="•"/>
            </a:pPr>
            <a:r>
              <a:rPr lang="tr-TR" sz="2200" dirty="0"/>
              <a:t>Ancak </a:t>
            </a:r>
            <a:r>
              <a:rPr lang="tr-TR" sz="2200" b="1" dirty="0"/>
              <a:t>peş peşe yaşanan savaşlar, Batılıların ekonomik baskıları ve Osmanlıda yerli bir sermaye sınıfının olmaması nedeniyle </a:t>
            </a:r>
            <a:r>
              <a:rPr lang="tr-TR" sz="2200" dirty="0"/>
              <a:t>bunu başaramadılar.</a:t>
            </a:r>
          </a:p>
          <a:p>
            <a:pPr marL="342900" indent="-342900" algn="just">
              <a:lnSpc>
                <a:spcPct val="90000"/>
              </a:lnSpc>
              <a:buFont typeface="Arial" charset="0"/>
              <a:buChar char="•"/>
            </a:pPr>
            <a:endParaRPr lang="tr-TR" sz="2200" dirty="0"/>
          </a:p>
          <a:p>
            <a:pPr marL="342900" indent="-342900" algn="just">
              <a:lnSpc>
                <a:spcPct val="90000"/>
              </a:lnSpc>
              <a:buFont typeface="Arial" charset="0"/>
              <a:buChar char="•"/>
            </a:pPr>
            <a:r>
              <a:rPr lang="tr-TR" sz="2000" dirty="0"/>
              <a:t>İttihatçılar milli bankacılığı, sanayileşmeyi ve kooperatifçiliği özendirdiler.</a:t>
            </a:r>
          </a:p>
          <a:p>
            <a:pPr algn="just">
              <a:lnSpc>
                <a:spcPct val="90000"/>
              </a:lnSpc>
            </a:pPr>
            <a:r>
              <a:rPr lang="tr-TR" sz="2000" dirty="0"/>
              <a:t> </a:t>
            </a:r>
          </a:p>
          <a:p>
            <a:pPr marL="342900" indent="-342900" algn="just">
              <a:lnSpc>
                <a:spcPct val="90000"/>
              </a:lnSpc>
              <a:buFont typeface="Arial" charset="0"/>
              <a:buChar char="•"/>
            </a:pPr>
            <a:r>
              <a:rPr lang="tr-TR" sz="2000" dirty="0"/>
              <a:t>İttihatçılar I. Dünya Savaşı’nı fırsat bilerek kapitülasyonları tek taraflı olarak kaldırsalar da bu ancak Lozan Antlaşması ile mümkün olacaktır.</a:t>
            </a:r>
            <a:endParaRPr lang="tr-TR"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p:cNvSpPr>
          <p:nvPr>
            <p:ph type="title" idx="4294967295"/>
          </p:nvPr>
        </p:nvSpPr>
        <p:spPr bwMode="auto">
          <a:xfrm>
            <a:off x="467544" y="188640"/>
            <a:ext cx="5976664" cy="432048"/>
          </a:xfrm>
          <a:noFill/>
        </p:spPr>
        <p:txBody>
          <a:bodyPr wrap="square" numCol="1" anchorCtr="0" compatLnSpc="1">
            <a:prstTxWarp prst="textNoShape">
              <a:avLst/>
            </a:prstTxWarp>
            <a:normAutofit fontScale="90000"/>
          </a:bodyPr>
          <a:lstStyle/>
          <a:p>
            <a:pPr algn="l"/>
            <a:r>
              <a:rPr lang="tr-TR" sz="2600" dirty="0">
                <a:solidFill>
                  <a:srgbClr val="0070C0"/>
                </a:solidFill>
                <a:effectLst/>
              </a:rPr>
              <a:t>Osmanlı Devleti’nde Değişim ve Dönüşüm</a:t>
            </a:r>
          </a:p>
        </p:txBody>
      </p:sp>
      <p:sp>
        <p:nvSpPr>
          <p:cNvPr id="17410" name="Rectangle 3"/>
          <p:cNvSpPr>
            <a:spLocks noGrp="1"/>
          </p:cNvSpPr>
          <p:nvPr>
            <p:ph type="body" idx="4294967295"/>
          </p:nvPr>
        </p:nvSpPr>
        <p:spPr>
          <a:xfrm>
            <a:off x="611560" y="692696"/>
            <a:ext cx="6264696" cy="6021288"/>
          </a:xfrm>
        </p:spPr>
        <p:txBody>
          <a:bodyPr/>
          <a:lstStyle/>
          <a:p>
            <a:r>
              <a:rPr lang="tr-TR" sz="2000" dirty="0">
                <a:latin typeface="Times New Roman" pitchFamily="18" charset="0"/>
                <a:cs typeface="Times New Roman" pitchFamily="18" charset="0"/>
              </a:rPr>
              <a:t>16. yüzyıl ikinci yarısı Osmanlı Devleti için bir değişim ve dönüşüm yüzyılıdır. Bu dönem gücünün doruğuna ulaşmış Osmanlı Devleti, yükselen bir Avrupa uygarlığı ile karşı karşıya kalmıştır. Kökleri antik çağa kadar uzanan Avrupa’nın denizcilik, ticaret (merkantilizm), keşifler, coğrafi keşiflerle Amerika ve Afrika’daki altın ve gümüşün Avrupa’ya taşınmasıyla Avrupa’nın servet kıtası haline gelmesi, bunun yol açtığı fiyat devrimi, Reform, Rönesans, matbaa, maden ve dokuma gibi endüstriyel gelişim, askerlik (daimi ordu) ve askerî teknoloji (hafif ateşli silahlar)’deki gelişim, gibi alanlarda kat etmiş olduğu mesafe yüksek bir uygarlığın Avrupa’da doğuşuna işaret edecektir. </a:t>
            </a:r>
          </a:p>
          <a:p>
            <a:r>
              <a:rPr lang="tr-TR" sz="2000" dirty="0">
                <a:latin typeface="Times New Roman" pitchFamily="18" charset="0"/>
                <a:cs typeface="Times New Roman" pitchFamily="18" charset="0"/>
              </a:rPr>
              <a:t>Osmanlı Devleti, yükselen Batı uygarlığına karşı  eksikliğini savaş alanlarında somut bir şekilde görecektir. Bazı tarihçiler, Osmanlı Devleti’ne karşı batının askeri üstünlüğünü </a:t>
            </a:r>
            <a:r>
              <a:rPr lang="tr-TR" sz="2000" dirty="0" err="1">
                <a:latin typeface="Times New Roman" pitchFamily="18" charset="0"/>
                <a:cs typeface="Times New Roman" pitchFamily="18" charset="0"/>
              </a:rPr>
              <a:t>İnebahtı</a:t>
            </a:r>
            <a:r>
              <a:rPr lang="tr-TR" sz="2000" dirty="0">
                <a:latin typeface="Times New Roman" pitchFamily="18" charset="0"/>
                <a:cs typeface="Times New Roman" pitchFamily="18" charset="0"/>
              </a:rPr>
              <a:t> Savaşı’na, bazıları da 1593’te başlayıp 1606’da son bulan Osmanlı-Avusturya Savaşlarıyla </a:t>
            </a:r>
            <a:r>
              <a:rPr lang="tr-TR" sz="2000">
                <a:latin typeface="Times New Roman" pitchFamily="18" charset="0"/>
                <a:cs typeface="Times New Roman" pitchFamily="18" charset="0"/>
              </a:rPr>
              <a:t>başlatırlar.</a:t>
            </a:r>
            <a:endParaRPr lang="tr-TR"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3"/>
          <p:cNvSpPr>
            <a:spLocks noGrp="1"/>
          </p:cNvSpPr>
          <p:nvPr>
            <p:ph type="body" idx="4294967295"/>
          </p:nvPr>
        </p:nvSpPr>
        <p:spPr>
          <a:xfrm>
            <a:off x="611188" y="549275"/>
            <a:ext cx="8148637" cy="5472013"/>
          </a:xfrm>
        </p:spPr>
        <p:txBody>
          <a:bodyPr/>
          <a:lstStyle/>
          <a:p>
            <a:pPr>
              <a:lnSpc>
                <a:spcPct val="90000"/>
              </a:lnSpc>
            </a:pPr>
            <a:r>
              <a:rPr lang="tr-TR" dirty="0">
                <a:solidFill>
                  <a:schemeClr val="tx1"/>
                </a:solidFill>
              </a:rPr>
              <a:t>Avrupalı devletlerin askerî başarıları, Osmanlı devlet adamlarını arayışlara itmiştir. Ancak bu arayış 18. yüzyıl başlarına kadar Avrupalı devletlerinin üstünlüğü gerçek boyutlarıyla anlamak yerine yenilgileri kendi eksikliğine dayandıran bir arayış olmuştur. </a:t>
            </a:r>
          </a:p>
          <a:p>
            <a:pPr>
              <a:lnSpc>
                <a:spcPct val="90000"/>
              </a:lnSpc>
            </a:pPr>
            <a:r>
              <a:rPr lang="tr-TR" dirty="0">
                <a:solidFill>
                  <a:schemeClr val="tx1"/>
                </a:solidFill>
              </a:rPr>
              <a:t>Gerçek şu idi ki, yeni dünyanın gelmiş olduğu nokta Osmanlı klasik kurumlarını atıl durumda bırakmış, çağın icaplarına uygun bir düzenin tesisi bütün boyutlarıyla Osmanlı Devletini bir değişime zorlamıştır. Mesela Osmanlı ordusu ve askerî düzeni, Yeni Çağların daimî ordusu ve hafif ateşli silahların geliştirilmesiyle –ki piyadelik önem kazanmıştır- önemini kaybetmiştir. Dolayısıyla Osmanlı ordusunun büyük bir kısmının dayandığı ve savaş sonrası toprağına dönmek durumunda olan (geçici bir askerlik demek olan) Tımara dayalı Osmanlı askerî düzeni işlevini kaybetmişti.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3"/>
          <p:cNvSpPr>
            <a:spLocks noGrp="1"/>
          </p:cNvSpPr>
          <p:nvPr>
            <p:ph type="body" idx="4294967295"/>
          </p:nvPr>
        </p:nvSpPr>
        <p:spPr>
          <a:xfrm>
            <a:off x="611188" y="404813"/>
            <a:ext cx="8075612" cy="6119812"/>
          </a:xfrm>
        </p:spPr>
        <p:txBody>
          <a:bodyPr/>
          <a:lstStyle/>
          <a:p>
            <a:endParaRPr lang="tr-TR" sz="2000" dirty="0">
              <a:solidFill>
                <a:schemeClr val="accent2"/>
              </a:solidFill>
            </a:endParaRPr>
          </a:p>
          <a:p>
            <a:r>
              <a:rPr lang="tr-TR" sz="2000" dirty="0">
                <a:solidFill>
                  <a:schemeClr val="tx1"/>
                </a:solidFill>
                <a:latin typeface="Times New Roman" pitchFamily="18" charset="0"/>
                <a:cs typeface="Times New Roman" pitchFamily="18" charset="0"/>
              </a:rPr>
              <a:t>Osmanlı Devlet adamları savaşların kaybedilmesiyle süre giden kötü gidişi “</a:t>
            </a:r>
            <a:r>
              <a:rPr lang="tr-TR" sz="2000" b="1" dirty="0">
                <a:solidFill>
                  <a:schemeClr val="tx1"/>
                </a:solidFill>
                <a:latin typeface="Times New Roman" pitchFamily="18" charset="0"/>
                <a:cs typeface="Times New Roman" pitchFamily="18" charset="0"/>
              </a:rPr>
              <a:t>ıslahatlar</a:t>
            </a:r>
            <a:r>
              <a:rPr lang="tr-TR" sz="2000" dirty="0">
                <a:solidFill>
                  <a:schemeClr val="tx1"/>
                </a:solidFill>
                <a:latin typeface="Times New Roman" pitchFamily="18" charset="0"/>
                <a:cs typeface="Times New Roman" pitchFamily="18" charset="0"/>
              </a:rPr>
              <a:t> (yenileme, düzenleme)”la durdurmaya çalıştı. Bu dönemin düşünürleri devlet ve toplum hayatındaki bozulmalara (</a:t>
            </a:r>
            <a:r>
              <a:rPr lang="tr-TR" sz="2000" b="1" dirty="0">
                <a:solidFill>
                  <a:schemeClr val="tx1"/>
                </a:solidFill>
                <a:latin typeface="Times New Roman" pitchFamily="18" charset="0"/>
                <a:cs typeface="Times New Roman" pitchFamily="18" charset="0"/>
              </a:rPr>
              <a:t>Celali isyanları </a:t>
            </a:r>
            <a:r>
              <a:rPr lang="tr-TR" sz="2000" dirty="0">
                <a:solidFill>
                  <a:schemeClr val="tx1"/>
                </a:solidFill>
                <a:latin typeface="Times New Roman" pitchFamily="18" charset="0"/>
                <a:cs typeface="Times New Roman" pitchFamily="18" charset="0"/>
              </a:rPr>
              <a:t>gibi) “siyasetname/nasihatname/pendname” adı verilen eserlerde (</a:t>
            </a:r>
            <a:r>
              <a:rPr lang="tr-TR" sz="2000" dirty="0" err="1">
                <a:solidFill>
                  <a:schemeClr val="tx1"/>
                </a:solidFill>
                <a:latin typeface="Times New Roman" pitchFamily="18" charset="0"/>
                <a:cs typeface="Times New Roman" pitchFamily="18" charset="0"/>
              </a:rPr>
              <a:t>Koçi</a:t>
            </a:r>
            <a:r>
              <a:rPr lang="tr-TR" sz="2000" dirty="0">
                <a:solidFill>
                  <a:schemeClr val="tx1"/>
                </a:solidFill>
                <a:latin typeface="Times New Roman" pitchFamily="18" charset="0"/>
                <a:cs typeface="Times New Roman" pitchFamily="18" charset="0"/>
              </a:rPr>
              <a:t> Bey, Lütfi Paşa, Defterdar </a:t>
            </a:r>
            <a:r>
              <a:rPr lang="tr-TR" sz="2000" dirty="0" err="1">
                <a:solidFill>
                  <a:schemeClr val="tx1"/>
                </a:solidFill>
                <a:latin typeface="Times New Roman" pitchFamily="18" charset="0"/>
                <a:cs typeface="Times New Roman" pitchFamily="18" charset="0"/>
              </a:rPr>
              <a:t>Mehmed</a:t>
            </a:r>
            <a:r>
              <a:rPr lang="tr-TR" sz="2000" dirty="0">
                <a:solidFill>
                  <a:schemeClr val="tx1"/>
                </a:solidFill>
                <a:latin typeface="Times New Roman" pitchFamily="18" charset="0"/>
                <a:cs typeface="Times New Roman" pitchFamily="18" charset="0"/>
              </a:rPr>
              <a:t> Paşa, Gelibolulu Mustafa Ali, Katip Çelebi) dikkat çekip devlet adamlarını uyarmaya çalışmışlardır. Fakat bu düşünürler çözümü Kanunî Dönemi’ni idealleştirerek kapıkulu ve toprak sistemini eski yapısına kazandırmakta aramışlardır. Bu nedenle çözülmeyi, düzenin bozulduğu, kurumların yozlaşması, işlerin ehil olmayana verilmesi, rüşvet ve iltimasın geçerli hale gelmesi, kanun ve nizama uyulmaması gibi nedenlerle açıklamaya çalışmışlardır.</a:t>
            </a:r>
          </a:p>
          <a:p>
            <a:r>
              <a:rPr lang="tr-TR" sz="2000" dirty="0">
                <a:solidFill>
                  <a:schemeClr val="tx1"/>
                </a:solidFill>
                <a:latin typeface="Times New Roman" pitchFamily="18" charset="0"/>
                <a:cs typeface="Times New Roman" pitchFamily="18" charset="0"/>
              </a:rPr>
              <a:t>Oysa, Devletinin istikametini belirleyen süreç, iç faktörlerden ziyade dış faktörlerdir ki, işin bu boyutu tahlil edilememiştir. Üstelik bu dönemde Osmanlı eğitim kurumları olan medreseler, çağı anlayacak fertler yetiştirip bilim üretebilecek kurumlar olmaktan uzak, mevcut bilgiyi bile aktaramayacak durumdaydılar.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3"/>
          <p:cNvSpPr>
            <a:spLocks noGrp="1"/>
          </p:cNvSpPr>
          <p:nvPr>
            <p:ph type="body" idx="4294967295"/>
          </p:nvPr>
        </p:nvSpPr>
        <p:spPr>
          <a:xfrm>
            <a:off x="0" y="0"/>
            <a:ext cx="5796136" cy="6741368"/>
          </a:xfrm>
        </p:spPr>
        <p:txBody>
          <a:bodyPr/>
          <a:lstStyle/>
          <a:p>
            <a:pPr>
              <a:buNone/>
            </a:pPr>
            <a:r>
              <a:rPr lang="tr-TR" sz="2000" dirty="0">
                <a:solidFill>
                  <a:schemeClr val="tx1"/>
                </a:solidFill>
                <a:latin typeface="Times New Roman" pitchFamily="18" charset="0"/>
                <a:cs typeface="Times New Roman" pitchFamily="18" charset="0"/>
              </a:rPr>
              <a:t>Osmanlı klasik yapısında yapılan ıslahatlar Katip Çelebi’nin görüşlerine dayalı olarak Köprülüler devrinde belki de  doruk noktasına ulaşmıştır. Buna rağmen bu ıslahatlar bir anlamda kişilere bağlı kalmıştır. Köprülülerin getirmiş olduğu güç, yeniden fetih siyasetine kuvvet kazandırmışsa da sonraki devirlerde çöküş sürmüştür. 1669 </a:t>
            </a:r>
            <a:r>
              <a:rPr lang="tr-TR" sz="2000" dirty="0" err="1">
                <a:solidFill>
                  <a:schemeClr val="tx1"/>
                </a:solidFill>
                <a:latin typeface="Times New Roman" pitchFamily="18" charset="0"/>
                <a:cs typeface="Times New Roman" pitchFamily="18" charset="0"/>
              </a:rPr>
              <a:t>Karlofça</a:t>
            </a:r>
            <a:r>
              <a:rPr lang="tr-TR" sz="2000" dirty="0">
                <a:solidFill>
                  <a:schemeClr val="tx1"/>
                </a:solidFill>
                <a:latin typeface="Times New Roman" pitchFamily="18" charset="0"/>
                <a:cs typeface="Times New Roman" pitchFamily="18" charset="0"/>
              </a:rPr>
              <a:t> yenilgisi, Osmanlıların Kanuni’den beri elde ettiği Tuna’nın kuzeyini, Köprülüler zamanında Lehistan’dan alınan toprakları, Venedik’e verilen Mora adasını kaybetmekle kalmamış, Azak’ı Rusya’ya vererek (1700 İstanbul antlaşması) bir iç deniz konumundaki Karadeniz’e yabancı bir devletin inişine neden olmuştur.</a:t>
            </a:r>
          </a:p>
          <a:p>
            <a:pPr>
              <a:buNone/>
            </a:pPr>
            <a:r>
              <a:rPr lang="tr-TR" sz="2000" dirty="0">
                <a:solidFill>
                  <a:schemeClr val="tx1"/>
                </a:solidFill>
                <a:latin typeface="Times New Roman" pitchFamily="18" charset="0"/>
                <a:cs typeface="Times New Roman" pitchFamily="18" charset="0"/>
              </a:rPr>
              <a:t>Şimdi Osmanlılar savaşta yenildiği Avrupalı devletlerin üstünlüğünü kabul ederek onu anlamaya ve tanımaya çalışacaktır.  Böylece Türk/Osmanlı tarihinde batılılaşma başlamış olacaktır. Avrupa Başkentlerine III. </a:t>
            </a:r>
            <a:r>
              <a:rPr lang="tr-TR" sz="2000" dirty="0" err="1">
                <a:solidFill>
                  <a:schemeClr val="tx1"/>
                </a:solidFill>
                <a:latin typeface="Times New Roman" pitchFamily="18" charset="0"/>
                <a:cs typeface="Times New Roman" pitchFamily="18" charset="0"/>
              </a:rPr>
              <a:t>Ahmed</a:t>
            </a:r>
            <a:r>
              <a:rPr lang="tr-TR" sz="2000" dirty="0">
                <a:solidFill>
                  <a:schemeClr val="tx1"/>
                </a:solidFill>
                <a:latin typeface="Times New Roman" pitchFamily="18" charset="0"/>
                <a:cs typeface="Times New Roman" pitchFamily="18" charset="0"/>
              </a:rPr>
              <a:t> (Lale Devri) zamanında elçi gönderilmesi de bu düşüncenin bir sonucuydu.</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3"/>
          <p:cNvSpPr>
            <a:spLocks noGrp="1"/>
          </p:cNvSpPr>
          <p:nvPr>
            <p:ph type="body" idx="4294967295"/>
          </p:nvPr>
        </p:nvSpPr>
        <p:spPr>
          <a:xfrm>
            <a:off x="539750" y="476250"/>
            <a:ext cx="8147050" cy="5905500"/>
          </a:xfrm>
        </p:spPr>
        <p:txBody>
          <a:bodyPr/>
          <a:lstStyle/>
          <a:p>
            <a:endParaRPr lang="tr-TR" sz="2000" dirty="0">
              <a:solidFill>
                <a:schemeClr val="tx1"/>
              </a:solidFill>
            </a:endParaRPr>
          </a:p>
          <a:p>
            <a:endParaRPr lang="tr-TR" sz="2000" dirty="0">
              <a:solidFill>
                <a:schemeClr val="tx1"/>
              </a:solidFill>
            </a:endParaRPr>
          </a:p>
          <a:p>
            <a:endParaRPr lang="tr-TR" sz="2000" dirty="0">
              <a:solidFill>
                <a:schemeClr val="tx1"/>
              </a:solidFill>
            </a:endParaRPr>
          </a:p>
          <a:p>
            <a:r>
              <a:rPr lang="tr-TR" sz="2000" b="1" dirty="0">
                <a:solidFill>
                  <a:schemeClr val="tx1"/>
                </a:solidFill>
              </a:rPr>
              <a:t>18. Yüzyıldan 19. Yüzyıla Değişim ve Dönüşüm</a:t>
            </a:r>
          </a:p>
          <a:p>
            <a:r>
              <a:rPr lang="tr-TR" sz="2000" dirty="0">
                <a:solidFill>
                  <a:schemeClr val="tx1"/>
                </a:solidFill>
              </a:rPr>
              <a:t>Osmanlı Devletini yıkıma yuvarlayan asıl iki büyük değişikliğin etkileri ise XVIII. yüzyılda ortaya çıkmıştır. “</a:t>
            </a:r>
            <a:r>
              <a:rPr lang="tr-TR" sz="2000" dirty="0">
                <a:solidFill>
                  <a:schemeClr val="accent2"/>
                </a:solidFill>
              </a:rPr>
              <a:t>Sanayi İnkılâbı</a:t>
            </a:r>
            <a:r>
              <a:rPr lang="tr-TR" sz="2000" dirty="0">
                <a:solidFill>
                  <a:schemeClr val="tx1"/>
                </a:solidFill>
              </a:rPr>
              <a:t>” ve “</a:t>
            </a:r>
            <a:r>
              <a:rPr lang="tr-TR" sz="2000" dirty="0">
                <a:solidFill>
                  <a:schemeClr val="accent2"/>
                </a:solidFill>
              </a:rPr>
              <a:t>Fransız </a:t>
            </a:r>
            <a:r>
              <a:rPr lang="tr-TR" sz="2000" dirty="0" err="1">
                <a:solidFill>
                  <a:schemeClr val="accent2"/>
                </a:solidFill>
              </a:rPr>
              <a:t>İhtilâli</a:t>
            </a:r>
            <a:r>
              <a:rPr lang="tr-TR" sz="2000" dirty="0">
                <a:solidFill>
                  <a:schemeClr val="tx1"/>
                </a:solidFill>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p:cNvSpPr>
          <p:nvPr>
            <p:ph type="body" idx="4294967295"/>
          </p:nvPr>
        </p:nvSpPr>
        <p:spPr>
          <a:xfrm>
            <a:off x="539750" y="549275"/>
            <a:ext cx="8075613" cy="5832475"/>
          </a:xfrm>
        </p:spPr>
        <p:txBody>
          <a:bodyPr/>
          <a:lstStyle/>
          <a:p>
            <a:r>
              <a:rPr lang="tr-TR" dirty="0">
                <a:solidFill>
                  <a:schemeClr val="tx1"/>
                </a:solidFill>
                <a:latin typeface="Times New Roman" panose="02020603050405020304" pitchFamily="18" charset="0"/>
                <a:cs typeface="Times New Roman" panose="02020603050405020304" pitchFamily="18" charset="0"/>
              </a:rPr>
              <a:t>XVIII. yüzyılda Fransa’da siyasal liberalizmin öncülüğünü yapan bir çok filozof yetişmişti. </a:t>
            </a:r>
            <a:r>
              <a:rPr lang="tr-TR" b="1" dirty="0">
                <a:solidFill>
                  <a:schemeClr val="tx1"/>
                </a:solidFill>
                <a:latin typeface="Times New Roman" panose="02020603050405020304" pitchFamily="18" charset="0"/>
                <a:cs typeface="Times New Roman" panose="02020603050405020304" pitchFamily="18" charset="0"/>
              </a:rPr>
              <a:t>Montesquieu</a:t>
            </a:r>
            <a:r>
              <a:rPr lang="tr-TR" dirty="0">
                <a:solidFill>
                  <a:schemeClr val="tx1"/>
                </a:solidFill>
                <a:latin typeface="Times New Roman" panose="02020603050405020304" pitchFamily="18" charset="0"/>
                <a:cs typeface="Times New Roman" panose="02020603050405020304" pitchFamily="18" charset="0"/>
              </a:rPr>
              <a:t>, </a:t>
            </a:r>
            <a:r>
              <a:rPr lang="tr-TR" b="1" dirty="0">
                <a:solidFill>
                  <a:schemeClr val="tx1"/>
                </a:solidFill>
                <a:latin typeface="Times New Roman" panose="02020603050405020304" pitchFamily="18" charset="0"/>
                <a:cs typeface="Times New Roman" panose="02020603050405020304" pitchFamily="18" charset="0"/>
              </a:rPr>
              <a:t>Jean </a:t>
            </a:r>
            <a:r>
              <a:rPr lang="tr-TR" b="1" dirty="0" err="1">
                <a:solidFill>
                  <a:schemeClr val="tx1"/>
                </a:solidFill>
                <a:latin typeface="Times New Roman" panose="02020603050405020304" pitchFamily="18" charset="0"/>
                <a:cs typeface="Times New Roman" panose="02020603050405020304" pitchFamily="18" charset="0"/>
              </a:rPr>
              <a:t>Jaques</a:t>
            </a:r>
            <a:r>
              <a:rPr lang="tr-TR" b="1" dirty="0">
                <a:solidFill>
                  <a:schemeClr val="tx1"/>
                </a:solidFill>
                <a:latin typeface="Times New Roman" panose="02020603050405020304" pitchFamily="18" charset="0"/>
                <a:cs typeface="Times New Roman" panose="02020603050405020304" pitchFamily="18" charset="0"/>
              </a:rPr>
              <a:t> Rousseau</a:t>
            </a:r>
            <a:r>
              <a:rPr lang="tr-TR" dirty="0">
                <a:solidFill>
                  <a:schemeClr val="tx1"/>
                </a:solidFill>
                <a:latin typeface="Times New Roman" panose="02020603050405020304" pitchFamily="18" charset="0"/>
                <a:cs typeface="Times New Roman" panose="02020603050405020304" pitchFamily="18" charset="0"/>
              </a:rPr>
              <a:t>, </a:t>
            </a:r>
            <a:r>
              <a:rPr lang="tr-TR" b="1" dirty="0" err="1">
                <a:solidFill>
                  <a:schemeClr val="tx1"/>
                </a:solidFill>
                <a:latin typeface="Times New Roman" panose="02020603050405020304" pitchFamily="18" charset="0"/>
                <a:cs typeface="Times New Roman" panose="02020603050405020304" pitchFamily="18" charset="0"/>
              </a:rPr>
              <a:t>Diderot</a:t>
            </a:r>
            <a:r>
              <a:rPr lang="tr-TR" dirty="0">
                <a:solidFill>
                  <a:schemeClr val="tx1"/>
                </a:solidFill>
                <a:latin typeface="Times New Roman" panose="02020603050405020304" pitchFamily="18" charset="0"/>
                <a:cs typeface="Times New Roman" panose="02020603050405020304" pitchFamily="18" charset="0"/>
              </a:rPr>
              <a:t>, </a:t>
            </a:r>
            <a:r>
              <a:rPr lang="tr-TR" b="1" dirty="0" err="1">
                <a:solidFill>
                  <a:schemeClr val="tx1"/>
                </a:solidFill>
                <a:latin typeface="Times New Roman" panose="02020603050405020304" pitchFamily="18" charset="0"/>
                <a:cs typeface="Times New Roman" panose="02020603050405020304" pitchFamily="18" charset="0"/>
              </a:rPr>
              <a:t>Voltaire</a:t>
            </a:r>
            <a:r>
              <a:rPr lang="tr-TR" dirty="0">
                <a:solidFill>
                  <a:schemeClr val="tx1"/>
                </a:solidFill>
                <a:latin typeface="Times New Roman" panose="02020603050405020304" pitchFamily="18" charset="0"/>
                <a:cs typeface="Times New Roman" panose="02020603050405020304" pitchFamily="18" charset="0"/>
              </a:rPr>
              <a:t> gibi aydınlar yazdıkları eserlerde siyasal, sosyal, ekonomik, dinî kurumların tahlillerini yapmışlar, adalet, demokrasi, cumhuriyet, vergi, esaret gibi kavramları yeniden açıklamışlardı. </a:t>
            </a:r>
          </a:p>
          <a:p>
            <a:r>
              <a:rPr lang="tr-TR" dirty="0">
                <a:solidFill>
                  <a:schemeClr val="tx1"/>
                </a:solidFill>
                <a:latin typeface="Times New Roman" panose="02020603050405020304" pitchFamily="18" charset="0"/>
                <a:cs typeface="Times New Roman" panose="02020603050405020304" pitchFamily="18" charset="0"/>
              </a:rPr>
              <a:t>Ayrıca 1776’da başlayan ABD Bağımsızlık Savaşı ve Amerikan Bağımsızlık Bildirgesi, Fransız aydınlarını ve halkı büyük ölçüde etkilemişti.</a:t>
            </a:r>
          </a:p>
          <a:p>
            <a:r>
              <a:rPr lang="tr-TR" dirty="0">
                <a:solidFill>
                  <a:schemeClr val="tx1"/>
                </a:solidFill>
                <a:latin typeface="Times New Roman" panose="02020603050405020304" pitchFamily="18" charset="0"/>
                <a:cs typeface="Times New Roman" panose="02020603050405020304" pitchFamily="18" charset="0"/>
              </a:rPr>
              <a:t>14 Temmuz 1789’da başlayan Fransız İhtilali, 28 Ağustos 1789’da İnsan ve Yurttaş Hakları Bildirisi’nin parlamento tarafından yayınlanması ile sonuçlandı.</a:t>
            </a: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mba">
  <a:themeElements>
    <a:clrScheme name="Cumba">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umba">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umba">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3.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5405</TotalTime>
  <Words>3596</Words>
  <Application>Microsoft Office PowerPoint</Application>
  <PresentationFormat>Ekran Gösterisi (4:3)</PresentationFormat>
  <Paragraphs>266</Paragraphs>
  <Slides>34</Slides>
  <Notes>5</Notes>
  <HiddenSlides>0</HiddenSlides>
  <MMClips>0</MMClips>
  <ScaleCrop>false</ScaleCrop>
  <HeadingPairs>
    <vt:vector size="4" baseType="variant">
      <vt:variant>
        <vt:lpstr>Tema</vt:lpstr>
      </vt:variant>
      <vt:variant>
        <vt:i4>2</vt:i4>
      </vt:variant>
      <vt:variant>
        <vt:lpstr>Slayt Başlıkları</vt:lpstr>
      </vt:variant>
      <vt:variant>
        <vt:i4>34</vt:i4>
      </vt:variant>
    </vt:vector>
  </HeadingPairs>
  <TitlesOfParts>
    <vt:vector size="36" baseType="lpstr">
      <vt:lpstr>Ofis Teması</vt:lpstr>
      <vt:lpstr>Cumba</vt:lpstr>
      <vt:lpstr>II. Hafta Ders Konu Başlıkları</vt:lpstr>
      <vt:lpstr>KAYNAKLAR</vt:lpstr>
      <vt:lpstr>PowerPoint Sunusu</vt:lpstr>
      <vt:lpstr>Osmanlı Devleti’nde Değişim ve Dönüşüm</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meşrutİyet ve Kanun-u esasİ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TÜ</dc:title>
  <dc:creator>Ozlem GUZELYAZICI</dc:creator>
  <cp:lastModifiedBy>Windows Kullanıcısı</cp:lastModifiedBy>
  <cp:revision>277</cp:revision>
  <dcterms:created xsi:type="dcterms:W3CDTF">2015-11-24T12:31:46Z</dcterms:created>
  <dcterms:modified xsi:type="dcterms:W3CDTF">2021-11-19T17:17:54Z</dcterms:modified>
</cp:coreProperties>
</file>