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9" r:id="rId2"/>
    <p:sldMasterId id="2147483681" r:id="rId3"/>
  </p:sldMasterIdLst>
  <p:notesMasterIdLst>
    <p:notesMasterId r:id="rId37"/>
  </p:notesMasterIdLst>
  <p:sldIdLst>
    <p:sldId id="314" r:id="rId4"/>
    <p:sldId id="343" r:id="rId5"/>
    <p:sldId id="365" r:id="rId6"/>
    <p:sldId id="366" r:id="rId7"/>
    <p:sldId id="344" r:id="rId8"/>
    <p:sldId id="363" r:id="rId9"/>
    <p:sldId id="345" r:id="rId10"/>
    <p:sldId id="346" r:id="rId11"/>
    <p:sldId id="347" r:id="rId12"/>
    <p:sldId id="348" r:id="rId13"/>
    <p:sldId id="349" r:id="rId14"/>
    <p:sldId id="350" r:id="rId15"/>
    <p:sldId id="364" r:id="rId16"/>
    <p:sldId id="354" r:id="rId17"/>
    <p:sldId id="357" r:id="rId18"/>
    <p:sldId id="358" r:id="rId19"/>
    <p:sldId id="359" r:id="rId20"/>
    <p:sldId id="360" r:id="rId21"/>
    <p:sldId id="408" r:id="rId22"/>
    <p:sldId id="355" r:id="rId23"/>
    <p:sldId id="402" r:id="rId24"/>
    <p:sldId id="409" r:id="rId25"/>
    <p:sldId id="356" r:id="rId26"/>
    <p:sldId id="414" r:id="rId27"/>
    <p:sldId id="415" r:id="rId28"/>
    <p:sldId id="361" r:id="rId29"/>
    <p:sldId id="410" r:id="rId30"/>
    <p:sldId id="411" r:id="rId31"/>
    <p:sldId id="406" r:id="rId32"/>
    <p:sldId id="362" r:id="rId33"/>
    <p:sldId id="401" r:id="rId34"/>
    <p:sldId id="412" r:id="rId35"/>
    <p:sldId id="413" r:id="rId36"/>
  </p:sldIdLst>
  <p:sldSz cx="12192000" cy="6858000"/>
  <p:notesSz cx="6858000" cy="9144000"/>
  <p:defaultTextStyle>
    <a:defPPr>
      <a:defRPr lang="tr-T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enan OZKA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2331"/>
    <a:srgbClr val="A64B52"/>
    <a:srgbClr val="202C5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Stil Yok, Kılavuz Yok">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ema Uygulanmış Stil 1 - Vurgu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ema Uygulanmış Stil 1 - Vurgu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7326" autoAdjust="0"/>
  </p:normalViewPr>
  <p:slideViewPr>
    <p:cSldViewPr snapToGrid="0">
      <p:cViewPr varScale="1">
        <p:scale>
          <a:sx n="85" d="100"/>
          <a:sy n="85" d="100"/>
        </p:scale>
        <p:origin x="562"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9" d="100"/>
          <a:sy n="69" d="100"/>
        </p:scale>
        <p:origin x="2784"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BAE3B89E-BCDA-45BA-B781-A751C0E31E71}" type="datetimeFigureOut">
              <a:rPr lang="tr-TR"/>
              <a:pPr>
                <a:defRPr/>
              </a:pPr>
              <a:t>28.02.2022</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tr-TR" noProof="0"/>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noProof="0"/>
              <a:t>Asıl metin stillerini düzenle</a:t>
            </a:r>
          </a:p>
          <a:p>
            <a:pPr lvl="1"/>
            <a:r>
              <a:rPr lang="tr-TR" noProof="0"/>
              <a:t>İkinci düzey</a:t>
            </a:r>
          </a:p>
          <a:p>
            <a:pPr lvl="2"/>
            <a:r>
              <a:rPr lang="tr-TR" noProof="0"/>
              <a:t>Üçüncü düzey</a:t>
            </a:r>
          </a:p>
          <a:p>
            <a:pPr lvl="3"/>
            <a:r>
              <a:rPr lang="tr-TR" noProof="0"/>
              <a:t>Dördüncü düzey</a:t>
            </a:r>
          </a:p>
          <a:p>
            <a:pPr lvl="4"/>
            <a:r>
              <a:rPr lang="tr-TR" noProof="0"/>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C1731C64-B34B-4D96-ABC3-F60498F39567}" type="slidenum">
              <a:rPr lang="tr-TR"/>
              <a:pPr>
                <a:defRPr/>
              </a:pPr>
              <a:t>‹#›</a:t>
            </a:fld>
            <a:endParaRPr lang="tr-TR"/>
          </a:p>
        </p:txBody>
      </p:sp>
    </p:spTree>
    <p:extLst>
      <p:ext uri="{BB962C8B-B14F-4D97-AF65-F5344CB8AC3E}">
        <p14:creationId xmlns:p14="http://schemas.microsoft.com/office/powerpoint/2010/main" val="40198335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ayt Resmi Yer Tutucusu 1"/>
          <p:cNvSpPr>
            <a:spLocks noGrp="1" noRot="1" noChangeAspect="1" noTextEdit="1"/>
          </p:cNvSpPr>
          <p:nvPr>
            <p:ph type="sldImg"/>
          </p:nvPr>
        </p:nvSpPr>
        <p:spPr bwMode="auto">
          <a:noFill/>
          <a:ln>
            <a:solidFill>
              <a:srgbClr val="000000"/>
            </a:solidFill>
            <a:miter lim="800000"/>
            <a:headEnd/>
            <a:tailEnd/>
          </a:ln>
        </p:spPr>
      </p:sp>
      <p:sp>
        <p:nvSpPr>
          <p:cNvPr id="43010" name="Not Yer Tutucusu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a:p>
        </p:txBody>
      </p:sp>
      <p:sp>
        <p:nvSpPr>
          <p:cNvPr id="20483" name="Slayt Numarası Yer Tutucusu 3"/>
          <p:cNvSpPr txBox="1">
            <a:spLocks noGrp="1"/>
          </p:cNvSpPr>
          <p:nvPr/>
        </p:nvSpPr>
        <p:spPr bwMode="auto">
          <a:xfrm>
            <a:off x="3884613" y="8685213"/>
            <a:ext cx="2971800" cy="458787"/>
          </a:xfrm>
          <a:prstGeom prst="rect">
            <a:avLst/>
          </a:prstGeom>
          <a:noFill/>
          <a:ln>
            <a:miter lim="800000"/>
            <a:headEnd/>
            <a:tailEnd/>
          </a:ln>
        </p:spPr>
        <p:txBody>
          <a:bodyPr anchor="b"/>
          <a:lstStyle/>
          <a:p>
            <a:pPr algn="r">
              <a:defRPr/>
            </a:pPr>
            <a:fld id="{DA53BD6E-42F9-4B90-9680-EFEBB605C6C2}" type="slidenum">
              <a:rPr lang="tr-TR" sz="1200">
                <a:latin typeface="+mn-lt"/>
              </a:rPr>
              <a:pPr algn="r">
                <a:defRPr/>
              </a:pPr>
              <a:t>7</a:t>
            </a:fld>
            <a:endParaRPr lang="tr-TR" sz="1200">
              <a:latin typeface="+mn-lt"/>
            </a:endParaRPr>
          </a:p>
        </p:txBody>
      </p:sp>
    </p:spTree>
    <p:extLst>
      <p:ext uri="{BB962C8B-B14F-4D97-AF65-F5344CB8AC3E}">
        <p14:creationId xmlns:p14="http://schemas.microsoft.com/office/powerpoint/2010/main" val="1399759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ayt Resmi Yer Tutucusu 1"/>
          <p:cNvSpPr>
            <a:spLocks noGrp="1" noRot="1" noChangeAspect="1" noTextEdit="1"/>
          </p:cNvSpPr>
          <p:nvPr>
            <p:ph type="sldImg"/>
          </p:nvPr>
        </p:nvSpPr>
        <p:spPr bwMode="auto">
          <a:noFill/>
          <a:ln>
            <a:solidFill>
              <a:srgbClr val="000000"/>
            </a:solidFill>
            <a:miter lim="800000"/>
            <a:headEnd/>
            <a:tailEnd/>
          </a:ln>
        </p:spPr>
      </p:sp>
      <p:sp>
        <p:nvSpPr>
          <p:cNvPr id="47106" name="Not Yer Tutucusu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a:p>
        </p:txBody>
      </p:sp>
      <p:sp>
        <p:nvSpPr>
          <p:cNvPr id="24579" name="Slayt Numarası Yer Tutucusu 3"/>
          <p:cNvSpPr txBox="1">
            <a:spLocks noGrp="1"/>
          </p:cNvSpPr>
          <p:nvPr/>
        </p:nvSpPr>
        <p:spPr bwMode="auto">
          <a:xfrm>
            <a:off x="3884613" y="8685213"/>
            <a:ext cx="2971800" cy="458787"/>
          </a:xfrm>
          <a:prstGeom prst="rect">
            <a:avLst/>
          </a:prstGeom>
          <a:noFill/>
          <a:ln>
            <a:miter lim="800000"/>
            <a:headEnd/>
            <a:tailEnd/>
          </a:ln>
        </p:spPr>
        <p:txBody>
          <a:bodyPr anchor="b"/>
          <a:lstStyle/>
          <a:p>
            <a:pPr algn="r">
              <a:defRPr/>
            </a:pPr>
            <a:fld id="{E1D2EF43-9712-4D93-930B-3DCA61A9E7FC}" type="slidenum">
              <a:rPr lang="tr-TR" sz="1200">
                <a:latin typeface="+mn-lt"/>
              </a:rPr>
              <a:pPr algn="r">
                <a:defRPr/>
              </a:pPr>
              <a:t>10</a:t>
            </a:fld>
            <a:endParaRPr lang="tr-TR" sz="1200">
              <a:latin typeface="+mn-lt"/>
            </a:endParaRPr>
          </a:p>
        </p:txBody>
      </p:sp>
    </p:spTree>
    <p:extLst>
      <p:ext uri="{BB962C8B-B14F-4D97-AF65-F5344CB8AC3E}">
        <p14:creationId xmlns:p14="http://schemas.microsoft.com/office/powerpoint/2010/main" val="36350893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5"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Veri Yer Tutucusu 3"/>
          <p:cNvSpPr>
            <a:spLocks noGrp="1"/>
          </p:cNvSpPr>
          <p:nvPr>
            <p:ph type="dt" sz="half" idx="10"/>
          </p:nvPr>
        </p:nvSpPr>
        <p:spPr/>
        <p:txBody>
          <a:bodyPr/>
          <a:lstStyle>
            <a:lvl1pPr>
              <a:defRPr/>
            </a:lvl1pPr>
          </a:lstStyle>
          <a:p>
            <a:pPr>
              <a:defRPr/>
            </a:pPr>
            <a:fld id="{AEAA6E11-A3D5-47E5-B315-B2DD3533B071}" type="datetimeFigureOut">
              <a:rPr lang="tr-TR"/>
              <a:pPr>
                <a:defRPr/>
              </a:pPr>
              <a:t>28.02.2022</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6325651F-9E52-4571-A10C-097F895DD11A}" type="slidenum">
              <a:rPr lang="tr-TR"/>
              <a:pPr>
                <a:defRP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5"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Dikey Başlık 1"/>
          <p:cNvSpPr>
            <a:spLocks noGrp="1"/>
          </p:cNvSpPr>
          <p:nvPr>
            <p:ph type="title" orient="vert"/>
          </p:nvPr>
        </p:nvSpPr>
        <p:spPr>
          <a:xfrm>
            <a:off x="8724901"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1"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Veri Yer Tutucusu 3"/>
          <p:cNvSpPr>
            <a:spLocks noGrp="1"/>
          </p:cNvSpPr>
          <p:nvPr>
            <p:ph type="dt" sz="half" idx="10"/>
          </p:nvPr>
        </p:nvSpPr>
        <p:spPr/>
        <p:txBody>
          <a:bodyPr/>
          <a:lstStyle>
            <a:lvl1pPr>
              <a:defRPr/>
            </a:lvl1pPr>
          </a:lstStyle>
          <a:p>
            <a:pPr>
              <a:defRPr/>
            </a:pPr>
            <a:fld id="{E77F1CD1-5821-4A52-9AA3-43F3AEFB28F9}" type="datetimeFigureOut">
              <a:rPr lang="tr-TR"/>
              <a:pPr>
                <a:defRPr/>
              </a:pPr>
              <a:t>28.02.2022</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3E77D48C-BDF2-4C7A-AA70-1AE682DDFB9E}" type="slidenum">
              <a:rPr lang="tr-TR"/>
              <a:pPr>
                <a:defRP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4" name="7 Oval"/>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prstClr val="black"/>
              </a:solidFill>
            </a:endParaRPr>
          </a:p>
        </p:txBody>
      </p:sp>
      <p:sp>
        <p:nvSpPr>
          <p:cNvPr id="5" name="8 Oval"/>
          <p:cNvSpPr/>
          <p:nvPr/>
        </p:nvSpPr>
        <p:spPr>
          <a:xfrm>
            <a:off x="1543050" y="1344613"/>
            <a:ext cx="85725"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prstClr val="black"/>
              </a:solidFill>
            </a:endParaRPr>
          </a:p>
        </p:txBody>
      </p:sp>
      <p:sp>
        <p:nvSpPr>
          <p:cNvPr id="14" name="13 Başlık"/>
          <p:cNvSpPr>
            <a:spLocks noGrp="1"/>
          </p:cNvSpPr>
          <p:nvPr>
            <p:ph type="ctrTitle"/>
          </p:nvPr>
        </p:nvSpPr>
        <p:spPr>
          <a:xfrm>
            <a:off x="1910080" y="359898"/>
            <a:ext cx="9875520" cy="1472184"/>
          </a:xfrm>
        </p:spPr>
        <p:txBody>
          <a:bodyPr anchor="b"/>
          <a:lstStyle>
            <a:lvl1pPr algn="l">
              <a:defRPr/>
            </a:lvl1pPr>
            <a:extLst/>
          </a:lstStyle>
          <a:p>
            <a:r>
              <a:rPr lang="tr-TR"/>
              <a:t>Asıl başlık stili için tıklatın</a:t>
            </a:r>
            <a:endParaRPr lang="en-US"/>
          </a:p>
        </p:txBody>
      </p:sp>
      <p:sp>
        <p:nvSpPr>
          <p:cNvPr id="22" name="21 Alt Başlık"/>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tr-TR"/>
              <a:t>Asıl alt başlık stilini düzenlemek için tıklatın</a:t>
            </a:r>
            <a:endParaRPr lang="en-US"/>
          </a:p>
        </p:txBody>
      </p:sp>
      <p:sp>
        <p:nvSpPr>
          <p:cNvPr id="6" name="6 Veri Yer Tutucusu"/>
          <p:cNvSpPr>
            <a:spLocks noGrp="1"/>
          </p:cNvSpPr>
          <p:nvPr>
            <p:ph type="dt" sz="half" idx="10"/>
          </p:nvPr>
        </p:nvSpPr>
        <p:spPr/>
        <p:txBody>
          <a:bodyPr/>
          <a:lstStyle>
            <a:lvl1pPr>
              <a:defRPr>
                <a:latin typeface="Arial" charset="0"/>
                <a:cs typeface="Arial" charset="0"/>
              </a:defRPr>
            </a:lvl1pPr>
            <a:extLst/>
          </a:lstStyle>
          <a:p>
            <a:pPr>
              <a:defRPr/>
            </a:pPr>
            <a:fld id="{4E25025B-50F5-4C67-8C04-36D3A0E15F58}" type="datetimeFigureOut">
              <a:rPr lang="tr-TR"/>
              <a:pPr>
                <a:defRPr/>
              </a:pPr>
              <a:t>28.02.2022</a:t>
            </a:fld>
            <a:endParaRPr lang="tr-TR"/>
          </a:p>
        </p:txBody>
      </p:sp>
      <p:sp>
        <p:nvSpPr>
          <p:cNvPr id="7" name="19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8" name="9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C7F2C0D6-F075-45AC-BFCF-1D7ADE86377B}" type="slidenum">
              <a:rPr lang="tr-TR"/>
              <a:pPr>
                <a:defRPr/>
              </a:pPr>
              <a:t>‹#›</a:t>
            </a:fld>
            <a:endParaRPr lang="tr-TR"/>
          </a:p>
        </p:txBody>
      </p:sp>
    </p:spTree>
  </p:cSld>
  <p:clrMapOvr>
    <a:masterClrMapping/>
  </p:clrMapOvr>
  <p:transition spd="med">
    <p:split orient="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4" name="6 Dikdörtgen"/>
          <p:cNvSpPr/>
          <p:nvPr/>
        </p:nvSpPr>
        <p:spPr>
          <a:xfrm>
            <a:off x="3043238" y="0"/>
            <a:ext cx="9144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5" name="9 Dikdörtgen"/>
          <p:cNvSpPr/>
          <p:nvPr/>
        </p:nvSpPr>
        <p:spPr bwMode="invGray">
          <a:xfrm>
            <a:off x="3048000" y="0"/>
            <a:ext cx="1016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6" name="7 Oval"/>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prstClr val="black"/>
              </a:solidFill>
            </a:endParaRPr>
          </a:p>
        </p:txBody>
      </p:sp>
      <p:sp>
        <p:nvSpPr>
          <p:cNvPr id="7" name="8 Oval"/>
          <p:cNvSpPr/>
          <p:nvPr/>
        </p:nvSpPr>
        <p:spPr>
          <a:xfrm>
            <a:off x="3211513" y="2746375"/>
            <a:ext cx="84137"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prstClr val="black"/>
              </a:solidFill>
            </a:endParaRPr>
          </a:p>
        </p:txBody>
      </p:sp>
      <p:sp>
        <p:nvSpPr>
          <p:cNvPr id="2" name="1 Başlık"/>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lang="tr-TR"/>
              <a:t>Asıl başlık stili için tıklatın</a:t>
            </a:r>
            <a:endParaRPr lang="en-US"/>
          </a:p>
        </p:txBody>
      </p:sp>
      <p:sp>
        <p:nvSpPr>
          <p:cNvPr id="3" name="2 Metin Yer Tutucusu"/>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tr-TR"/>
              <a:t>Asıl metin stillerini düzenlemek için tıklatın</a:t>
            </a:r>
          </a:p>
        </p:txBody>
      </p:sp>
      <p:sp>
        <p:nvSpPr>
          <p:cNvPr id="8" name="3 Veri Yer Tutucusu"/>
          <p:cNvSpPr>
            <a:spLocks noGrp="1"/>
          </p:cNvSpPr>
          <p:nvPr>
            <p:ph type="dt" sz="half" idx="10"/>
          </p:nvPr>
        </p:nvSpPr>
        <p:spPr/>
        <p:txBody>
          <a:bodyPr/>
          <a:lstStyle>
            <a:lvl1pPr>
              <a:defRPr>
                <a:latin typeface="Arial" charset="0"/>
                <a:cs typeface="Arial" charset="0"/>
              </a:defRPr>
            </a:lvl1pPr>
            <a:extLst/>
          </a:lstStyle>
          <a:p>
            <a:pPr>
              <a:defRPr/>
            </a:pPr>
            <a:fld id="{0FC3C4BA-668E-428B-A740-258E71BB2A28}" type="datetimeFigureOut">
              <a:rPr lang="tr-TR"/>
              <a:pPr>
                <a:defRPr/>
              </a:pPr>
              <a:t>28.02.2022</a:t>
            </a:fld>
            <a:endParaRPr lang="tr-TR"/>
          </a:p>
        </p:txBody>
      </p:sp>
      <p:sp>
        <p:nvSpPr>
          <p:cNvPr id="9" name="4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10" name="5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EB5269A2-33F4-40A9-A296-280F16296688}" type="slidenum">
              <a:rPr lang="tr-TR"/>
              <a:pPr>
                <a:defRPr/>
              </a:pPr>
              <a:t>‹#›</a:t>
            </a:fld>
            <a:endParaRPr lang="tr-TR"/>
          </a:p>
        </p:txBody>
      </p:sp>
    </p:spTree>
  </p:cSld>
  <p:clrMapOvr>
    <a:masterClrMapping/>
  </p:clrMapOvr>
  <p:transition spd="med">
    <p:split orient="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1914144" y="274320"/>
            <a:ext cx="9997440" cy="1143000"/>
          </a:xfrm>
        </p:spPr>
        <p:txBody>
          <a:bodyPr/>
          <a:lstStyle/>
          <a:p>
            <a:r>
              <a:rPr lang="tr-TR"/>
              <a:t>Asıl başlık stili için tıklatın</a:t>
            </a:r>
            <a:endParaRPr lang="en-US"/>
          </a:p>
        </p:txBody>
      </p:sp>
      <p:sp>
        <p:nvSpPr>
          <p:cNvPr id="3" name="2 İçerik Yer Tutucusu"/>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3 İçerik Yer Tutucusu"/>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4 Veri Yer Tutucusu"/>
          <p:cNvSpPr>
            <a:spLocks noGrp="1"/>
          </p:cNvSpPr>
          <p:nvPr>
            <p:ph type="dt" sz="half" idx="10"/>
          </p:nvPr>
        </p:nvSpPr>
        <p:spPr/>
        <p:txBody>
          <a:bodyPr/>
          <a:lstStyle>
            <a:lvl1pPr>
              <a:defRPr>
                <a:latin typeface="Arial" charset="0"/>
                <a:cs typeface="Arial" charset="0"/>
              </a:defRPr>
            </a:lvl1pPr>
            <a:extLst/>
          </a:lstStyle>
          <a:p>
            <a:pPr>
              <a:defRPr/>
            </a:pPr>
            <a:fld id="{DC4CCB92-D82D-49F1-BB8C-4D4307AFD10A}" type="datetimeFigureOut">
              <a:rPr lang="tr-TR"/>
              <a:pPr>
                <a:defRPr/>
              </a:pPr>
              <a:t>28.02.2022</a:t>
            </a:fld>
            <a:endParaRPr lang="tr-TR"/>
          </a:p>
        </p:txBody>
      </p:sp>
      <p:sp>
        <p:nvSpPr>
          <p:cNvPr id="6" name="5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7" name="6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1FF189B0-8BC5-4749-BE5C-E5F66DCDD2B8}" type="slidenum">
              <a:rPr lang="tr-TR"/>
              <a:pPr>
                <a:defRPr/>
              </a:pPr>
              <a:t>‹#›</a:t>
            </a:fld>
            <a:endParaRPr lang="tr-TR"/>
          </a:p>
        </p:txBody>
      </p:sp>
    </p:spTree>
  </p:cSld>
  <p:clrMapOvr>
    <a:masterClrMapping/>
  </p:clrMapOvr>
  <p:transition spd="med">
    <p:split orient="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609600" y="5160336"/>
            <a:ext cx="10972800" cy="1143000"/>
          </a:xfrm>
        </p:spPr>
        <p:txBody>
          <a:bodyPr/>
          <a:lstStyle>
            <a:lvl1pPr algn="ctr">
              <a:defRPr sz="4500" b="1" cap="none" baseline="0"/>
            </a:lvl1pPr>
            <a:extLst/>
          </a:lstStyle>
          <a:p>
            <a:r>
              <a:rPr lang="tr-TR"/>
              <a:t>Asıl başlık stili için tıklatın</a:t>
            </a:r>
            <a:endParaRPr lang="en-US"/>
          </a:p>
        </p:txBody>
      </p:sp>
      <p:sp>
        <p:nvSpPr>
          <p:cNvPr id="3" name="2 Metin Yer Tutucusu"/>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a:t>Asıl metin stillerini düzenlemek için tıklatın</a:t>
            </a:r>
          </a:p>
        </p:txBody>
      </p:sp>
      <p:sp>
        <p:nvSpPr>
          <p:cNvPr id="4" name="3 Metin Yer Tutucusu"/>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a:t>Asıl metin stillerini düzenlemek için tıklatın</a:t>
            </a:r>
          </a:p>
        </p:txBody>
      </p:sp>
      <p:sp>
        <p:nvSpPr>
          <p:cNvPr id="5" name="4 İçerik Yer Tutucusu"/>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5 İçerik Yer Tutucusu"/>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6 Veri Yer Tutucusu"/>
          <p:cNvSpPr>
            <a:spLocks noGrp="1"/>
          </p:cNvSpPr>
          <p:nvPr>
            <p:ph type="dt" sz="half" idx="10"/>
          </p:nvPr>
        </p:nvSpPr>
        <p:spPr/>
        <p:txBody>
          <a:bodyPr/>
          <a:lstStyle>
            <a:lvl1pPr>
              <a:defRPr>
                <a:latin typeface="Arial" charset="0"/>
                <a:cs typeface="Arial" charset="0"/>
              </a:defRPr>
            </a:lvl1pPr>
            <a:extLst/>
          </a:lstStyle>
          <a:p>
            <a:pPr>
              <a:defRPr/>
            </a:pPr>
            <a:fld id="{B147DC15-114B-4304-84EB-359834CB374C}" type="datetimeFigureOut">
              <a:rPr lang="tr-TR"/>
              <a:pPr>
                <a:defRPr/>
              </a:pPr>
              <a:t>28.02.2022</a:t>
            </a:fld>
            <a:endParaRPr lang="tr-TR"/>
          </a:p>
        </p:txBody>
      </p:sp>
      <p:sp>
        <p:nvSpPr>
          <p:cNvPr id="8" name="7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9" name="8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D4F76DB3-F13A-4A9F-968E-1AA5298AA27F}" type="slidenum">
              <a:rPr lang="tr-TR"/>
              <a:pPr>
                <a:defRPr/>
              </a:pPr>
              <a:t>‹#›</a:t>
            </a:fld>
            <a:endParaRPr lang="tr-TR"/>
          </a:p>
        </p:txBody>
      </p:sp>
    </p:spTree>
  </p:cSld>
  <p:clrMapOvr>
    <a:masterClrMapping/>
  </p:clrMapOvr>
  <p:transition spd="med">
    <p:split orient="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1914144" y="274320"/>
            <a:ext cx="9997440" cy="1143000"/>
          </a:xfrm>
        </p:spPr>
        <p:txBody>
          <a:bodyPr/>
          <a:lstStyle/>
          <a:p>
            <a:r>
              <a:rPr lang="tr-TR"/>
              <a:t>Asıl başlık stili için tıklatın</a:t>
            </a:r>
            <a:endParaRPr lang="en-US"/>
          </a:p>
        </p:txBody>
      </p:sp>
      <p:sp>
        <p:nvSpPr>
          <p:cNvPr id="3" name="2 Veri Yer Tutucusu"/>
          <p:cNvSpPr>
            <a:spLocks noGrp="1"/>
          </p:cNvSpPr>
          <p:nvPr>
            <p:ph type="dt" sz="half" idx="10"/>
          </p:nvPr>
        </p:nvSpPr>
        <p:spPr/>
        <p:txBody>
          <a:bodyPr/>
          <a:lstStyle>
            <a:lvl1pPr>
              <a:defRPr>
                <a:latin typeface="Arial" charset="0"/>
                <a:cs typeface="Arial" charset="0"/>
              </a:defRPr>
            </a:lvl1pPr>
            <a:extLst/>
          </a:lstStyle>
          <a:p>
            <a:pPr>
              <a:defRPr/>
            </a:pPr>
            <a:fld id="{3FC177A3-E43F-44A2-B644-A2AA4BC3BA07}" type="datetimeFigureOut">
              <a:rPr lang="tr-TR"/>
              <a:pPr>
                <a:defRPr/>
              </a:pPr>
              <a:t>28.02.2022</a:t>
            </a:fld>
            <a:endParaRPr lang="tr-TR"/>
          </a:p>
        </p:txBody>
      </p:sp>
      <p:sp>
        <p:nvSpPr>
          <p:cNvPr id="4" name="3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5" name="4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8F613B2B-764A-4A01-97DE-ED58A48E852B}" type="slidenum">
              <a:rPr lang="tr-TR"/>
              <a:pPr>
                <a:defRPr/>
              </a:pPr>
              <a:t>‹#›</a:t>
            </a:fld>
            <a:endParaRPr lang="tr-TR"/>
          </a:p>
        </p:txBody>
      </p:sp>
    </p:spTree>
  </p:cSld>
  <p:clrMapOvr>
    <a:masterClrMapping/>
  </p:clrMapOvr>
  <p:transition spd="med">
    <p:split orient="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4 Dikdörtgen"/>
          <p:cNvSpPr/>
          <p:nvPr/>
        </p:nvSpPr>
        <p:spPr>
          <a:xfrm>
            <a:off x="1352550" y="0"/>
            <a:ext cx="1083945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3" name="5 Dikdörtgen"/>
          <p:cNvSpPr/>
          <p:nvPr/>
        </p:nvSpPr>
        <p:spPr bwMode="invGray">
          <a:xfrm>
            <a:off x="1352550" y="0"/>
            <a:ext cx="984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4" name="1 Veri Yer Tutucusu"/>
          <p:cNvSpPr>
            <a:spLocks noGrp="1"/>
          </p:cNvSpPr>
          <p:nvPr>
            <p:ph type="dt" sz="half" idx="10"/>
          </p:nvPr>
        </p:nvSpPr>
        <p:spPr/>
        <p:txBody>
          <a:bodyPr/>
          <a:lstStyle>
            <a:lvl1pPr>
              <a:defRPr>
                <a:latin typeface="Arial" charset="0"/>
                <a:cs typeface="Arial" charset="0"/>
              </a:defRPr>
            </a:lvl1pPr>
            <a:extLst/>
          </a:lstStyle>
          <a:p>
            <a:pPr>
              <a:defRPr/>
            </a:pPr>
            <a:fld id="{23CE7C25-F65F-4577-8511-48C1CAF905CA}" type="datetimeFigureOut">
              <a:rPr lang="tr-TR"/>
              <a:pPr>
                <a:defRPr/>
              </a:pPr>
              <a:t>28.02.2022</a:t>
            </a:fld>
            <a:endParaRPr lang="tr-TR"/>
          </a:p>
        </p:txBody>
      </p:sp>
      <p:sp>
        <p:nvSpPr>
          <p:cNvPr id="5" name="2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6" name="3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ED404DD2-7A6C-454E-981E-FF79033ADE18}" type="slidenum">
              <a:rPr lang="tr-TR"/>
              <a:pPr>
                <a:defRPr/>
              </a:pPr>
              <a:t>‹#›</a:t>
            </a:fld>
            <a:endParaRPr lang="tr-TR"/>
          </a:p>
        </p:txBody>
      </p:sp>
    </p:spTree>
  </p:cSld>
  <p:clrMapOvr>
    <a:masterClrMapping/>
  </p:clrMapOvr>
  <p:transition spd="med">
    <p:split orient="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lang="tr-TR"/>
              <a:t>Asıl başlık stili için tıklatın</a:t>
            </a:r>
            <a:endParaRPr lang="en-US"/>
          </a:p>
        </p:txBody>
      </p:sp>
      <p:sp>
        <p:nvSpPr>
          <p:cNvPr id="3" name="2 Metin Yer Tutucusu"/>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tr-TR"/>
              <a:t>Asıl metin stillerini düzenlemek için tıklatın</a:t>
            </a:r>
          </a:p>
        </p:txBody>
      </p:sp>
      <p:sp>
        <p:nvSpPr>
          <p:cNvPr id="4" name="3 İçerik Yer Tutucusu"/>
          <p:cNvSpPr>
            <a:spLocks noGrp="1"/>
          </p:cNvSpPr>
          <p:nvPr>
            <p:ph sz="half" idx="1"/>
          </p:nvPr>
        </p:nvSpPr>
        <p:spPr>
          <a:xfrm>
            <a:off x="609600" y="2133603"/>
            <a:ext cx="10871200" cy="3992563"/>
          </a:xfrm>
        </p:spPr>
        <p:txBody>
          <a:bodyPr/>
          <a:lstStyle>
            <a:lvl1pPr>
              <a:defRPr sz="3200"/>
            </a:lvl1pPr>
            <a:lvl2pPr>
              <a:defRPr sz="2800"/>
            </a:lvl2pPr>
            <a:lvl3pPr>
              <a:defRPr sz="2400"/>
            </a:lvl3pPr>
            <a:lvl4pPr>
              <a:defRPr sz="2000"/>
            </a:lvl4pPr>
            <a:lvl5pPr>
              <a:defRPr sz="2000"/>
            </a:lvl5pPr>
            <a:extLs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4 Veri Yer Tutucusu"/>
          <p:cNvSpPr>
            <a:spLocks noGrp="1"/>
          </p:cNvSpPr>
          <p:nvPr>
            <p:ph type="dt" sz="half" idx="10"/>
          </p:nvPr>
        </p:nvSpPr>
        <p:spPr/>
        <p:txBody>
          <a:bodyPr/>
          <a:lstStyle>
            <a:lvl1pPr>
              <a:defRPr>
                <a:latin typeface="Arial" charset="0"/>
                <a:cs typeface="Arial" charset="0"/>
              </a:defRPr>
            </a:lvl1pPr>
            <a:extLst/>
          </a:lstStyle>
          <a:p>
            <a:pPr>
              <a:defRPr/>
            </a:pPr>
            <a:fld id="{F95E6275-7AEF-405B-8C99-876205FEF50C}" type="datetimeFigureOut">
              <a:rPr lang="tr-TR"/>
              <a:pPr>
                <a:defRPr/>
              </a:pPr>
              <a:t>28.02.2022</a:t>
            </a:fld>
            <a:endParaRPr lang="tr-TR"/>
          </a:p>
        </p:txBody>
      </p:sp>
      <p:sp>
        <p:nvSpPr>
          <p:cNvPr id="6" name="5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7" name="6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25C6B6CF-B2A0-4E49-893F-A47DD110844D}" type="slidenum">
              <a:rPr lang="tr-TR"/>
              <a:pPr>
                <a:defRPr/>
              </a:pPr>
              <a:t>‹#›</a:t>
            </a:fld>
            <a:endParaRPr lang="tr-TR"/>
          </a:p>
        </p:txBody>
      </p:sp>
    </p:spTree>
  </p:cSld>
  <p:clrMapOvr>
    <a:masterClrMapping/>
  </p:clrMapOvr>
  <p:transition spd="med">
    <p:split orient="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5" name="7 Dikdörtgen"/>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p>
            <a:pPr indent="-283464">
              <a:lnSpc>
                <a:spcPts val="3000"/>
              </a:lnSpc>
              <a:spcBef>
                <a:spcPts val="600"/>
              </a:spcBef>
              <a:buClr>
                <a:srgbClr val="DDDDDD"/>
              </a:buClr>
              <a:buSzPct val="80000"/>
              <a:buFont typeface="Wingdings 2"/>
              <a:buNone/>
              <a:defRPr/>
            </a:pPr>
            <a:endParaRPr lang="en-US" sz="3200">
              <a:solidFill>
                <a:prstClr val="black"/>
              </a:solidFill>
              <a:latin typeface="Gill Sans MT"/>
              <a:cs typeface="Arial" pitchFamily="34" charset="0"/>
            </a:endParaRPr>
          </a:p>
        </p:txBody>
      </p:sp>
      <p:sp>
        <p:nvSpPr>
          <p:cNvPr id="6" name="8 Akış Çizelgesi: İşlem"/>
          <p:cNvSpPr/>
          <p:nvPr/>
        </p:nvSpPr>
        <p:spPr>
          <a:xfrm rot="19468671">
            <a:off x="528638" y="954088"/>
            <a:ext cx="9144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7" name="9 Akış Çizelgesi: İşlem"/>
          <p:cNvSpPr/>
          <p:nvPr/>
        </p:nvSpPr>
        <p:spPr>
          <a:xfrm rot="2103354" flipH="1">
            <a:off x="6672263" y="936625"/>
            <a:ext cx="865187"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2" name="1 Başlık"/>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lang="tr-TR"/>
              <a:t>Asıl başlık stili için tıklatın</a:t>
            </a:r>
            <a:endParaRPr lang="en-US"/>
          </a:p>
        </p:txBody>
      </p:sp>
      <p:sp>
        <p:nvSpPr>
          <p:cNvPr id="3" name="2 Resim Yer Tutucusu"/>
          <p:cNvSpPr>
            <a:spLocks noGrp="1"/>
          </p:cNvSpPr>
          <p:nvPr>
            <p:ph type="pic" idx="1"/>
          </p:nvPr>
        </p:nvSpPr>
        <p:spPr>
          <a:xfrm>
            <a:off x="1117600" y="1143006"/>
            <a:ext cx="58928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tr-TR" noProof="0"/>
              <a:t>Resim eklemek için simgeyi tıklatın</a:t>
            </a:r>
            <a:endParaRPr lang="en-US" noProof="0" dirty="0"/>
          </a:p>
        </p:txBody>
      </p:sp>
      <p:sp>
        <p:nvSpPr>
          <p:cNvPr id="4" name="3 Metin Yer Tutucusu"/>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tr-TR"/>
              <a:t>Asıl metin stillerini düzenlemek için tıklatın</a:t>
            </a:r>
          </a:p>
        </p:txBody>
      </p:sp>
      <p:sp>
        <p:nvSpPr>
          <p:cNvPr id="8" name="4 Veri Yer Tutucusu"/>
          <p:cNvSpPr>
            <a:spLocks noGrp="1"/>
          </p:cNvSpPr>
          <p:nvPr>
            <p:ph type="dt" sz="half" idx="10"/>
          </p:nvPr>
        </p:nvSpPr>
        <p:spPr/>
        <p:txBody>
          <a:bodyPr/>
          <a:lstStyle>
            <a:lvl1pPr>
              <a:defRPr>
                <a:latin typeface="Arial" charset="0"/>
                <a:cs typeface="Arial" charset="0"/>
              </a:defRPr>
            </a:lvl1pPr>
            <a:extLst/>
          </a:lstStyle>
          <a:p>
            <a:pPr>
              <a:defRPr/>
            </a:pPr>
            <a:fld id="{8A003DCA-2955-45D3-84BF-2D261D07C6CF}" type="datetimeFigureOut">
              <a:rPr lang="tr-TR"/>
              <a:pPr>
                <a:defRPr/>
              </a:pPr>
              <a:t>28.02.2022</a:t>
            </a:fld>
            <a:endParaRPr lang="tr-TR"/>
          </a:p>
        </p:txBody>
      </p:sp>
      <p:sp>
        <p:nvSpPr>
          <p:cNvPr id="9" name="5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10" name="6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48FBF352-4146-492B-8618-98C6D42EB00B}" type="slidenum">
              <a:rPr lang="tr-TR"/>
              <a:pPr>
                <a:defRPr/>
              </a:pPr>
              <a:t>‹#›</a:t>
            </a:fld>
            <a:endParaRPr lang="tr-TR"/>
          </a:p>
        </p:txBody>
      </p:sp>
    </p:spTree>
  </p:cSld>
  <p:clrMapOvr>
    <a:masterClrMapping/>
  </p:clrMapOvr>
  <p:transition spd="med">
    <p:split orient="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endParaRPr lang="en-US"/>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3 Veri Yer Tutucusu"/>
          <p:cNvSpPr>
            <a:spLocks noGrp="1"/>
          </p:cNvSpPr>
          <p:nvPr>
            <p:ph type="dt" sz="half" idx="10"/>
          </p:nvPr>
        </p:nvSpPr>
        <p:spPr/>
        <p:txBody>
          <a:bodyPr/>
          <a:lstStyle>
            <a:lvl1pPr>
              <a:defRPr>
                <a:latin typeface="Arial" charset="0"/>
                <a:cs typeface="Arial" charset="0"/>
              </a:defRPr>
            </a:lvl1pPr>
            <a:extLst/>
          </a:lstStyle>
          <a:p>
            <a:pPr>
              <a:defRPr/>
            </a:pPr>
            <a:fld id="{3FFB9FB3-56F5-44BE-8A91-16B0BC5C863F}" type="datetimeFigureOut">
              <a:rPr lang="tr-TR"/>
              <a:pPr>
                <a:defRPr/>
              </a:pPr>
              <a:t>28.02.2022</a:t>
            </a:fld>
            <a:endParaRPr lang="tr-TR"/>
          </a:p>
        </p:txBody>
      </p:sp>
      <p:sp>
        <p:nvSpPr>
          <p:cNvPr id="5" name="4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6" name="5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1C0BD296-8CF7-4850-B1AF-43F82DBA98C3}" type="slidenum">
              <a:rPr lang="tr-TR"/>
              <a:pPr>
                <a:defRPr/>
              </a:pPr>
              <a:t>‹#›</a:t>
            </a:fld>
            <a:endParaRPr lang="tr-TR"/>
          </a:p>
        </p:txBody>
      </p:sp>
    </p:spTree>
  </p:cSld>
  <p:clrMapOvr>
    <a:masterClrMapping/>
  </p:clrMapOvr>
  <p:transition spd="med">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5"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a:xfrm>
            <a:off x="831851" y="1709740"/>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6" name="Veri Yer Tutucusu 3"/>
          <p:cNvSpPr>
            <a:spLocks noGrp="1"/>
          </p:cNvSpPr>
          <p:nvPr>
            <p:ph type="dt" sz="half" idx="10"/>
          </p:nvPr>
        </p:nvSpPr>
        <p:spPr/>
        <p:txBody>
          <a:bodyPr/>
          <a:lstStyle>
            <a:lvl1pPr>
              <a:defRPr/>
            </a:lvl1pPr>
          </a:lstStyle>
          <a:p>
            <a:pPr>
              <a:defRPr/>
            </a:pPr>
            <a:fld id="{D772D93E-C25D-4B7F-9D85-0A860C9D8D45}" type="datetimeFigureOut">
              <a:rPr lang="tr-TR"/>
              <a:pPr>
                <a:defRPr/>
              </a:pPr>
              <a:t>28.02.2022</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86BDB904-95A4-44D8-854E-913385B3A390}" type="slidenum">
              <a:rPr lang="tr-TR"/>
              <a:pPr>
                <a:defRPr/>
              </a:pPr>
              <a:t>‹#›</a:t>
            </a:fld>
            <a:endParaRPr lang="tr-T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9144000" y="274642"/>
            <a:ext cx="2438400" cy="5851525"/>
          </a:xfrm>
        </p:spPr>
        <p:txBody>
          <a:bodyPr vert="eaVert"/>
          <a:lstStyle/>
          <a:p>
            <a:r>
              <a:rPr lang="tr-TR"/>
              <a:t>Asıl başlık stili için tıklatın</a:t>
            </a:r>
            <a:endParaRPr lang="en-US"/>
          </a:p>
        </p:txBody>
      </p:sp>
      <p:sp>
        <p:nvSpPr>
          <p:cNvPr id="3" name="2 Dikey Metin Yer Tutucusu"/>
          <p:cNvSpPr>
            <a:spLocks noGrp="1"/>
          </p:cNvSpPr>
          <p:nvPr>
            <p:ph type="body" orient="vert" idx="1"/>
          </p:nvPr>
        </p:nvSpPr>
        <p:spPr>
          <a:xfrm>
            <a:off x="1524000" y="274643"/>
            <a:ext cx="7416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3 Veri Yer Tutucusu"/>
          <p:cNvSpPr>
            <a:spLocks noGrp="1"/>
          </p:cNvSpPr>
          <p:nvPr>
            <p:ph type="dt" sz="half" idx="10"/>
          </p:nvPr>
        </p:nvSpPr>
        <p:spPr/>
        <p:txBody>
          <a:bodyPr/>
          <a:lstStyle>
            <a:lvl1pPr>
              <a:defRPr>
                <a:latin typeface="Arial" charset="0"/>
                <a:cs typeface="Arial" charset="0"/>
              </a:defRPr>
            </a:lvl1pPr>
            <a:extLst/>
          </a:lstStyle>
          <a:p>
            <a:pPr>
              <a:defRPr/>
            </a:pPr>
            <a:fld id="{5CB44E75-CA69-4079-BA66-4C6CCC3C3CDA}" type="datetimeFigureOut">
              <a:rPr lang="tr-TR"/>
              <a:pPr>
                <a:defRPr/>
              </a:pPr>
              <a:t>28.02.2022</a:t>
            </a:fld>
            <a:endParaRPr lang="tr-TR"/>
          </a:p>
        </p:txBody>
      </p:sp>
      <p:sp>
        <p:nvSpPr>
          <p:cNvPr id="5" name="4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6" name="5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90082DD4-C4AB-42D3-8F00-C0EE8233DB43}" type="slidenum">
              <a:rPr lang="tr-TR"/>
              <a:pPr>
                <a:defRPr/>
              </a:pPr>
              <a:t>‹#›</a:t>
            </a:fld>
            <a:endParaRPr lang="tr-TR"/>
          </a:p>
        </p:txBody>
      </p:sp>
    </p:spTree>
  </p:cSld>
  <p:clrMapOvr>
    <a:masterClrMapping/>
  </p:clrMapOvr>
  <p:transition spd="med">
    <p:split orient="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4" name="7 Oval"/>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prstClr val="black"/>
              </a:solidFill>
            </a:endParaRPr>
          </a:p>
        </p:txBody>
      </p:sp>
      <p:sp>
        <p:nvSpPr>
          <p:cNvPr id="5" name="8 Oval"/>
          <p:cNvSpPr/>
          <p:nvPr/>
        </p:nvSpPr>
        <p:spPr>
          <a:xfrm>
            <a:off x="1543050" y="1344613"/>
            <a:ext cx="85725"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prstClr val="black"/>
              </a:solidFill>
            </a:endParaRPr>
          </a:p>
        </p:txBody>
      </p:sp>
      <p:sp>
        <p:nvSpPr>
          <p:cNvPr id="14" name="13 Başlık"/>
          <p:cNvSpPr>
            <a:spLocks noGrp="1"/>
          </p:cNvSpPr>
          <p:nvPr>
            <p:ph type="ctrTitle"/>
          </p:nvPr>
        </p:nvSpPr>
        <p:spPr>
          <a:xfrm>
            <a:off x="1910080" y="359898"/>
            <a:ext cx="9875520" cy="1472184"/>
          </a:xfrm>
        </p:spPr>
        <p:txBody>
          <a:bodyPr anchor="b"/>
          <a:lstStyle>
            <a:lvl1pPr algn="l">
              <a:defRPr/>
            </a:lvl1pPr>
            <a:extLst/>
          </a:lstStyle>
          <a:p>
            <a:r>
              <a:rPr lang="tr-TR"/>
              <a:t>Asıl başlık stili için tıklatın</a:t>
            </a:r>
            <a:endParaRPr lang="en-US"/>
          </a:p>
        </p:txBody>
      </p:sp>
      <p:sp>
        <p:nvSpPr>
          <p:cNvPr id="22" name="21 Alt Başlık"/>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tr-TR"/>
              <a:t>Asıl alt başlık stilini düzenlemek için tıklatın</a:t>
            </a:r>
            <a:endParaRPr lang="en-US"/>
          </a:p>
        </p:txBody>
      </p:sp>
      <p:sp>
        <p:nvSpPr>
          <p:cNvPr id="6" name="6 Veri Yer Tutucusu"/>
          <p:cNvSpPr>
            <a:spLocks noGrp="1"/>
          </p:cNvSpPr>
          <p:nvPr>
            <p:ph type="dt" sz="half" idx="10"/>
          </p:nvPr>
        </p:nvSpPr>
        <p:spPr/>
        <p:txBody>
          <a:bodyPr/>
          <a:lstStyle>
            <a:lvl1pPr>
              <a:defRPr>
                <a:latin typeface="Arial" charset="0"/>
                <a:cs typeface="Arial" charset="0"/>
              </a:defRPr>
            </a:lvl1pPr>
            <a:extLst/>
          </a:lstStyle>
          <a:p>
            <a:pPr>
              <a:defRPr/>
            </a:pPr>
            <a:fld id="{84CA4281-00C1-47B5-82C0-41CE8D0CF93E}" type="datetimeFigureOut">
              <a:rPr lang="tr-TR"/>
              <a:pPr>
                <a:defRPr/>
              </a:pPr>
              <a:t>28.02.2022</a:t>
            </a:fld>
            <a:endParaRPr lang="tr-TR"/>
          </a:p>
        </p:txBody>
      </p:sp>
      <p:sp>
        <p:nvSpPr>
          <p:cNvPr id="7" name="19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8" name="9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8020F143-D92D-4435-8F5E-9C31A2ABBF08}" type="slidenum">
              <a:rPr lang="tr-TR"/>
              <a:pPr>
                <a:defRPr/>
              </a:pPr>
              <a:t>‹#›</a:t>
            </a:fld>
            <a:endParaRPr lang="tr-TR"/>
          </a:p>
        </p:txBody>
      </p:sp>
    </p:spTree>
  </p:cSld>
  <p:clrMapOvr>
    <a:masterClrMapping/>
  </p:clrMapOvr>
  <p:transition spd="med">
    <p:split orient="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4" name="6 Dikdörtgen"/>
          <p:cNvSpPr/>
          <p:nvPr/>
        </p:nvSpPr>
        <p:spPr>
          <a:xfrm>
            <a:off x="3043238" y="0"/>
            <a:ext cx="9144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5" name="9 Dikdörtgen"/>
          <p:cNvSpPr/>
          <p:nvPr/>
        </p:nvSpPr>
        <p:spPr bwMode="invGray">
          <a:xfrm>
            <a:off x="3048000" y="0"/>
            <a:ext cx="1016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6" name="7 Oval"/>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prstClr val="black"/>
              </a:solidFill>
            </a:endParaRPr>
          </a:p>
        </p:txBody>
      </p:sp>
      <p:sp>
        <p:nvSpPr>
          <p:cNvPr id="7" name="8 Oval"/>
          <p:cNvSpPr/>
          <p:nvPr/>
        </p:nvSpPr>
        <p:spPr>
          <a:xfrm>
            <a:off x="3211513" y="2746375"/>
            <a:ext cx="84137"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prstClr val="black"/>
              </a:solidFill>
            </a:endParaRPr>
          </a:p>
        </p:txBody>
      </p:sp>
      <p:sp>
        <p:nvSpPr>
          <p:cNvPr id="2" name="1 Başlık"/>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lang="tr-TR"/>
              <a:t>Asıl başlık stili için tıklatın</a:t>
            </a:r>
            <a:endParaRPr lang="en-US"/>
          </a:p>
        </p:txBody>
      </p:sp>
      <p:sp>
        <p:nvSpPr>
          <p:cNvPr id="3" name="2 Metin Yer Tutucusu"/>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tr-TR"/>
              <a:t>Asıl metin stillerini düzenlemek için tıklatın</a:t>
            </a:r>
          </a:p>
        </p:txBody>
      </p:sp>
      <p:sp>
        <p:nvSpPr>
          <p:cNvPr id="8" name="3 Veri Yer Tutucusu"/>
          <p:cNvSpPr>
            <a:spLocks noGrp="1"/>
          </p:cNvSpPr>
          <p:nvPr>
            <p:ph type="dt" sz="half" idx="10"/>
          </p:nvPr>
        </p:nvSpPr>
        <p:spPr/>
        <p:txBody>
          <a:bodyPr/>
          <a:lstStyle>
            <a:lvl1pPr>
              <a:defRPr>
                <a:latin typeface="Arial" charset="0"/>
                <a:cs typeface="Arial" charset="0"/>
              </a:defRPr>
            </a:lvl1pPr>
            <a:extLst/>
          </a:lstStyle>
          <a:p>
            <a:pPr>
              <a:defRPr/>
            </a:pPr>
            <a:fld id="{A001147F-46F7-4E40-AA79-15C3F0FB7041}" type="datetimeFigureOut">
              <a:rPr lang="tr-TR"/>
              <a:pPr>
                <a:defRPr/>
              </a:pPr>
              <a:t>28.02.2022</a:t>
            </a:fld>
            <a:endParaRPr lang="tr-TR"/>
          </a:p>
        </p:txBody>
      </p:sp>
      <p:sp>
        <p:nvSpPr>
          <p:cNvPr id="9" name="4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10" name="5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686A2F4B-AC88-4B81-A5B6-65BCBAD80157}" type="slidenum">
              <a:rPr lang="tr-TR"/>
              <a:pPr>
                <a:defRPr/>
              </a:pPr>
              <a:t>‹#›</a:t>
            </a:fld>
            <a:endParaRPr lang="tr-TR"/>
          </a:p>
        </p:txBody>
      </p:sp>
    </p:spTree>
  </p:cSld>
  <p:clrMapOvr>
    <a:masterClrMapping/>
  </p:clrMapOvr>
  <p:transition spd="med">
    <p:split orient="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1914144" y="274320"/>
            <a:ext cx="9997440" cy="1143000"/>
          </a:xfrm>
        </p:spPr>
        <p:txBody>
          <a:bodyPr/>
          <a:lstStyle/>
          <a:p>
            <a:r>
              <a:rPr lang="tr-TR"/>
              <a:t>Asıl başlık stili için tıklatın</a:t>
            </a:r>
            <a:endParaRPr lang="en-US"/>
          </a:p>
        </p:txBody>
      </p:sp>
      <p:sp>
        <p:nvSpPr>
          <p:cNvPr id="3" name="2 İçerik Yer Tutucusu"/>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3 İçerik Yer Tutucusu"/>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4 Veri Yer Tutucusu"/>
          <p:cNvSpPr>
            <a:spLocks noGrp="1"/>
          </p:cNvSpPr>
          <p:nvPr>
            <p:ph type="dt" sz="half" idx="10"/>
          </p:nvPr>
        </p:nvSpPr>
        <p:spPr/>
        <p:txBody>
          <a:bodyPr/>
          <a:lstStyle>
            <a:lvl1pPr>
              <a:defRPr>
                <a:latin typeface="Arial" charset="0"/>
                <a:cs typeface="Arial" charset="0"/>
              </a:defRPr>
            </a:lvl1pPr>
            <a:extLst/>
          </a:lstStyle>
          <a:p>
            <a:pPr>
              <a:defRPr/>
            </a:pPr>
            <a:fld id="{68C935D1-2BA1-4AE9-B9CA-310C2EC284E3}" type="datetimeFigureOut">
              <a:rPr lang="tr-TR"/>
              <a:pPr>
                <a:defRPr/>
              </a:pPr>
              <a:t>28.02.2022</a:t>
            </a:fld>
            <a:endParaRPr lang="tr-TR"/>
          </a:p>
        </p:txBody>
      </p:sp>
      <p:sp>
        <p:nvSpPr>
          <p:cNvPr id="6" name="5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7" name="6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F163E3AA-FFDE-4CD9-9D11-B276C2EAAAB9}" type="slidenum">
              <a:rPr lang="tr-TR"/>
              <a:pPr>
                <a:defRPr/>
              </a:pPr>
              <a:t>‹#›</a:t>
            </a:fld>
            <a:endParaRPr lang="tr-TR"/>
          </a:p>
        </p:txBody>
      </p:sp>
    </p:spTree>
  </p:cSld>
  <p:clrMapOvr>
    <a:masterClrMapping/>
  </p:clrMapOvr>
  <p:transition spd="med">
    <p:split orient="ver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609600" y="5160336"/>
            <a:ext cx="10972800" cy="1143000"/>
          </a:xfrm>
        </p:spPr>
        <p:txBody>
          <a:bodyPr/>
          <a:lstStyle>
            <a:lvl1pPr algn="ctr">
              <a:defRPr sz="4500" b="1" cap="none" baseline="0"/>
            </a:lvl1pPr>
            <a:extLst/>
          </a:lstStyle>
          <a:p>
            <a:r>
              <a:rPr lang="tr-TR"/>
              <a:t>Asıl başlık stili için tıklatın</a:t>
            </a:r>
            <a:endParaRPr lang="en-US"/>
          </a:p>
        </p:txBody>
      </p:sp>
      <p:sp>
        <p:nvSpPr>
          <p:cNvPr id="3" name="2 Metin Yer Tutucusu"/>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a:t>Asıl metin stillerini düzenlemek için tıklatın</a:t>
            </a:r>
          </a:p>
        </p:txBody>
      </p:sp>
      <p:sp>
        <p:nvSpPr>
          <p:cNvPr id="4" name="3 Metin Yer Tutucusu"/>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a:t>Asıl metin stillerini düzenlemek için tıklatın</a:t>
            </a:r>
          </a:p>
        </p:txBody>
      </p:sp>
      <p:sp>
        <p:nvSpPr>
          <p:cNvPr id="5" name="4 İçerik Yer Tutucusu"/>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5 İçerik Yer Tutucusu"/>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6 Veri Yer Tutucusu"/>
          <p:cNvSpPr>
            <a:spLocks noGrp="1"/>
          </p:cNvSpPr>
          <p:nvPr>
            <p:ph type="dt" sz="half" idx="10"/>
          </p:nvPr>
        </p:nvSpPr>
        <p:spPr/>
        <p:txBody>
          <a:bodyPr/>
          <a:lstStyle>
            <a:lvl1pPr>
              <a:defRPr>
                <a:latin typeface="Arial" charset="0"/>
                <a:cs typeface="Arial" charset="0"/>
              </a:defRPr>
            </a:lvl1pPr>
            <a:extLst/>
          </a:lstStyle>
          <a:p>
            <a:pPr>
              <a:defRPr/>
            </a:pPr>
            <a:fld id="{ABBCCB36-AEA0-4F80-8B83-327157514876}" type="datetimeFigureOut">
              <a:rPr lang="tr-TR"/>
              <a:pPr>
                <a:defRPr/>
              </a:pPr>
              <a:t>28.02.2022</a:t>
            </a:fld>
            <a:endParaRPr lang="tr-TR"/>
          </a:p>
        </p:txBody>
      </p:sp>
      <p:sp>
        <p:nvSpPr>
          <p:cNvPr id="8" name="7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9" name="8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84F0FA20-ABBF-4FE1-A0F8-5C3D0F8A8AA4}" type="slidenum">
              <a:rPr lang="tr-TR"/>
              <a:pPr>
                <a:defRPr/>
              </a:pPr>
              <a:t>‹#›</a:t>
            </a:fld>
            <a:endParaRPr lang="tr-TR"/>
          </a:p>
        </p:txBody>
      </p:sp>
    </p:spTree>
  </p:cSld>
  <p:clrMapOvr>
    <a:masterClrMapping/>
  </p:clrMapOvr>
  <p:transition spd="med">
    <p:split orient="vert"/>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1914144" y="274320"/>
            <a:ext cx="9997440" cy="1143000"/>
          </a:xfrm>
        </p:spPr>
        <p:txBody>
          <a:bodyPr/>
          <a:lstStyle/>
          <a:p>
            <a:r>
              <a:rPr lang="tr-TR"/>
              <a:t>Asıl başlık stili için tıklatın</a:t>
            </a:r>
            <a:endParaRPr lang="en-US"/>
          </a:p>
        </p:txBody>
      </p:sp>
      <p:sp>
        <p:nvSpPr>
          <p:cNvPr id="3" name="2 Veri Yer Tutucusu"/>
          <p:cNvSpPr>
            <a:spLocks noGrp="1"/>
          </p:cNvSpPr>
          <p:nvPr>
            <p:ph type="dt" sz="half" idx="10"/>
          </p:nvPr>
        </p:nvSpPr>
        <p:spPr/>
        <p:txBody>
          <a:bodyPr/>
          <a:lstStyle>
            <a:lvl1pPr>
              <a:defRPr>
                <a:latin typeface="Arial" charset="0"/>
                <a:cs typeface="Arial" charset="0"/>
              </a:defRPr>
            </a:lvl1pPr>
            <a:extLst/>
          </a:lstStyle>
          <a:p>
            <a:pPr>
              <a:defRPr/>
            </a:pPr>
            <a:fld id="{8BB2AFF8-58EB-4D5E-87D6-C8680B381DD5}" type="datetimeFigureOut">
              <a:rPr lang="tr-TR"/>
              <a:pPr>
                <a:defRPr/>
              </a:pPr>
              <a:t>28.02.2022</a:t>
            </a:fld>
            <a:endParaRPr lang="tr-TR"/>
          </a:p>
        </p:txBody>
      </p:sp>
      <p:sp>
        <p:nvSpPr>
          <p:cNvPr id="4" name="3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5" name="4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71DB0044-7004-47F9-AAD8-6413C33674B2}" type="slidenum">
              <a:rPr lang="tr-TR"/>
              <a:pPr>
                <a:defRPr/>
              </a:pPr>
              <a:t>‹#›</a:t>
            </a:fld>
            <a:endParaRPr lang="tr-TR"/>
          </a:p>
        </p:txBody>
      </p:sp>
    </p:spTree>
  </p:cSld>
  <p:clrMapOvr>
    <a:masterClrMapping/>
  </p:clrMapOvr>
  <p:transition spd="med">
    <p:split orient="vert"/>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4 Dikdörtgen"/>
          <p:cNvSpPr/>
          <p:nvPr/>
        </p:nvSpPr>
        <p:spPr>
          <a:xfrm>
            <a:off x="1352550" y="0"/>
            <a:ext cx="1083945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3" name="5 Dikdörtgen"/>
          <p:cNvSpPr/>
          <p:nvPr/>
        </p:nvSpPr>
        <p:spPr bwMode="invGray">
          <a:xfrm>
            <a:off x="1352550" y="0"/>
            <a:ext cx="984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4" name="1 Veri Yer Tutucusu"/>
          <p:cNvSpPr>
            <a:spLocks noGrp="1"/>
          </p:cNvSpPr>
          <p:nvPr>
            <p:ph type="dt" sz="half" idx="10"/>
          </p:nvPr>
        </p:nvSpPr>
        <p:spPr/>
        <p:txBody>
          <a:bodyPr/>
          <a:lstStyle>
            <a:lvl1pPr>
              <a:defRPr>
                <a:latin typeface="Arial" charset="0"/>
                <a:cs typeface="Arial" charset="0"/>
              </a:defRPr>
            </a:lvl1pPr>
            <a:extLst/>
          </a:lstStyle>
          <a:p>
            <a:pPr>
              <a:defRPr/>
            </a:pPr>
            <a:fld id="{36B98E98-DEBA-477C-B468-F92B93955D5A}" type="datetimeFigureOut">
              <a:rPr lang="tr-TR"/>
              <a:pPr>
                <a:defRPr/>
              </a:pPr>
              <a:t>28.02.2022</a:t>
            </a:fld>
            <a:endParaRPr lang="tr-TR"/>
          </a:p>
        </p:txBody>
      </p:sp>
      <p:sp>
        <p:nvSpPr>
          <p:cNvPr id="5" name="2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6" name="3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70686DA7-E676-4F30-AB68-CC48D557857A}" type="slidenum">
              <a:rPr lang="tr-TR"/>
              <a:pPr>
                <a:defRPr/>
              </a:pPr>
              <a:t>‹#›</a:t>
            </a:fld>
            <a:endParaRPr lang="tr-TR"/>
          </a:p>
        </p:txBody>
      </p:sp>
    </p:spTree>
  </p:cSld>
  <p:clrMapOvr>
    <a:masterClrMapping/>
  </p:clrMapOvr>
  <p:transition spd="med">
    <p:split orient="vert"/>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lang="tr-TR"/>
              <a:t>Asıl başlık stili için tıklatın</a:t>
            </a:r>
            <a:endParaRPr lang="en-US"/>
          </a:p>
        </p:txBody>
      </p:sp>
      <p:sp>
        <p:nvSpPr>
          <p:cNvPr id="3" name="2 Metin Yer Tutucusu"/>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tr-TR"/>
              <a:t>Asıl metin stillerini düzenlemek için tıklatın</a:t>
            </a:r>
          </a:p>
        </p:txBody>
      </p:sp>
      <p:sp>
        <p:nvSpPr>
          <p:cNvPr id="4" name="3 İçerik Yer Tutucusu"/>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4 Veri Yer Tutucusu"/>
          <p:cNvSpPr>
            <a:spLocks noGrp="1"/>
          </p:cNvSpPr>
          <p:nvPr>
            <p:ph type="dt" sz="half" idx="10"/>
          </p:nvPr>
        </p:nvSpPr>
        <p:spPr/>
        <p:txBody>
          <a:bodyPr/>
          <a:lstStyle>
            <a:lvl1pPr>
              <a:defRPr>
                <a:latin typeface="Arial" charset="0"/>
                <a:cs typeface="Arial" charset="0"/>
              </a:defRPr>
            </a:lvl1pPr>
            <a:extLst/>
          </a:lstStyle>
          <a:p>
            <a:pPr>
              <a:defRPr/>
            </a:pPr>
            <a:fld id="{214AC9E5-BE2A-438C-8F7A-265C1B16EFD9}" type="datetimeFigureOut">
              <a:rPr lang="tr-TR"/>
              <a:pPr>
                <a:defRPr/>
              </a:pPr>
              <a:t>28.02.2022</a:t>
            </a:fld>
            <a:endParaRPr lang="tr-TR"/>
          </a:p>
        </p:txBody>
      </p:sp>
      <p:sp>
        <p:nvSpPr>
          <p:cNvPr id="6" name="5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7" name="6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F1827186-B9A1-4CC7-9CD0-AAAE956B5A97}" type="slidenum">
              <a:rPr lang="tr-TR"/>
              <a:pPr>
                <a:defRPr/>
              </a:pPr>
              <a:t>‹#›</a:t>
            </a:fld>
            <a:endParaRPr lang="tr-TR"/>
          </a:p>
        </p:txBody>
      </p:sp>
    </p:spTree>
  </p:cSld>
  <p:clrMapOvr>
    <a:masterClrMapping/>
  </p:clrMapOvr>
  <p:transition spd="med">
    <p:split orient="vert"/>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5" name="7 Dikdörtgen"/>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p>
            <a:pPr indent="-283464">
              <a:lnSpc>
                <a:spcPts val="3000"/>
              </a:lnSpc>
              <a:spcBef>
                <a:spcPts val="600"/>
              </a:spcBef>
              <a:buClr>
                <a:srgbClr val="DDDDDD"/>
              </a:buClr>
              <a:buSzPct val="80000"/>
              <a:buFont typeface="Wingdings 2"/>
              <a:buNone/>
              <a:defRPr/>
            </a:pPr>
            <a:endParaRPr lang="en-US" sz="3200">
              <a:solidFill>
                <a:prstClr val="black"/>
              </a:solidFill>
              <a:latin typeface="Gill Sans MT"/>
              <a:cs typeface="Arial" pitchFamily="34" charset="0"/>
            </a:endParaRPr>
          </a:p>
        </p:txBody>
      </p:sp>
      <p:sp>
        <p:nvSpPr>
          <p:cNvPr id="6" name="8 Akış Çizelgesi: İşlem"/>
          <p:cNvSpPr/>
          <p:nvPr/>
        </p:nvSpPr>
        <p:spPr>
          <a:xfrm rot="19468671">
            <a:off x="528638" y="954088"/>
            <a:ext cx="9144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7" name="9 Akış Çizelgesi: İşlem"/>
          <p:cNvSpPr/>
          <p:nvPr/>
        </p:nvSpPr>
        <p:spPr>
          <a:xfrm rot="2103354" flipH="1">
            <a:off x="6672263" y="936625"/>
            <a:ext cx="865187"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2" name="1 Başlık"/>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lang="tr-TR"/>
              <a:t>Asıl başlık stili için tıklatın</a:t>
            </a:r>
            <a:endParaRPr lang="en-US"/>
          </a:p>
        </p:txBody>
      </p:sp>
      <p:sp>
        <p:nvSpPr>
          <p:cNvPr id="3" name="2 Resim Yer Tutucusu"/>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tr-TR" noProof="0"/>
              <a:t>Resim eklemek için simgeyi tıklatın</a:t>
            </a:r>
            <a:endParaRPr lang="en-US" noProof="0" dirty="0"/>
          </a:p>
        </p:txBody>
      </p:sp>
      <p:sp>
        <p:nvSpPr>
          <p:cNvPr id="4" name="3 Metin Yer Tutucusu"/>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tr-TR"/>
              <a:t>Asıl metin stillerini düzenlemek için tıklatın</a:t>
            </a:r>
          </a:p>
        </p:txBody>
      </p:sp>
      <p:sp>
        <p:nvSpPr>
          <p:cNvPr id="8" name="4 Veri Yer Tutucusu"/>
          <p:cNvSpPr>
            <a:spLocks noGrp="1"/>
          </p:cNvSpPr>
          <p:nvPr>
            <p:ph type="dt" sz="half" idx="10"/>
          </p:nvPr>
        </p:nvSpPr>
        <p:spPr/>
        <p:txBody>
          <a:bodyPr/>
          <a:lstStyle>
            <a:lvl1pPr>
              <a:defRPr>
                <a:latin typeface="Arial" charset="0"/>
                <a:cs typeface="Arial" charset="0"/>
              </a:defRPr>
            </a:lvl1pPr>
            <a:extLst/>
          </a:lstStyle>
          <a:p>
            <a:pPr>
              <a:defRPr/>
            </a:pPr>
            <a:fld id="{AF2BDFA4-8735-431F-B3B4-5C7271608C56}" type="datetimeFigureOut">
              <a:rPr lang="tr-TR"/>
              <a:pPr>
                <a:defRPr/>
              </a:pPr>
              <a:t>28.02.2022</a:t>
            </a:fld>
            <a:endParaRPr lang="tr-TR"/>
          </a:p>
        </p:txBody>
      </p:sp>
      <p:sp>
        <p:nvSpPr>
          <p:cNvPr id="9" name="5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10" name="6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120FDCFD-453B-4E24-A805-F67932C96282}" type="slidenum">
              <a:rPr lang="tr-TR"/>
              <a:pPr>
                <a:defRPr/>
              </a:pPr>
              <a:t>‹#›</a:t>
            </a:fld>
            <a:endParaRPr lang="tr-TR"/>
          </a:p>
        </p:txBody>
      </p:sp>
    </p:spTree>
  </p:cSld>
  <p:clrMapOvr>
    <a:masterClrMapping/>
  </p:clrMapOvr>
  <p:transition spd="med">
    <p:split orient="vert"/>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endParaRPr lang="en-US"/>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3 Veri Yer Tutucusu"/>
          <p:cNvSpPr>
            <a:spLocks noGrp="1"/>
          </p:cNvSpPr>
          <p:nvPr>
            <p:ph type="dt" sz="half" idx="10"/>
          </p:nvPr>
        </p:nvSpPr>
        <p:spPr/>
        <p:txBody>
          <a:bodyPr/>
          <a:lstStyle>
            <a:lvl1pPr>
              <a:defRPr>
                <a:latin typeface="Arial" charset="0"/>
                <a:cs typeface="Arial" charset="0"/>
              </a:defRPr>
            </a:lvl1pPr>
            <a:extLst/>
          </a:lstStyle>
          <a:p>
            <a:pPr>
              <a:defRPr/>
            </a:pPr>
            <a:fld id="{D85080DB-71D6-48E3-830A-DB6D60F5EDB3}" type="datetimeFigureOut">
              <a:rPr lang="tr-TR"/>
              <a:pPr>
                <a:defRPr/>
              </a:pPr>
              <a:t>28.02.2022</a:t>
            </a:fld>
            <a:endParaRPr lang="tr-TR"/>
          </a:p>
        </p:txBody>
      </p:sp>
      <p:sp>
        <p:nvSpPr>
          <p:cNvPr id="5" name="4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6" name="5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87C7F02D-3982-4F61-92F9-11950683AC7A}" type="slidenum">
              <a:rPr lang="tr-TR"/>
              <a:pPr>
                <a:defRPr/>
              </a:pPr>
              <a:t>‹#›</a:t>
            </a:fld>
            <a:endParaRPr lang="tr-TR"/>
          </a:p>
        </p:txBody>
      </p:sp>
    </p:spTree>
  </p:cSld>
  <p:clrMapOvr>
    <a:masterClrMapping/>
  </p:clrMapOvr>
  <p:transition spd="med">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5"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6"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4"/>
          <p:cNvSpPr>
            <a:spLocks noGrp="1"/>
          </p:cNvSpPr>
          <p:nvPr>
            <p:ph type="dt" sz="half" idx="10"/>
          </p:nvPr>
        </p:nvSpPr>
        <p:spPr/>
        <p:txBody>
          <a:bodyPr/>
          <a:lstStyle>
            <a:lvl1pPr>
              <a:defRPr/>
            </a:lvl1pPr>
          </a:lstStyle>
          <a:p>
            <a:pPr>
              <a:defRPr/>
            </a:pPr>
            <a:fld id="{86CD6442-27B0-4CAD-96B3-DB1C8CB472A1}" type="datetimeFigureOut">
              <a:rPr lang="tr-TR"/>
              <a:pPr>
                <a:defRPr/>
              </a:pPr>
              <a:t>28.02.2022</a:t>
            </a:fld>
            <a:endParaRPr lang="tr-TR"/>
          </a:p>
        </p:txBody>
      </p:sp>
      <p:sp>
        <p:nvSpPr>
          <p:cNvPr id="8" name="Altbilgi Yer Tutucusu 5"/>
          <p:cNvSpPr>
            <a:spLocks noGrp="1"/>
          </p:cNvSpPr>
          <p:nvPr>
            <p:ph type="ftr" sz="quarter" idx="11"/>
          </p:nvPr>
        </p:nvSpPr>
        <p:spPr/>
        <p:txBody>
          <a:bodyPr/>
          <a:lstStyle>
            <a:lvl1pPr>
              <a:defRPr/>
            </a:lvl1pPr>
          </a:lstStyle>
          <a:p>
            <a:pPr>
              <a:defRPr/>
            </a:pPr>
            <a:endParaRPr lang="tr-TR"/>
          </a:p>
        </p:txBody>
      </p:sp>
      <p:sp>
        <p:nvSpPr>
          <p:cNvPr id="9" name="Slayt Numarası Yer Tutucusu 6"/>
          <p:cNvSpPr>
            <a:spLocks noGrp="1"/>
          </p:cNvSpPr>
          <p:nvPr>
            <p:ph type="sldNum" sz="quarter" idx="12"/>
          </p:nvPr>
        </p:nvSpPr>
        <p:spPr/>
        <p:txBody>
          <a:bodyPr/>
          <a:lstStyle>
            <a:lvl1pPr>
              <a:defRPr/>
            </a:lvl1pPr>
          </a:lstStyle>
          <a:p>
            <a:pPr>
              <a:defRPr/>
            </a:pPr>
            <a:fld id="{E71F0804-C1B5-439E-9874-19BF9C490814}" type="slidenum">
              <a:rPr lang="tr-TR"/>
              <a:pPr>
                <a:defRPr/>
              </a:pPr>
              <a:t>‹#›</a:t>
            </a:fld>
            <a:endParaRPr lang="tr-T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9144000" y="274640"/>
            <a:ext cx="2438400" cy="5851525"/>
          </a:xfrm>
        </p:spPr>
        <p:txBody>
          <a:bodyPr vert="eaVert"/>
          <a:lstStyle/>
          <a:p>
            <a:r>
              <a:rPr lang="tr-TR"/>
              <a:t>Asıl başlık stili için tıklatın</a:t>
            </a:r>
            <a:endParaRPr lang="en-US"/>
          </a:p>
        </p:txBody>
      </p:sp>
      <p:sp>
        <p:nvSpPr>
          <p:cNvPr id="3" name="2 Dikey Metin Yer Tutucusu"/>
          <p:cNvSpPr>
            <a:spLocks noGrp="1"/>
          </p:cNvSpPr>
          <p:nvPr>
            <p:ph type="body" orient="vert" idx="1"/>
          </p:nvPr>
        </p:nvSpPr>
        <p:spPr>
          <a:xfrm>
            <a:off x="1524000" y="274641"/>
            <a:ext cx="7416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3 Veri Yer Tutucusu"/>
          <p:cNvSpPr>
            <a:spLocks noGrp="1"/>
          </p:cNvSpPr>
          <p:nvPr>
            <p:ph type="dt" sz="half" idx="10"/>
          </p:nvPr>
        </p:nvSpPr>
        <p:spPr/>
        <p:txBody>
          <a:bodyPr/>
          <a:lstStyle>
            <a:lvl1pPr>
              <a:defRPr>
                <a:latin typeface="Arial" charset="0"/>
                <a:cs typeface="Arial" charset="0"/>
              </a:defRPr>
            </a:lvl1pPr>
            <a:extLst/>
          </a:lstStyle>
          <a:p>
            <a:pPr>
              <a:defRPr/>
            </a:pPr>
            <a:fld id="{DD6216EE-C91B-466B-9418-15B88DB318F4}" type="datetimeFigureOut">
              <a:rPr lang="tr-TR"/>
              <a:pPr>
                <a:defRPr/>
              </a:pPr>
              <a:t>28.02.2022</a:t>
            </a:fld>
            <a:endParaRPr lang="tr-TR"/>
          </a:p>
        </p:txBody>
      </p:sp>
      <p:sp>
        <p:nvSpPr>
          <p:cNvPr id="5" name="4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6" name="5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54B97237-8856-458C-8B7D-5716ED430C96}" type="slidenum">
              <a:rPr lang="tr-TR"/>
              <a:pPr>
                <a:defRPr/>
              </a:pPr>
              <a:t>‹#›</a:t>
            </a:fld>
            <a:endParaRPr lang="tr-TR"/>
          </a:p>
        </p:txBody>
      </p:sp>
    </p:spTree>
  </p:cSld>
  <p:clrMapOvr>
    <a:masterClrMapping/>
  </p:clrMapOvr>
  <p:transition spd="med">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7"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8"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a:xfrm>
            <a:off x="839788" y="365127"/>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p:cNvSpPr>
            <a:spLocks noGrp="1"/>
          </p:cNvSpPr>
          <p:nvPr>
            <p:ph sz="half" idx="2"/>
          </p:nvPr>
        </p:nvSpPr>
        <p:spPr>
          <a:xfrm>
            <a:off x="839789"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p:cNvSpPr>
            <a:spLocks noGrp="1"/>
          </p:cNvSpPr>
          <p:nvPr>
            <p:ph sz="quarter" idx="4"/>
          </p:nvPr>
        </p:nvSpPr>
        <p:spPr>
          <a:xfrm>
            <a:off x="6172201"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9" name="Veri Yer Tutucusu 6"/>
          <p:cNvSpPr>
            <a:spLocks noGrp="1"/>
          </p:cNvSpPr>
          <p:nvPr>
            <p:ph type="dt" sz="half" idx="10"/>
          </p:nvPr>
        </p:nvSpPr>
        <p:spPr/>
        <p:txBody>
          <a:bodyPr/>
          <a:lstStyle>
            <a:lvl1pPr>
              <a:defRPr/>
            </a:lvl1pPr>
          </a:lstStyle>
          <a:p>
            <a:pPr>
              <a:defRPr/>
            </a:pPr>
            <a:fld id="{98BA30C6-B036-412D-9393-32CDDFEA3297}" type="datetimeFigureOut">
              <a:rPr lang="tr-TR"/>
              <a:pPr>
                <a:defRPr/>
              </a:pPr>
              <a:t>28.02.2022</a:t>
            </a:fld>
            <a:endParaRPr lang="tr-TR"/>
          </a:p>
        </p:txBody>
      </p:sp>
      <p:sp>
        <p:nvSpPr>
          <p:cNvPr id="10" name="Altbilgi Yer Tutucusu 7"/>
          <p:cNvSpPr>
            <a:spLocks noGrp="1"/>
          </p:cNvSpPr>
          <p:nvPr>
            <p:ph type="ftr" sz="quarter" idx="11"/>
          </p:nvPr>
        </p:nvSpPr>
        <p:spPr/>
        <p:txBody>
          <a:bodyPr/>
          <a:lstStyle>
            <a:lvl1pPr>
              <a:defRPr/>
            </a:lvl1pPr>
          </a:lstStyle>
          <a:p>
            <a:pPr>
              <a:defRPr/>
            </a:pPr>
            <a:endParaRPr lang="tr-TR"/>
          </a:p>
        </p:txBody>
      </p:sp>
      <p:sp>
        <p:nvSpPr>
          <p:cNvPr id="11" name="Slayt Numarası Yer Tutucusu 8"/>
          <p:cNvSpPr>
            <a:spLocks noGrp="1"/>
          </p:cNvSpPr>
          <p:nvPr>
            <p:ph type="sldNum" sz="quarter" idx="12"/>
          </p:nvPr>
        </p:nvSpPr>
        <p:spPr/>
        <p:txBody>
          <a:bodyPr/>
          <a:lstStyle>
            <a:lvl1pPr>
              <a:defRPr/>
            </a:lvl1pPr>
          </a:lstStyle>
          <a:p>
            <a:pPr>
              <a:defRPr/>
            </a:pPr>
            <a:fld id="{7568CFA5-705E-40EF-877A-EC05E9A3B396}" type="slidenum">
              <a:rPr lang="tr-TR"/>
              <a:pPr>
                <a:defRP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3"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4"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p:txBody>
          <a:bodyPr/>
          <a:lstStyle/>
          <a:p>
            <a:r>
              <a:rPr lang="tr-TR"/>
              <a:t>Asıl başlık stili için tıklatın</a:t>
            </a:r>
          </a:p>
        </p:txBody>
      </p:sp>
      <p:sp>
        <p:nvSpPr>
          <p:cNvPr id="5" name="Veri Yer Tutucusu 2"/>
          <p:cNvSpPr>
            <a:spLocks noGrp="1"/>
          </p:cNvSpPr>
          <p:nvPr>
            <p:ph type="dt" sz="half" idx="10"/>
          </p:nvPr>
        </p:nvSpPr>
        <p:spPr/>
        <p:txBody>
          <a:bodyPr/>
          <a:lstStyle>
            <a:lvl1pPr>
              <a:defRPr/>
            </a:lvl1pPr>
          </a:lstStyle>
          <a:p>
            <a:pPr>
              <a:defRPr/>
            </a:pPr>
            <a:fld id="{2CC2E8B4-F695-43BB-A4F6-FBEC44D1AF42}" type="datetimeFigureOut">
              <a:rPr lang="tr-TR"/>
              <a:pPr>
                <a:defRPr/>
              </a:pPr>
              <a:t>28.02.2022</a:t>
            </a:fld>
            <a:endParaRPr lang="tr-TR"/>
          </a:p>
        </p:txBody>
      </p:sp>
      <p:sp>
        <p:nvSpPr>
          <p:cNvPr id="6" name="Altbilgi Yer Tutucusu 3"/>
          <p:cNvSpPr>
            <a:spLocks noGrp="1"/>
          </p:cNvSpPr>
          <p:nvPr>
            <p:ph type="ftr" sz="quarter" idx="11"/>
          </p:nvPr>
        </p:nvSpPr>
        <p:spPr/>
        <p:txBody>
          <a:bodyPr/>
          <a:lstStyle>
            <a:lvl1pPr>
              <a:defRPr/>
            </a:lvl1pPr>
          </a:lstStyle>
          <a:p>
            <a:pPr>
              <a:defRPr/>
            </a:pPr>
            <a:endParaRPr lang="tr-TR"/>
          </a:p>
        </p:txBody>
      </p:sp>
      <p:sp>
        <p:nvSpPr>
          <p:cNvPr id="7" name="Slayt Numarası Yer Tutucusu 4"/>
          <p:cNvSpPr>
            <a:spLocks noGrp="1"/>
          </p:cNvSpPr>
          <p:nvPr>
            <p:ph type="sldNum" sz="quarter" idx="12"/>
          </p:nvPr>
        </p:nvSpPr>
        <p:spPr/>
        <p:txBody>
          <a:bodyPr/>
          <a:lstStyle>
            <a:lvl1pPr>
              <a:defRPr/>
            </a:lvl1pPr>
          </a:lstStyle>
          <a:p>
            <a:pPr>
              <a:defRPr/>
            </a:pPr>
            <a:fld id="{2118B129-18F7-4213-AACD-986C94424110}" type="slidenum">
              <a:rPr lang="tr-TR"/>
              <a:pPr>
                <a:defRP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5"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6"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7" name="Veri Yer Tutucusu 4"/>
          <p:cNvSpPr>
            <a:spLocks noGrp="1"/>
          </p:cNvSpPr>
          <p:nvPr>
            <p:ph type="dt" sz="half" idx="10"/>
          </p:nvPr>
        </p:nvSpPr>
        <p:spPr/>
        <p:txBody>
          <a:bodyPr/>
          <a:lstStyle>
            <a:lvl1pPr>
              <a:defRPr/>
            </a:lvl1pPr>
          </a:lstStyle>
          <a:p>
            <a:pPr>
              <a:defRPr/>
            </a:pPr>
            <a:fld id="{14C87394-2417-438B-93F0-78A4D33AFA82}" type="datetimeFigureOut">
              <a:rPr lang="tr-TR"/>
              <a:pPr>
                <a:defRPr/>
              </a:pPr>
              <a:t>28.02.2022</a:t>
            </a:fld>
            <a:endParaRPr lang="tr-TR"/>
          </a:p>
        </p:txBody>
      </p:sp>
      <p:sp>
        <p:nvSpPr>
          <p:cNvPr id="8" name="Altbilgi Yer Tutucusu 5"/>
          <p:cNvSpPr>
            <a:spLocks noGrp="1"/>
          </p:cNvSpPr>
          <p:nvPr>
            <p:ph type="ftr" sz="quarter" idx="11"/>
          </p:nvPr>
        </p:nvSpPr>
        <p:spPr/>
        <p:txBody>
          <a:bodyPr/>
          <a:lstStyle>
            <a:lvl1pPr>
              <a:defRPr/>
            </a:lvl1pPr>
          </a:lstStyle>
          <a:p>
            <a:pPr>
              <a:defRPr/>
            </a:pPr>
            <a:endParaRPr lang="tr-TR"/>
          </a:p>
        </p:txBody>
      </p:sp>
      <p:sp>
        <p:nvSpPr>
          <p:cNvPr id="9" name="Slayt Numarası Yer Tutucusu 6"/>
          <p:cNvSpPr>
            <a:spLocks noGrp="1"/>
          </p:cNvSpPr>
          <p:nvPr>
            <p:ph type="sldNum" sz="quarter" idx="12"/>
          </p:nvPr>
        </p:nvSpPr>
        <p:spPr/>
        <p:txBody>
          <a:bodyPr/>
          <a:lstStyle>
            <a:lvl1pPr>
              <a:defRPr/>
            </a:lvl1pPr>
          </a:lstStyle>
          <a:p>
            <a:pPr>
              <a:defRPr/>
            </a:pPr>
            <a:fld id="{D14C0D87-A067-4A2A-A459-D19182D94168}" type="slidenum">
              <a:rPr lang="tr-TR"/>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5"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6"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7" name="Veri Yer Tutucusu 4"/>
          <p:cNvSpPr>
            <a:spLocks noGrp="1"/>
          </p:cNvSpPr>
          <p:nvPr>
            <p:ph type="dt" sz="half" idx="10"/>
          </p:nvPr>
        </p:nvSpPr>
        <p:spPr/>
        <p:txBody>
          <a:bodyPr/>
          <a:lstStyle>
            <a:lvl1pPr>
              <a:defRPr/>
            </a:lvl1pPr>
          </a:lstStyle>
          <a:p>
            <a:pPr>
              <a:defRPr/>
            </a:pPr>
            <a:fld id="{1803AEA3-CE5B-4B62-BA4C-40555400F3E0}" type="datetimeFigureOut">
              <a:rPr lang="tr-TR"/>
              <a:pPr>
                <a:defRPr/>
              </a:pPr>
              <a:t>28.02.2022</a:t>
            </a:fld>
            <a:endParaRPr lang="tr-TR"/>
          </a:p>
        </p:txBody>
      </p:sp>
      <p:sp>
        <p:nvSpPr>
          <p:cNvPr id="8" name="Altbilgi Yer Tutucusu 5"/>
          <p:cNvSpPr>
            <a:spLocks noGrp="1"/>
          </p:cNvSpPr>
          <p:nvPr>
            <p:ph type="ftr" sz="quarter" idx="11"/>
          </p:nvPr>
        </p:nvSpPr>
        <p:spPr/>
        <p:txBody>
          <a:bodyPr/>
          <a:lstStyle>
            <a:lvl1pPr>
              <a:defRPr/>
            </a:lvl1pPr>
          </a:lstStyle>
          <a:p>
            <a:pPr>
              <a:defRPr/>
            </a:pPr>
            <a:endParaRPr lang="tr-TR"/>
          </a:p>
        </p:txBody>
      </p:sp>
      <p:sp>
        <p:nvSpPr>
          <p:cNvPr id="9" name="Slayt Numarası Yer Tutucusu 6"/>
          <p:cNvSpPr>
            <a:spLocks noGrp="1"/>
          </p:cNvSpPr>
          <p:nvPr>
            <p:ph type="sldNum" sz="quarter" idx="12"/>
          </p:nvPr>
        </p:nvSpPr>
        <p:spPr/>
        <p:txBody>
          <a:bodyPr/>
          <a:lstStyle>
            <a:lvl1pPr>
              <a:defRPr/>
            </a:lvl1pPr>
          </a:lstStyle>
          <a:p>
            <a:pPr>
              <a:defRPr/>
            </a:pPr>
            <a:fld id="{33B874EC-56DD-454A-AB01-D25D02D8FA55}" type="slidenum">
              <a:rPr lang="tr-TR"/>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5"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Veri Yer Tutucusu 3"/>
          <p:cNvSpPr>
            <a:spLocks noGrp="1"/>
          </p:cNvSpPr>
          <p:nvPr>
            <p:ph type="dt" sz="half" idx="10"/>
          </p:nvPr>
        </p:nvSpPr>
        <p:spPr/>
        <p:txBody>
          <a:bodyPr/>
          <a:lstStyle>
            <a:lvl1pPr>
              <a:defRPr/>
            </a:lvl1pPr>
          </a:lstStyle>
          <a:p>
            <a:pPr>
              <a:defRPr/>
            </a:pPr>
            <a:fld id="{18124741-6996-456F-88AD-C4D310E9B902}" type="datetimeFigureOut">
              <a:rPr lang="tr-TR"/>
              <a:pPr>
                <a:defRPr/>
              </a:pPr>
              <a:t>28.02.2022</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3AAD26BC-E288-4C12-83B7-A413B92D2395}" type="slidenum">
              <a:rPr lang="tr-TR"/>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3.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Başlık Yer Tutucusu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a:t>Asıl başlık stili için tıklatın</a:t>
            </a:r>
          </a:p>
        </p:txBody>
      </p:sp>
      <p:sp>
        <p:nvSpPr>
          <p:cNvPr id="1027" name="Metin Yer Tutucusu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F59795A1-3ADD-4751-8C31-740C51BA5F65}" type="datetimeFigureOut">
              <a:rPr lang="tr-TR"/>
              <a:pPr>
                <a:defRPr/>
              </a:pPr>
              <a:t>28.02.2022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1FD2F47-7980-4925-A543-011985C5F9CD}"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Pasta"/>
          <p:cNvSpPr/>
          <p:nvPr/>
        </p:nvSpPr>
        <p:spPr>
          <a:xfrm>
            <a:off x="-1087438" y="-815975"/>
            <a:ext cx="2184401"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8" name="7 Oval"/>
          <p:cNvSpPr/>
          <p:nvPr/>
        </p:nvSpPr>
        <p:spPr>
          <a:xfrm>
            <a:off x="225425" y="20638"/>
            <a:ext cx="226853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11" name="10 Halka"/>
          <p:cNvSpPr/>
          <p:nvPr/>
        </p:nvSpPr>
        <p:spPr>
          <a:xfrm rot="2315675">
            <a:off x="243843"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12" name="11 Dikdörtgen"/>
          <p:cNvSpPr/>
          <p:nvPr/>
        </p:nvSpPr>
        <p:spPr>
          <a:xfrm>
            <a:off x="1350963" y="0"/>
            <a:ext cx="1084103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5" name="4 Başlık Yer Tutucusu"/>
          <p:cNvSpPr>
            <a:spLocks noGrp="1"/>
          </p:cNvSpPr>
          <p:nvPr>
            <p:ph type="title"/>
          </p:nvPr>
        </p:nvSpPr>
        <p:spPr>
          <a:xfrm>
            <a:off x="1914525" y="274638"/>
            <a:ext cx="9996488" cy="1143000"/>
          </a:xfrm>
          <a:prstGeom prst="rect">
            <a:avLst/>
          </a:prstGeom>
        </p:spPr>
        <p:txBody>
          <a:bodyPr anchor="ctr">
            <a:normAutofit/>
          </a:bodyPr>
          <a:lstStyle/>
          <a:p>
            <a:r>
              <a:rPr lang="tr-TR"/>
              <a:t>Asıl başlık stili için tıklatın</a:t>
            </a:r>
            <a:endParaRPr lang="en-US"/>
          </a:p>
        </p:txBody>
      </p:sp>
      <p:sp>
        <p:nvSpPr>
          <p:cNvPr id="12297" name="8 Metin Yer Tutucusu"/>
          <p:cNvSpPr>
            <a:spLocks noGrp="1"/>
          </p:cNvSpPr>
          <p:nvPr>
            <p:ph type="body" idx="1"/>
          </p:nvPr>
        </p:nvSpPr>
        <p:spPr bwMode="auto">
          <a:xfrm>
            <a:off x="1914525" y="1447800"/>
            <a:ext cx="9996488"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24" name="23 Veri Yer Tutucusu"/>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rgbClr val="C00000">
                    <a:shade val="50000"/>
                    <a:satMod val="200000"/>
                  </a:srgbClr>
                </a:solidFill>
                <a:latin typeface="Arial" pitchFamily="34" charset="0"/>
                <a:cs typeface="Arial" pitchFamily="34" charset="0"/>
              </a:defRPr>
            </a:lvl1pPr>
            <a:extLst/>
          </a:lstStyle>
          <a:p>
            <a:pPr>
              <a:defRPr/>
            </a:pPr>
            <a:fld id="{01C62A55-2DF6-4D62-B357-DB8C2609F01F}" type="datetimeFigureOut">
              <a:rPr lang="tr-TR"/>
              <a:pPr>
                <a:defRPr/>
              </a:pPr>
              <a:t>28.02.2022</a:t>
            </a:fld>
            <a:endParaRPr lang="tr-TR"/>
          </a:p>
        </p:txBody>
      </p:sp>
      <p:sp>
        <p:nvSpPr>
          <p:cNvPr id="10" name="9 Altbilgi Yer Tutucusu"/>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rgbClr val="C00000">
                    <a:shade val="50000"/>
                    <a:satMod val="200000"/>
                  </a:srgbClr>
                </a:solidFill>
                <a:effectLst/>
                <a:latin typeface="Arial" pitchFamily="34" charset="0"/>
                <a:cs typeface="Arial" pitchFamily="34" charset="0"/>
              </a:defRPr>
            </a:lvl1pPr>
            <a:extLst/>
          </a:lstStyle>
          <a:p>
            <a:pPr>
              <a:defRPr/>
            </a:pPr>
            <a:endParaRPr lang="tr-TR"/>
          </a:p>
        </p:txBody>
      </p:sp>
      <p:sp>
        <p:nvSpPr>
          <p:cNvPr id="22" name="21 Slayt Numarası Yer Tutucusu"/>
          <p:cNvSpPr>
            <a:spLocks noGrp="1"/>
          </p:cNvSpPr>
          <p:nvPr>
            <p:ph type="sldNum" sz="quarter" idx="4"/>
          </p:nvPr>
        </p:nvSpPr>
        <p:spPr>
          <a:xfrm>
            <a:off x="11485563" y="6305550"/>
            <a:ext cx="609600" cy="476250"/>
          </a:xfrm>
          <a:prstGeom prst="rect">
            <a:avLst/>
          </a:prstGeom>
        </p:spPr>
        <p:txBody>
          <a:bodyPr anchor="b"/>
          <a:lstStyle>
            <a:lvl1pPr algn="ctr" eaLnBrk="1" latinLnBrk="0" hangingPunct="1">
              <a:defRPr kumimoji="0" sz="1200">
                <a:solidFill>
                  <a:srgbClr val="C00000">
                    <a:shade val="50000"/>
                    <a:satMod val="200000"/>
                  </a:srgbClr>
                </a:solidFill>
                <a:effectLst/>
                <a:latin typeface="Arial" pitchFamily="34" charset="0"/>
                <a:cs typeface="Arial" pitchFamily="34" charset="0"/>
              </a:defRPr>
            </a:lvl1pPr>
            <a:extLst/>
          </a:lstStyle>
          <a:p>
            <a:pPr>
              <a:defRPr/>
            </a:pPr>
            <a:fld id="{223BDD2E-7D6A-40DE-9B4B-F1FDFDEF32B7}" type="slidenum">
              <a:rPr lang="tr-TR"/>
              <a:pPr>
                <a:defRPr/>
              </a:pPr>
              <a:t>‹#›</a:t>
            </a:fld>
            <a:endParaRPr lang="tr-TR"/>
          </a:p>
        </p:txBody>
      </p:sp>
      <p:sp>
        <p:nvSpPr>
          <p:cNvPr id="15" name="14 Dikdörtgen"/>
          <p:cNvSpPr/>
          <p:nvPr/>
        </p:nvSpPr>
        <p:spPr bwMode="invGray">
          <a:xfrm>
            <a:off x="1352550" y="0"/>
            <a:ext cx="984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Lst>
  <p:transition spd="med">
    <p:split orient="vert"/>
  </p:transition>
  <p:txStyles>
    <p:titleStyle>
      <a:lvl1pPr algn="l" rtl="0" eaLnBrk="0" fontAlgn="base" hangingPunct="0">
        <a:spcBef>
          <a:spcPct val="0"/>
        </a:spcBef>
        <a:spcAft>
          <a:spcPct val="0"/>
        </a:spcAft>
        <a:defRPr sz="4300" kern="1200">
          <a:solidFill>
            <a:srgbClr val="DD0000"/>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DD0000"/>
          </a:solidFill>
          <a:latin typeface="Gill Sans MT"/>
        </a:defRPr>
      </a:lvl2pPr>
      <a:lvl3pPr algn="l" rtl="0" eaLnBrk="0" fontAlgn="base" hangingPunct="0">
        <a:spcBef>
          <a:spcPct val="0"/>
        </a:spcBef>
        <a:spcAft>
          <a:spcPct val="0"/>
        </a:spcAft>
        <a:defRPr sz="4300">
          <a:solidFill>
            <a:srgbClr val="DD0000"/>
          </a:solidFill>
          <a:latin typeface="Gill Sans MT"/>
        </a:defRPr>
      </a:lvl3pPr>
      <a:lvl4pPr algn="l" rtl="0" eaLnBrk="0" fontAlgn="base" hangingPunct="0">
        <a:spcBef>
          <a:spcPct val="0"/>
        </a:spcBef>
        <a:spcAft>
          <a:spcPct val="0"/>
        </a:spcAft>
        <a:defRPr sz="4300">
          <a:solidFill>
            <a:srgbClr val="DD0000"/>
          </a:solidFill>
          <a:latin typeface="Gill Sans MT"/>
        </a:defRPr>
      </a:lvl4pPr>
      <a:lvl5pPr algn="l" rtl="0" eaLnBrk="0" fontAlgn="base" hangingPunct="0">
        <a:spcBef>
          <a:spcPct val="0"/>
        </a:spcBef>
        <a:spcAft>
          <a:spcPct val="0"/>
        </a:spcAft>
        <a:defRPr sz="4300">
          <a:solidFill>
            <a:srgbClr val="DD0000"/>
          </a:solidFill>
          <a:latin typeface="Gill Sans MT"/>
        </a:defRPr>
      </a:lvl5pPr>
      <a:lvl6pPr marL="457200" algn="l" rtl="0" fontAlgn="base">
        <a:spcBef>
          <a:spcPct val="0"/>
        </a:spcBef>
        <a:spcAft>
          <a:spcPct val="0"/>
        </a:spcAft>
        <a:defRPr sz="4300">
          <a:solidFill>
            <a:srgbClr val="DD0000"/>
          </a:solidFill>
          <a:latin typeface="Gill Sans MT"/>
        </a:defRPr>
      </a:lvl6pPr>
      <a:lvl7pPr marL="914400" algn="l" rtl="0" fontAlgn="base">
        <a:spcBef>
          <a:spcPct val="0"/>
        </a:spcBef>
        <a:spcAft>
          <a:spcPct val="0"/>
        </a:spcAft>
        <a:defRPr sz="4300">
          <a:solidFill>
            <a:srgbClr val="DD0000"/>
          </a:solidFill>
          <a:latin typeface="Gill Sans MT"/>
        </a:defRPr>
      </a:lvl7pPr>
      <a:lvl8pPr marL="1371600" algn="l" rtl="0" fontAlgn="base">
        <a:spcBef>
          <a:spcPct val="0"/>
        </a:spcBef>
        <a:spcAft>
          <a:spcPct val="0"/>
        </a:spcAft>
        <a:defRPr sz="4300">
          <a:solidFill>
            <a:srgbClr val="DD0000"/>
          </a:solidFill>
          <a:latin typeface="Gill Sans MT"/>
        </a:defRPr>
      </a:lvl8pPr>
      <a:lvl9pPr marL="1828800" algn="l" rtl="0" fontAlgn="base">
        <a:spcBef>
          <a:spcPct val="0"/>
        </a:spcBef>
        <a:spcAft>
          <a:spcPct val="0"/>
        </a:spcAft>
        <a:defRPr sz="4300">
          <a:solidFill>
            <a:srgbClr val="DD0000"/>
          </a:solidFill>
          <a:latin typeface="Gill Sans MT"/>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969696"/>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08080"/>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Pasta"/>
          <p:cNvSpPr/>
          <p:nvPr/>
        </p:nvSpPr>
        <p:spPr>
          <a:xfrm>
            <a:off x="-1087438" y="-815975"/>
            <a:ext cx="2184401"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8" name="7 Oval"/>
          <p:cNvSpPr/>
          <p:nvPr/>
        </p:nvSpPr>
        <p:spPr>
          <a:xfrm>
            <a:off x="225425" y="20638"/>
            <a:ext cx="226853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11" name="10 Halka"/>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12" name="11 Dikdörtgen"/>
          <p:cNvSpPr/>
          <p:nvPr/>
        </p:nvSpPr>
        <p:spPr>
          <a:xfrm>
            <a:off x="1350963" y="0"/>
            <a:ext cx="1084103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5" name="4 Başlık Yer Tutucusu"/>
          <p:cNvSpPr>
            <a:spLocks noGrp="1"/>
          </p:cNvSpPr>
          <p:nvPr>
            <p:ph type="title"/>
          </p:nvPr>
        </p:nvSpPr>
        <p:spPr>
          <a:xfrm>
            <a:off x="1914525" y="274638"/>
            <a:ext cx="9996488" cy="1143000"/>
          </a:xfrm>
          <a:prstGeom prst="rect">
            <a:avLst/>
          </a:prstGeom>
        </p:spPr>
        <p:txBody>
          <a:bodyPr anchor="ctr">
            <a:normAutofit/>
          </a:bodyPr>
          <a:lstStyle/>
          <a:p>
            <a:r>
              <a:rPr lang="tr-TR"/>
              <a:t>Asıl başlık stili için tıklatın</a:t>
            </a:r>
            <a:endParaRPr lang="en-US"/>
          </a:p>
        </p:txBody>
      </p:sp>
      <p:sp>
        <p:nvSpPr>
          <p:cNvPr id="23561" name="8 Metin Yer Tutucusu"/>
          <p:cNvSpPr>
            <a:spLocks noGrp="1"/>
          </p:cNvSpPr>
          <p:nvPr>
            <p:ph type="body" idx="1"/>
          </p:nvPr>
        </p:nvSpPr>
        <p:spPr bwMode="auto">
          <a:xfrm>
            <a:off x="1914525" y="1447800"/>
            <a:ext cx="9996488"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24" name="23 Veri Yer Tutucusu"/>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rgbClr val="C00000">
                    <a:shade val="50000"/>
                    <a:satMod val="200000"/>
                  </a:srgbClr>
                </a:solidFill>
                <a:latin typeface="Arial" pitchFamily="34" charset="0"/>
                <a:cs typeface="Arial" pitchFamily="34" charset="0"/>
              </a:defRPr>
            </a:lvl1pPr>
            <a:extLst/>
          </a:lstStyle>
          <a:p>
            <a:pPr>
              <a:defRPr/>
            </a:pPr>
            <a:fld id="{98FB86FF-33E4-4291-8A03-8F27C6DB37E5}" type="datetimeFigureOut">
              <a:rPr lang="tr-TR"/>
              <a:pPr>
                <a:defRPr/>
              </a:pPr>
              <a:t>28.02.2022</a:t>
            </a:fld>
            <a:endParaRPr lang="tr-TR"/>
          </a:p>
        </p:txBody>
      </p:sp>
      <p:sp>
        <p:nvSpPr>
          <p:cNvPr id="10" name="9 Altbilgi Yer Tutucusu"/>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rgbClr val="C00000">
                    <a:shade val="50000"/>
                    <a:satMod val="200000"/>
                  </a:srgbClr>
                </a:solidFill>
                <a:effectLst/>
                <a:latin typeface="Arial" pitchFamily="34" charset="0"/>
                <a:cs typeface="Arial" pitchFamily="34" charset="0"/>
              </a:defRPr>
            </a:lvl1pPr>
            <a:extLst/>
          </a:lstStyle>
          <a:p>
            <a:pPr>
              <a:defRPr/>
            </a:pPr>
            <a:endParaRPr lang="tr-TR"/>
          </a:p>
        </p:txBody>
      </p:sp>
      <p:sp>
        <p:nvSpPr>
          <p:cNvPr id="22" name="21 Slayt Numarası Yer Tutucusu"/>
          <p:cNvSpPr>
            <a:spLocks noGrp="1"/>
          </p:cNvSpPr>
          <p:nvPr>
            <p:ph type="sldNum" sz="quarter" idx="4"/>
          </p:nvPr>
        </p:nvSpPr>
        <p:spPr>
          <a:xfrm>
            <a:off x="11485563" y="6305550"/>
            <a:ext cx="609600" cy="476250"/>
          </a:xfrm>
          <a:prstGeom prst="rect">
            <a:avLst/>
          </a:prstGeom>
        </p:spPr>
        <p:txBody>
          <a:bodyPr anchor="b"/>
          <a:lstStyle>
            <a:lvl1pPr algn="ctr" eaLnBrk="1" latinLnBrk="0" hangingPunct="1">
              <a:defRPr kumimoji="0" sz="1200">
                <a:solidFill>
                  <a:srgbClr val="C00000">
                    <a:shade val="50000"/>
                    <a:satMod val="200000"/>
                  </a:srgbClr>
                </a:solidFill>
                <a:effectLst/>
                <a:latin typeface="Arial" pitchFamily="34" charset="0"/>
                <a:cs typeface="Arial" pitchFamily="34" charset="0"/>
              </a:defRPr>
            </a:lvl1pPr>
            <a:extLst/>
          </a:lstStyle>
          <a:p>
            <a:pPr>
              <a:defRPr/>
            </a:pPr>
            <a:fld id="{C9F02E0D-6485-423D-975B-AB457E77B982}" type="slidenum">
              <a:rPr lang="tr-TR"/>
              <a:pPr>
                <a:defRPr/>
              </a:pPr>
              <a:t>‹#›</a:t>
            </a:fld>
            <a:endParaRPr lang="tr-TR"/>
          </a:p>
        </p:txBody>
      </p:sp>
      <p:sp>
        <p:nvSpPr>
          <p:cNvPr id="15" name="14 Dikdörtgen"/>
          <p:cNvSpPr/>
          <p:nvPr/>
        </p:nvSpPr>
        <p:spPr bwMode="invGray">
          <a:xfrm>
            <a:off x="1352550" y="0"/>
            <a:ext cx="984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Lst>
  <p:transition spd="med">
    <p:split orient="vert"/>
  </p:transition>
  <p:txStyles>
    <p:titleStyle>
      <a:lvl1pPr algn="l" rtl="0" eaLnBrk="0" fontAlgn="base" hangingPunct="0">
        <a:spcBef>
          <a:spcPct val="0"/>
        </a:spcBef>
        <a:spcAft>
          <a:spcPct val="0"/>
        </a:spcAft>
        <a:defRPr sz="4300" kern="1200">
          <a:solidFill>
            <a:srgbClr val="DD0000"/>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DD0000"/>
          </a:solidFill>
          <a:latin typeface="Gill Sans MT"/>
        </a:defRPr>
      </a:lvl2pPr>
      <a:lvl3pPr algn="l" rtl="0" eaLnBrk="0" fontAlgn="base" hangingPunct="0">
        <a:spcBef>
          <a:spcPct val="0"/>
        </a:spcBef>
        <a:spcAft>
          <a:spcPct val="0"/>
        </a:spcAft>
        <a:defRPr sz="4300">
          <a:solidFill>
            <a:srgbClr val="DD0000"/>
          </a:solidFill>
          <a:latin typeface="Gill Sans MT"/>
        </a:defRPr>
      </a:lvl3pPr>
      <a:lvl4pPr algn="l" rtl="0" eaLnBrk="0" fontAlgn="base" hangingPunct="0">
        <a:spcBef>
          <a:spcPct val="0"/>
        </a:spcBef>
        <a:spcAft>
          <a:spcPct val="0"/>
        </a:spcAft>
        <a:defRPr sz="4300">
          <a:solidFill>
            <a:srgbClr val="DD0000"/>
          </a:solidFill>
          <a:latin typeface="Gill Sans MT"/>
        </a:defRPr>
      </a:lvl4pPr>
      <a:lvl5pPr algn="l" rtl="0" eaLnBrk="0" fontAlgn="base" hangingPunct="0">
        <a:spcBef>
          <a:spcPct val="0"/>
        </a:spcBef>
        <a:spcAft>
          <a:spcPct val="0"/>
        </a:spcAft>
        <a:defRPr sz="4300">
          <a:solidFill>
            <a:srgbClr val="DD0000"/>
          </a:solidFill>
          <a:latin typeface="Gill Sans MT"/>
        </a:defRPr>
      </a:lvl5pPr>
      <a:lvl6pPr marL="457200" algn="l" rtl="0" fontAlgn="base">
        <a:spcBef>
          <a:spcPct val="0"/>
        </a:spcBef>
        <a:spcAft>
          <a:spcPct val="0"/>
        </a:spcAft>
        <a:defRPr sz="4300">
          <a:solidFill>
            <a:srgbClr val="DD0000"/>
          </a:solidFill>
          <a:latin typeface="Gill Sans MT"/>
        </a:defRPr>
      </a:lvl6pPr>
      <a:lvl7pPr marL="914400" algn="l" rtl="0" fontAlgn="base">
        <a:spcBef>
          <a:spcPct val="0"/>
        </a:spcBef>
        <a:spcAft>
          <a:spcPct val="0"/>
        </a:spcAft>
        <a:defRPr sz="4300">
          <a:solidFill>
            <a:srgbClr val="DD0000"/>
          </a:solidFill>
          <a:latin typeface="Gill Sans MT"/>
        </a:defRPr>
      </a:lvl7pPr>
      <a:lvl8pPr marL="1371600" algn="l" rtl="0" fontAlgn="base">
        <a:spcBef>
          <a:spcPct val="0"/>
        </a:spcBef>
        <a:spcAft>
          <a:spcPct val="0"/>
        </a:spcAft>
        <a:defRPr sz="4300">
          <a:solidFill>
            <a:srgbClr val="DD0000"/>
          </a:solidFill>
          <a:latin typeface="Gill Sans MT"/>
        </a:defRPr>
      </a:lvl8pPr>
      <a:lvl9pPr marL="1828800" algn="l" rtl="0" fontAlgn="base">
        <a:spcBef>
          <a:spcPct val="0"/>
        </a:spcBef>
        <a:spcAft>
          <a:spcPct val="0"/>
        </a:spcAft>
        <a:defRPr sz="4300">
          <a:solidFill>
            <a:srgbClr val="DD0000"/>
          </a:solidFill>
          <a:latin typeface="Gill Sans MT"/>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969696"/>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08080"/>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p:cNvSpPr>
          <p:nvPr>
            <p:ph type="body" idx="4294967295"/>
          </p:nvPr>
        </p:nvSpPr>
        <p:spPr>
          <a:xfrm>
            <a:off x="838200" y="438150"/>
            <a:ext cx="10515600" cy="5694363"/>
          </a:xfrm>
        </p:spPr>
        <p:txBody>
          <a:bodyPr/>
          <a:lstStyle/>
          <a:p>
            <a:pPr algn="just"/>
            <a:r>
              <a:rPr lang="tr-TR" b="1">
                <a:solidFill>
                  <a:srgbClr val="D82331"/>
                </a:solidFill>
              </a:rPr>
              <a:t>DERS KONU BAŞLIKLARI:</a:t>
            </a:r>
          </a:p>
          <a:p>
            <a:r>
              <a:rPr lang="tr-TR" b="1">
                <a:solidFill>
                  <a:schemeClr val="hlink"/>
                </a:solidFill>
              </a:rPr>
              <a:t>1923-1938 Döneminde Türk dış politikası </a:t>
            </a:r>
            <a:endParaRPr lang="tr-TR">
              <a:solidFill>
                <a:schemeClr val="hlink"/>
              </a:solidFill>
            </a:endParaRPr>
          </a:p>
          <a:p>
            <a:r>
              <a:rPr lang="tr-TR">
                <a:solidFill>
                  <a:schemeClr val="hlink"/>
                </a:solidFill>
              </a:rPr>
              <a:t>Cumhuriyet Dönemi Dış politikasının özellikleri</a:t>
            </a:r>
          </a:p>
          <a:p>
            <a:r>
              <a:rPr lang="tr-TR">
                <a:solidFill>
                  <a:schemeClr val="hlink"/>
                </a:solidFill>
              </a:rPr>
              <a:t>Türkiye’nin Batı Ülkeleriyle İlişkileri</a:t>
            </a:r>
          </a:p>
          <a:p>
            <a:r>
              <a:rPr lang="tr-TR">
                <a:solidFill>
                  <a:schemeClr val="hlink"/>
                </a:solidFill>
              </a:rPr>
              <a:t>Musul Meselesi- Lozan’da, Haliç Konferansı, Türkiye’nin tezi, sonuç</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Content Placeholder 2"/>
          <p:cNvSpPr txBox="1">
            <a:spLocks/>
          </p:cNvSpPr>
          <p:nvPr/>
        </p:nvSpPr>
        <p:spPr bwMode="auto">
          <a:xfrm>
            <a:off x="358775" y="9525"/>
            <a:ext cx="11512550" cy="6265863"/>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800">
                <a:latin typeface="Calibri" pitchFamily="34" charset="0"/>
              </a:rPr>
              <a:t>Bu dönem dış politikasının bir diğer karakteristik özelliği ise </a:t>
            </a:r>
            <a:r>
              <a:rPr lang="tr-TR" sz="2800">
                <a:solidFill>
                  <a:srgbClr val="FF0000"/>
                </a:solidFill>
                <a:latin typeface="Calibri" pitchFamily="34" charset="0"/>
              </a:rPr>
              <a:t>hümanizmi</a:t>
            </a:r>
            <a:r>
              <a:rPr lang="tr-TR" sz="2800">
                <a:latin typeface="Calibri" pitchFamily="34" charset="0"/>
              </a:rPr>
              <a:t> benimsemiş olmasıdır. Sadece Türk milletinin değil; tüm insanlığın mutluluğunu ve huzurunu hedeflemiş ve bunun ancak barış ortamı içerisinde mümkün olduğunu savunmuştur. Bu nedenle evrensel değerlere sahiptir. İnsanlığı tek ve ortak bir kitle olarak değerlendirmiştir. </a:t>
            </a:r>
          </a:p>
          <a:p>
            <a:pPr lvl="1" algn="just">
              <a:lnSpc>
                <a:spcPct val="90000"/>
              </a:lnSpc>
              <a:spcBef>
                <a:spcPts val="500"/>
              </a:spcBef>
              <a:buFont typeface="Arial" charset="0"/>
              <a:buNone/>
            </a:pPr>
            <a:r>
              <a:rPr lang="tr-TR" sz="2400" b="1">
                <a:solidFill>
                  <a:schemeClr val="accent1"/>
                </a:solidFill>
                <a:latin typeface="Calibri" pitchFamily="34" charset="0"/>
              </a:rPr>
              <a:t>	</a:t>
            </a:r>
            <a:r>
              <a:rPr lang="tr-TR" sz="2800" b="1" i="1">
                <a:solidFill>
                  <a:schemeClr val="accent1"/>
                </a:solidFill>
                <a:latin typeface="Calibri" pitchFamily="34" charset="0"/>
              </a:rPr>
              <a:t>«Barış ulusları refah ve saadete eriştiren en iyi yoldur. Memleketimizi her gün daha çok kuvvetlendirmek, her türlü ihtimallere karşı koyacak bir halde bulundurmak ve dünya olaylarının bütün safhalarını büyük bir uyanıklık içinde izlemek, barışsever siyasetimizin dayanacağı esasların başlangıcıdır.»</a:t>
            </a:r>
          </a:p>
          <a:p>
            <a:pPr lvl="1" algn="just">
              <a:lnSpc>
                <a:spcPct val="90000"/>
              </a:lnSpc>
              <a:spcBef>
                <a:spcPts val="500"/>
              </a:spcBef>
              <a:buFont typeface="Arial" charset="0"/>
              <a:buNone/>
            </a:pPr>
            <a:r>
              <a:rPr lang="tr-TR" sz="2400" b="1">
                <a:latin typeface="Calibri" pitchFamily="34" charset="0"/>
              </a:rPr>
              <a:t>	</a:t>
            </a:r>
            <a:r>
              <a:rPr lang="tr-TR" sz="2800" b="1" i="1">
                <a:solidFill>
                  <a:schemeClr val="accent1"/>
                </a:solidFill>
                <a:latin typeface="Calibri" pitchFamily="34" charset="0"/>
              </a:rPr>
              <a:t>«Dünyada milletler bir apartmanın sakinleri gibi kabul edilir. Eğer bir apartman, sakinlerinden bazıları tarafından ateşe verilirse, diğerlerinin yangının etkisinden kurtulmasına imkân yoktur.»</a:t>
            </a:r>
          </a:p>
          <a:p>
            <a:pPr lvl="1" algn="just">
              <a:lnSpc>
                <a:spcPct val="90000"/>
              </a:lnSpc>
              <a:spcBef>
                <a:spcPts val="500"/>
              </a:spcBef>
              <a:buFont typeface="Arial" charset="0"/>
              <a:buNone/>
            </a:pPr>
            <a:r>
              <a:rPr lang="tr-TR" sz="2800" b="1" i="1">
                <a:solidFill>
                  <a:schemeClr val="accent1"/>
                </a:solidFill>
                <a:latin typeface="Calibri" pitchFamily="34" charset="0"/>
              </a:rPr>
              <a:t>	«İnsanları mutlu edecek tek vasıta, onları birbirlerine yaklaştırarak, onlara birbirlerini sevdirerek, karşılıklı maddi ve manevi ihtiyaçlarını karşılamaya yarayan hareket ve enerjidir.</a:t>
            </a:r>
            <a:endParaRPr lang="tr-TR" sz="2400">
              <a:latin typeface="Calibri"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2"/>
          <p:cNvSpPr txBox="1">
            <a:spLocks/>
          </p:cNvSpPr>
          <p:nvPr/>
        </p:nvSpPr>
        <p:spPr bwMode="auto">
          <a:xfrm>
            <a:off x="692150" y="503238"/>
            <a:ext cx="10641013" cy="5235575"/>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800">
                <a:latin typeface="Calibri" pitchFamily="34" charset="0"/>
              </a:rPr>
              <a:t>Bu dönemin bir diğer prensibi </a:t>
            </a:r>
            <a:r>
              <a:rPr lang="tr-TR" sz="2800">
                <a:solidFill>
                  <a:srgbClr val="FF0000"/>
                </a:solidFill>
                <a:latin typeface="Calibri" pitchFamily="34" charset="0"/>
              </a:rPr>
              <a:t>tam bağımsızlık </a:t>
            </a:r>
            <a:r>
              <a:rPr lang="tr-TR" sz="2800">
                <a:latin typeface="Calibri" pitchFamily="34" charset="0"/>
              </a:rPr>
              <a:t>ilkesinden asla taviz verilmemesi ve Türkiye’nin </a:t>
            </a:r>
            <a:r>
              <a:rPr lang="tr-TR" sz="2800">
                <a:solidFill>
                  <a:srgbClr val="FF0000"/>
                </a:solidFill>
                <a:latin typeface="Calibri" pitchFamily="34" charset="0"/>
              </a:rPr>
              <a:t>milli menfaatlerinin </a:t>
            </a:r>
            <a:r>
              <a:rPr lang="tr-TR" sz="2800">
                <a:latin typeface="Calibri" pitchFamily="34" charset="0"/>
              </a:rPr>
              <a:t>gözetilmesidir. Bu «</a:t>
            </a:r>
            <a:r>
              <a:rPr lang="tr-TR" sz="2800">
                <a:solidFill>
                  <a:schemeClr val="accent1"/>
                </a:solidFill>
                <a:latin typeface="Calibri" pitchFamily="34" charset="0"/>
              </a:rPr>
              <a:t>milli siyaset</a:t>
            </a:r>
            <a:r>
              <a:rPr lang="tr-TR" sz="2800">
                <a:latin typeface="Calibri" pitchFamily="34" charset="0"/>
              </a:rPr>
              <a:t>» olarak adlandırılmıştır. Milli siyaset ise;</a:t>
            </a:r>
          </a:p>
          <a:p>
            <a:pPr marL="228600" indent="-228600" algn="just">
              <a:lnSpc>
                <a:spcPct val="90000"/>
              </a:lnSpc>
              <a:spcBef>
                <a:spcPts val="1000"/>
              </a:spcBef>
              <a:buFont typeface="Arial" charset="0"/>
              <a:buChar char="•"/>
            </a:pPr>
            <a:r>
              <a:rPr lang="tr-TR" sz="2800">
                <a:latin typeface="Calibri" pitchFamily="34" charset="0"/>
              </a:rPr>
              <a:t>	</a:t>
            </a:r>
            <a:r>
              <a:rPr lang="tr-TR" sz="2800" i="1">
                <a:solidFill>
                  <a:schemeClr val="accent1"/>
                </a:solidFill>
                <a:latin typeface="Calibri" pitchFamily="34" charset="0"/>
              </a:rPr>
              <a:t>«Her şeyden evvel millî hudutlarımız içinde ve sonra da dışarıda millet ve memleketin hakiki saadetine çalışmaktır.»</a:t>
            </a:r>
          </a:p>
          <a:p>
            <a:pPr marL="228600" indent="-228600" algn="just">
              <a:lnSpc>
                <a:spcPct val="90000"/>
              </a:lnSpc>
              <a:spcBef>
                <a:spcPts val="1000"/>
              </a:spcBef>
              <a:buFont typeface="Arial" charset="0"/>
              <a:buChar char="•"/>
            </a:pPr>
            <a:r>
              <a:rPr lang="tr-TR" sz="2800">
                <a:latin typeface="Calibri" pitchFamily="34" charset="0"/>
              </a:rPr>
              <a:t>Kurtuluş Savaşı yıllarında «Misak-ı Milli»nin ruhunu oluşturan tam bağımsızlık ilkesi Lozan’da Türkiye’nin temel hareket hattını belirlemişti. Aynı ilke 1923 sonrası dönemde de sürdürülmüştür. </a:t>
            </a:r>
          </a:p>
          <a:p>
            <a:pPr marL="228600" indent="-228600" algn="just">
              <a:lnSpc>
                <a:spcPct val="90000"/>
              </a:lnSpc>
              <a:spcBef>
                <a:spcPts val="1000"/>
              </a:spcBef>
              <a:buFont typeface="Arial" charset="0"/>
              <a:buChar char="•"/>
            </a:pPr>
            <a:r>
              <a:rPr lang="tr-TR" sz="2800">
                <a:latin typeface="Calibri" pitchFamily="34" charset="0"/>
              </a:rPr>
              <a:t>Yapılan ittifaklar ya da imzalanan antlaşmalarda milletin menfaatlerinin göz önünde bulundurulmasına ve ülkenin geleceğinin ipotek altına alınmamasına dikkat edilmiştir. </a:t>
            </a:r>
          </a:p>
          <a:p>
            <a:pPr marL="228600" indent="-228600" algn="just">
              <a:lnSpc>
                <a:spcPct val="90000"/>
              </a:lnSpc>
              <a:spcBef>
                <a:spcPts val="1000"/>
              </a:spcBef>
              <a:buFont typeface="Arial" charset="0"/>
              <a:buNone/>
            </a:pPr>
            <a:r>
              <a:rPr lang="tr-TR" sz="2800" i="1">
                <a:solidFill>
                  <a:schemeClr val="accent1"/>
                </a:solidFill>
                <a:latin typeface="Calibri" pitchFamily="34"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txBox="1">
            <a:spLocks/>
          </p:cNvSpPr>
          <p:nvPr/>
        </p:nvSpPr>
        <p:spPr bwMode="auto">
          <a:xfrm>
            <a:off x="979488" y="2274888"/>
            <a:ext cx="2144712" cy="2354262"/>
          </a:xfrm>
          <a:prstGeom prst="rect">
            <a:avLst/>
          </a:prstGeom>
          <a:noFill/>
          <a:ln w="9525">
            <a:noFill/>
            <a:miter lim="800000"/>
            <a:headEnd/>
            <a:tailEnd/>
          </a:ln>
        </p:spPr>
        <p:txBody>
          <a:bodyPr/>
          <a:lstStyle/>
          <a:p>
            <a:pPr>
              <a:lnSpc>
                <a:spcPct val="90000"/>
              </a:lnSpc>
            </a:pPr>
            <a:endParaRPr lang="en-US" sz="4400" b="1">
              <a:solidFill>
                <a:schemeClr val="bg1"/>
              </a:solidFill>
              <a:latin typeface="Calibri Light" pitchFamily="34" charset="0"/>
            </a:endParaRPr>
          </a:p>
        </p:txBody>
      </p:sp>
      <p:sp>
        <p:nvSpPr>
          <p:cNvPr id="49154" name="Title 1"/>
          <p:cNvSpPr txBox="1">
            <a:spLocks/>
          </p:cNvSpPr>
          <p:nvPr/>
        </p:nvSpPr>
        <p:spPr bwMode="auto">
          <a:xfrm>
            <a:off x="1054100" y="388938"/>
            <a:ext cx="9932988" cy="6013450"/>
          </a:xfrm>
          <a:prstGeom prst="rect">
            <a:avLst/>
          </a:prstGeom>
          <a:noFill/>
          <a:ln w="9525">
            <a:noFill/>
            <a:miter lim="800000"/>
            <a:headEnd/>
            <a:tailEnd/>
          </a:ln>
        </p:spPr>
        <p:txBody>
          <a:bodyPr/>
          <a:lstStyle/>
          <a:p>
            <a:pPr marL="457200" indent="-457200" algn="just">
              <a:lnSpc>
                <a:spcPct val="90000"/>
              </a:lnSpc>
              <a:buFont typeface="Arial" charset="0"/>
              <a:buChar char="•"/>
            </a:pPr>
            <a:r>
              <a:rPr lang="tr-TR" sz="2800">
                <a:solidFill>
                  <a:srgbClr val="D82331"/>
                </a:solidFill>
                <a:latin typeface="Calibri" pitchFamily="34" charset="0"/>
                <a:cs typeface="Times New Roman" pitchFamily="18" charset="0"/>
              </a:rPr>
              <a:t>1923-1938 arası döneme ait meseleleri iki ana başlık altında toplamak mümkündür:</a:t>
            </a:r>
          </a:p>
          <a:p>
            <a:pPr marL="457200" indent="-457200" algn="just">
              <a:lnSpc>
                <a:spcPct val="90000"/>
              </a:lnSpc>
              <a:buFont typeface="Arial" charset="0"/>
              <a:buChar char="•"/>
            </a:pPr>
            <a:endParaRPr lang="tr-TR" sz="2800">
              <a:solidFill>
                <a:srgbClr val="D82331"/>
              </a:solidFill>
              <a:latin typeface="Calibri" pitchFamily="34" charset="0"/>
              <a:cs typeface="Times New Roman" pitchFamily="18" charset="0"/>
            </a:endParaRPr>
          </a:p>
          <a:p>
            <a:pPr marL="457200" indent="-457200" algn="just">
              <a:lnSpc>
                <a:spcPct val="90000"/>
              </a:lnSpc>
              <a:buFont typeface="Arial" charset="0"/>
              <a:buChar char="•"/>
            </a:pPr>
            <a:r>
              <a:rPr lang="tr-TR" sz="2800">
                <a:solidFill>
                  <a:srgbClr val="D82331"/>
                </a:solidFill>
                <a:latin typeface="Calibri" pitchFamily="34" charset="0"/>
                <a:cs typeface="Times New Roman" pitchFamily="18" charset="0"/>
              </a:rPr>
              <a:t>1. </a:t>
            </a:r>
            <a:r>
              <a:rPr lang="tr-TR" sz="2800" b="1">
                <a:solidFill>
                  <a:srgbClr val="D82331"/>
                </a:solidFill>
                <a:latin typeface="Calibri" pitchFamily="34" charset="0"/>
                <a:cs typeface="Times New Roman" pitchFamily="18" charset="0"/>
              </a:rPr>
              <a:t>Lozan Sonrasında Oluşan Meseleler:</a:t>
            </a:r>
          </a:p>
          <a:p>
            <a:pPr marL="457200" indent="-457200" algn="just">
              <a:lnSpc>
                <a:spcPct val="90000"/>
              </a:lnSpc>
              <a:buFont typeface="Arial" charset="0"/>
              <a:buChar char="•"/>
            </a:pPr>
            <a:r>
              <a:rPr lang="tr-TR" sz="2800">
                <a:solidFill>
                  <a:schemeClr val="hlink"/>
                </a:solidFill>
                <a:latin typeface="Calibri" pitchFamily="34" charset="0"/>
                <a:cs typeface="Times New Roman" pitchFamily="18" charset="0"/>
              </a:rPr>
              <a:t>1. Musul sorunu (İngiltere ile)</a:t>
            </a:r>
          </a:p>
          <a:p>
            <a:pPr marL="457200" indent="-457200" algn="just">
              <a:lnSpc>
                <a:spcPct val="90000"/>
              </a:lnSpc>
            </a:pPr>
            <a:r>
              <a:rPr lang="tr-TR" sz="2800">
                <a:solidFill>
                  <a:schemeClr val="hlink"/>
                </a:solidFill>
                <a:latin typeface="Calibri" pitchFamily="34" charset="0"/>
                <a:cs typeface="Times New Roman" pitchFamily="18" charset="0"/>
              </a:rPr>
              <a:t>	2. Etabli sorunu (Yunanistan ile)</a:t>
            </a:r>
          </a:p>
          <a:p>
            <a:pPr marL="457200" indent="-457200" algn="just">
              <a:lnSpc>
                <a:spcPct val="90000"/>
              </a:lnSpc>
            </a:pPr>
            <a:r>
              <a:rPr lang="tr-TR" sz="2800">
                <a:solidFill>
                  <a:schemeClr val="hlink"/>
                </a:solidFill>
                <a:latin typeface="Calibri" pitchFamily="34" charset="0"/>
                <a:cs typeface="Times New Roman" pitchFamily="18" charset="0"/>
              </a:rPr>
              <a:t>	3. Patrikhane sorunu (Yunanistan ile)</a:t>
            </a:r>
          </a:p>
          <a:p>
            <a:pPr marL="457200" indent="-457200" algn="just">
              <a:lnSpc>
                <a:spcPct val="90000"/>
              </a:lnSpc>
            </a:pPr>
            <a:r>
              <a:rPr lang="tr-TR" sz="2800">
                <a:solidFill>
                  <a:schemeClr val="hlink"/>
                </a:solidFill>
                <a:latin typeface="Calibri" pitchFamily="34" charset="0"/>
                <a:cs typeface="Times New Roman" pitchFamily="18" charset="0"/>
              </a:rPr>
              <a:t>	4. Hatay sorunu (Fransa ile)</a:t>
            </a:r>
          </a:p>
          <a:p>
            <a:pPr marL="457200" indent="-457200" algn="just">
              <a:lnSpc>
                <a:spcPct val="90000"/>
              </a:lnSpc>
            </a:pPr>
            <a:r>
              <a:rPr lang="tr-TR" sz="2800">
                <a:solidFill>
                  <a:schemeClr val="hlink"/>
                </a:solidFill>
                <a:latin typeface="Calibri" pitchFamily="34" charset="0"/>
                <a:cs typeface="Times New Roman" pitchFamily="18" charset="0"/>
              </a:rPr>
              <a:t>	5. Dış borçlar sorunu (Fransa ile )</a:t>
            </a:r>
          </a:p>
          <a:p>
            <a:pPr marL="457200" indent="-457200" algn="just">
              <a:lnSpc>
                <a:spcPct val="90000"/>
              </a:lnSpc>
            </a:pPr>
            <a:r>
              <a:rPr lang="tr-TR" sz="2800">
                <a:solidFill>
                  <a:schemeClr val="hlink"/>
                </a:solidFill>
                <a:latin typeface="Calibri" pitchFamily="34" charset="0"/>
                <a:cs typeface="Times New Roman" pitchFamily="18" charset="0"/>
              </a:rPr>
              <a:t>	6. Bozkurt-Lotus Davası (Fransa ile) </a:t>
            </a:r>
          </a:p>
          <a:p>
            <a:pPr marL="457200" indent="-457200" algn="just">
              <a:lnSpc>
                <a:spcPct val="90000"/>
              </a:lnSpc>
            </a:pPr>
            <a:r>
              <a:rPr lang="tr-TR" sz="2800">
                <a:solidFill>
                  <a:schemeClr val="hlink"/>
                </a:solidFill>
                <a:latin typeface="Calibri" pitchFamily="34" charset="0"/>
                <a:cs typeface="Times New Roman" pitchFamily="18" charset="0"/>
              </a:rPr>
              <a:t>	7. Boğazlar sorunu (Montrö Boğazlar Söz.)</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3"/>
          <p:cNvSpPr>
            <a:spLocks noGrp="1"/>
          </p:cNvSpPr>
          <p:nvPr>
            <p:ph type="body" idx="4294967295"/>
          </p:nvPr>
        </p:nvSpPr>
        <p:spPr>
          <a:xfrm>
            <a:off x="460375" y="622300"/>
            <a:ext cx="10848975" cy="5251450"/>
          </a:xfrm>
        </p:spPr>
        <p:txBody>
          <a:bodyPr/>
          <a:lstStyle/>
          <a:p>
            <a:pPr algn="just" eaLnBrk="1" hangingPunct="1">
              <a:lnSpc>
                <a:spcPct val="80000"/>
              </a:lnSpc>
              <a:spcBef>
                <a:spcPct val="0"/>
              </a:spcBef>
            </a:pPr>
            <a:r>
              <a:rPr lang="tr-TR" b="1">
                <a:solidFill>
                  <a:srgbClr val="D82331"/>
                </a:solidFill>
              </a:rPr>
              <a:t>2. II. Dünya Savaşı Öncesinde Çevresel Güvenliğin Sağlanması Meselesi:</a:t>
            </a:r>
          </a:p>
          <a:p>
            <a:pPr>
              <a:lnSpc>
                <a:spcPct val="80000"/>
              </a:lnSpc>
            </a:pPr>
            <a:r>
              <a:rPr lang="tr-TR">
                <a:solidFill>
                  <a:schemeClr val="hlink"/>
                </a:solidFill>
              </a:rPr>
              <a:t>Cenevre Silahsızlanma Konferansı (1928)</a:t>
            </a:r>
          </a:p>
          <a:p>
            <a:pPr>
              <a:lnSpc>
                <a:spcPct val="80000"/>
              </a:lnSpc>
            </a:pPr>
            <a:r>
              <a:rPr lang="tr-TR">
                <a:solidFill>
                  <a:schemeClr val="hlink"/>
                </a:solidFill>
              </a:rPr>
              <a:t>Briand-Kellog Paktı (1929)</a:t>
            </a:r>
          </a:p>
          <a:p>
            <a:pPr>
              <a:lnSpc>
                <a:spcPct val="80000"/>
              </a:lnSpc>
            </a:pPr>
            <a:r>
              <a:rPr lang="tr-TR">
                <a:solidFill>
                  <a:schemeClr val="hlink"/>
                </a:solidFill>
              </a:rPr>
              <a:t>Litvinov Protokolü (1929)</a:t>
            </a:r>
          </a:p>
          <a:p>
            <a:pPr>
              <a:lnSpc>
                <a:spcPct val="80000"/>
              </a:lnSpc>
            </a:pPr>
            <a:r>
              <a:rPr lang="tr-TR">
                <a:solidFill>
                  <a:schemeClr val="hlink"/>
                </a:solidFill>
              </a:rPr>
              <a:t>Milletler Cemiyeti’ne üyelik (1932)</a:t>
            </a:r>
          </a:p>
          <a:p>
            <a:pPr>
              <a:lnSpc>
                <a:spcPct val="80000"/>
              </a:lnSpc>
            </a:pPr>
            <a:r>
              <a:rPr lang="tr-TR">
                <a:solidFill>
                  <a:schemeClr val="hlink"/>
                </a:solidFill>
              </a:rPr>
              <a:t>Balkan Antantı (1934)</a:t>
            </a:r>
          </a:p>
          <a:p>
            <a:pPr>
              <a:lnSpc>
                <a:spcPct val="80000"/>
              </a:lnSpc>
            </a:pPr>
            <a:r>
              <a:rPr lang="tr-TR">
                <a:solidFill>
                  <a:schemeClr val="hlink"/>
                </a:solidFill>
              </a:rPr>
              <a:t>Akdeniz Paktı (1936) 	</a:t>
            </a:r>
          </a:p>
          <a:p>
            <a:pPr>
              <a:lnSpc>
                <a:spcPct val="80000"/>
              </a:lnSpc>
            </a:pPr>
            <a:r>
              <a:rPr lang="tr-TR">
                <a:solidFill>
                  <a:schemeClr val="hlink"/>
                </a:solidFill>
              </a:rPr>
              <a:t>Sadabat Paktı (1937)</a:t>
            </a:r>
          </a:p>
          <a:p>
            <a:pPr>
              <a:lnSpc>
                <a:spcPct val="80000"/>
              </a:lnSpc>
            </a:pPr>
            <a:r>
              <a:rPr lang="tr-TR">
                <a:solidFill>
                  <a:schemeClr val="hlink"/>
                </a:solidFill>
              </a:rPr>
              <a:t>Nyon Konferansı (1937)</a:t>
            </a:r>
          </a:p>
          <a:p>
            <a:pPr>
              <a:lnSpc>
                <a:spcPct val="80000"/>
              </a:lnSpc>
            </a:pPr>
            <a:r>
              <a:rPr lang="tr-TR">
                <a:solidFill>
                  <a:schemeClr val="hlink"/>
                </a:solidFill>
              </a:rPr>
              <a:t>Ankara Paktı (Türkiye, İngiltere, Fransa) (1939)</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3"/>
          <p:cNvSpPr>
            <a:spLocks noGrp="1"/>
          </p:cNvSpPr>
          <p:nvPr>
            <p:ph type="body" idx="4294967295"/>
          </p:nvPr>
        </p:nvSpPr>
        <p:spPr>
          <a:xfrm>
            <a:off x="838200" y="693738"/>
            <a:ext cx="10515600" cy="5483225"/>
          </a:xfrm>
        </p:spPr>
        <p:txBody>
          <a:bodyPr/>
          <a:lstStyle/>
          <a:p>
            <a:pPr algn="just"/>
            <a:r>
              <a:rPr lang="tr-TR" b="1">
                <a:solidFill>
                  <a:srgbClr val="D82331"/>
                </a:solidFill>
              </a:rPr>
              <a:t>İngiltere’yle İlişkiler: </a:t>
            </a:r>
          </a:p>
          <a:p>
            <a:pPr algn="just"/>
            <a:r>
              <a:rPr lang="tr-TR">
                <a:solidFill>
                  <a:schemeClr val="hlink"/>
                </a:solidFill>
              </a:rPr>
              <a:t>Musul Sorunu</a:t>
            </a:r>
            <a:r>
              <a:rPr lang="tr-TR">
                <a:solidFill>
                  <a:srgbClr val="D82331"/>
                </a:solidFill>
              </a:rPr>
              <a:t> </a:t>
            </a:r>
            <a:r>
              <a:rPr lang="tr-TR"/>
              <a:t>Tarih boyunca, Türklerle İngilizler arasındaki ilişkiler, oldukça değişik frekanslarda yaşanmıştır. Çünkü özellikle Osmanlılar devrinde Türklere İngilizler kadar hem fayda sağlamış hem de zarar vermiş bir başka devlet yada millet yoktur. Bu sebeple Türk - İngiliz ilişkilerinin doğru anlaşılması gereği vardır.</a:t>
            </a:r>
          </a:p>
          <a:p>
            <a:pPr algn="just"/>
            <a:r>
              <a:rPr lang="tr-TR"/>
              <a:t>XX. yüzyıl başlarında, doğrudan savaş dönemi, dolaylı savaş dönemi ve barışın kurulması dönemi olarak, üç ana başlık altında ele alınan Türk - İngiliz ilişkileri, cumhuriyetin kurulmasından sonra bambaşka bir görüntü kazanmış ve iki bağımsız devlet arasındaki ilişkiler olarak yaşanmıştır.</a:t>
            </a:r>
          </a:p>
          <a:p>
            <a:pPr algn="just"/>
            <a:r>
              <a:rPr lang="tr-TR"/>
              <a:t>Bu çerçevede, 1923 - 1932 dönemi Türk - İngiliz ilişkilerinin esasını Musul meselesi oluşturmuştur.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p:cNvSpPr>
          <p:nvPr>
            <p:ph type="body" idx="4294967295"/>
          </p:nvPr>
        </p:nvSpPr>
        <p:spPr>
          <a:xfrm>
            <a:off x="547688" y="330200"/>
            <a:ext cx="10515600" cy="5657850"/>
          </a:xfrm>
        </p:spPr>
        <p:txBody>
          <a:bodyPr/>
          <a:lstStyle/>
          <a:p>
            <a:pPr algn="just"/>
            <a:r>
              <a:rPr lang="tr-TR"/>
              <a:t>Misak - ı Millî sınırları içinde yer alan Musul’un durumu ve geleceğiyle ilgili statüsü, Lozan Barış Antlaşması’nda bir karara bağlanamamıştı. Bu konu, aynı antlaşmayla, Türkiye ile İngiltere arasında dokuz ay içerisinde yapılacak görüşmelere bırakılmıştı. Yine bu antlaşma gereği, eğer mesele bu görüşmelerde de halledilemezse Milletler Cemiyeti’ne (Birleşmiş Milletler) havale edilecekti.</a:t>
            </a:r>
          </a:p>
          <a:p>
            <a:pPr algn="just"/>
            <a:r>
              <a:rPr lang="tr-TR"/>
              <a:t>Lozan Antlaşması hükmüne uygun olarak, Türkiye ile İngiltere arasındaki Musul’un durumuyla ilgili görüşmeler, 19 Mayıs 1924 tarihinde İstanbul’da başladı. Ancak İngiltere, görüşmelerde bir sonuç alınmasını sağlamak için iyi niyetini ortaya koymak yerine, konunun Milletler Cemiyetine gitmesini sağlamak amacıyla hukukî prosedürü tamamlamaya çalışıyordu. Bu sebeple, gerçekleştirilen görüşmelerden dokuz ay içerisinde herhangi bir sonuç alınamadı ve Musul Meselesi Milletler Cemiyeti’ne sevk edildi.</a:t>
            </a:r>
            <a:endParaRPr lang="tr-TR">
              <a:solidFill>
                <a:srgbClr val="D8233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p:cNvSpPr>
          <p:nvPr>
            <p:ph type="body" idx="4294967295"/>
          </p:nvPr>
        </p:nvSpPr>
        <p:spPr>
          <a:xfrm>
            <a:off x="838200" y="693738"/>
            <a:ext cx="10515600" cy="5483225"/>
          </a:xfrm>
        </p:spPr>
        <p:txBody>
          <a:bodyPr/>
          <a:lstStyle/>
          <a:p>
            <a:pPr algn="just"/>
            <a:r>
              <a:rPr lang="tr-TR"/>
              <a:t>Ancak, bu dönemde Türkiye henüz Milletler Cemiyeti’nin üyesi bile değildi. Buna rağmen, konu 20 Eylül 1924 tarihinden itibaren Milletler Cemiyeti’nde görüşülmeye başlandı. </a:t>
            </a:r>
          </a:p>
          <a:p>
            <a:pPr algn="just"/>
            <a:r>
              <a:rPr lang="tr-TR"/>
              <a:t>Bu görüşmeler sırasında Türkiye, Musul ile ilgili eski görüşü olan, “Musul’da bir plebisit yapılması ve Musul’un geleceğiyle ilgili kararı kendi halkının vermesi” hususunda ısrar etti. </a:t>
            </a:r>
          </a:p>
          <a:p>
            <a:pPr algn="just"/>
            <a:r>
              <a:rPr lang="tr-TR"/>
              <a:t>Fakat, bu sırada Milletler Cemiyeti içinde oldukça güçlü bir konumda bulunan İngiltere, bölgede yaşayan halkın cahil olduğunu, dolayısıyla sınır işlerinden anlamadığını ileri sürerek, Türkiye’nin görüşünü kabul etmedi.</a:t>
            </a:r>
          </a:p>
          <a:p>
            <a:pPr algn="just"/>
            <a:r>
              <a:rPr lang="tr-TR"/>
              <a:t>İngiltere’nin bu tutumundan amacı şüphesiz, halkı Türk ve Müslüman olan Musul’un yapılacak bir plebisit sonucunda Türkiye’ye bağlanma kararının çıkacağından olan endişesiyle ilgiliydi.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p:cNvSpPr>
          <p:nvPr>
            <p:ph type="body" idx="4294967295"/>
          </p:nvPr>
        </p:nvSpPr>
        <p:spPr>
          <a:xfrm>
            <a:off x="838200" y="693738"/>
            <a:ext cx="10515600" cy="5816600"/>
          </a:xfrm>
        </p:spPr>
        <p:txBody>
          <a:bodyPr/>
          <a:lstStyle/>
          <a:p>
            <a:pPr algn="just"/>
            <a:r>
              <a:rPr lang="tr-TR"/>
              <a:t>Milletler Cemiyeti Meclisi İngiltere’nin etkisi ve görüşü doğrultusunda tarafsız devlet delegelerinden oluşacak üç kişilik bir komisyon kurma kararı aldı. Kurulan komisyon Macar Kont Tekeli, belçikalı Albay Poulis ve İsveçli A. Wirsen’den oluşuyordu.</a:t>
            </a:r>
          </a:p>
          <a:p>
            <a:pPr algn="just"/>
            <a:r>
              <a:rPr lang="tr-TR"/>
              <a:t>Komisyon çalışmalarını sürdürürken İngiltere’nin kuzeye dpğru yayılma girişimi sebebiyle çatışmalar çıktı. Bunun üzerine MC Meclisi komisyonunun görüşü doğrultusunda Musul Vilayeti’ni Hakkari’den ayıracak bir çizgi çizdi ve bu hat “Bruxelles Hattı” olarak adlandırıldı.</a:t>
            </a:r>
          </a:p>
          <a:p>
            <a:pPr algn="just"/>
            <a:r>
              <a:rPr lang="tr-TR"/>
              <a:t> komisyon bölgedeki incelemelerini tamamladıktan sonra nüfus itibariyle bölgenin Arapolduğunu, Bruxelles Hattı’nın cağrafi sınır olması gerektiğini, halkın Irak’a katılmak hususunda bir coşkusunun olmadığı, Türkiye’ye katılmak için de heyecan duymadığı, görüşünü içeren raporu 16 Temmuz 1925’te MC’ye sundu. </a:t>
            </a:r>
            <a:endParaRPr lang="tr-TR">
              <a:solidFill>
                <a:srgbClr val="D8233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p:cNvSpPr>
          <p:nvPr>
            <p:ph type="body" idx="4294967295"/>
          </p:nvPr>
        </p:nvSpPr>
        <p:spPr>
          <a:xfrm>
            <a:off x="431800" y="242888"/>
            <a:ext cx="11415713" cy="6283325"/>
          </a:xfrm>
        </p:spPr>
        <p:txBody>
          <a:bodyPr/>
          <a:lstStyle/>
          <a:p>
            <a:pPr algn="just">
              <a:lnSpc>
                <a:spcPct val="80000"/>
              </a:lnSpc>
            </a:pPr>
            <a:r>
              <a:rPr lang="tr-TR"/>
              <a:t>İngiltere’nin kabul ettiği bu raporu Türkiye reddetti. Ancak MC divanı 16 Aralık 1925’te Bruxelles Hattı’nın kuzeyini Türkiye’ye, güneyine Irak’a bırakan kararını aldı.</a:t>
            </a:r>
          </a:p>
          <a:p>
            <a:pPr algn="just">
              <a:lnSpc>
                <a:spcPct val="80000"/>
              </a:lnSpc>
            </a:pPr>
            <a:r>
              <a:rPr lang="tr-TR"/>
              <a:t>Bu dönemde Türkiye’de büyük tepkiyle karşılanan Milletler Cemiyetinin bu kararı, İngiltere ile ilişkileri gerginleştirdi ve savaş havasına soktu. Türkiye’nin hazırlıklara başladığı sırada, Şeyh Sait İsyanının çıkması ve içerde değişik alanlarda inkılâpların gerçekleştiriliyor olması sebebiyle, Türkiye, Milletler Cemiyeti’nin bu kararını kabul etmek zorunda kaldı.</a:t>
            </a:r>
          </a:p>
          <a:p>
            <a:pPr algn="just">
              <a:lnSpc>
                <a:spcPct val="80000"/>
              </a:lnSpc>
            </a:pPr>
            <a:r>
              <a:rPr lang="tr-TR"/>
              <a:t>Musul sorununda MC’nin Türkiye aleyhine karar vermesinin en önemli nedeni, Türkiye bu örgüte üye değilken, İngiltere’nin en önemli üye olmasıydı. </a:t>
            </a:r>
          </a:p>
          <a:p>
            <a:pPr algn="just">
              <a:lnSpc>
                <a:spcPct val="80000"/>
              </a:lnSpc>
            </a:pPr>
            <a:r>
              <a:rPr lang="tr-TR"/>
              <a:t>Sevr Antlaşmasını kabul etmemiş bir ülkeye karşı da Fransa ve Cemiyete üye diğer ülke temsilcileri de İngiltere’yi desteklediler.</a:t>
            </a:r>
          </a:p>
          <a:p>
            <a:pPr algn="just">
              <a:lnSpc>
                <a:spcPct val="80000"/>
              </a:lnSpc>
            </a:pPr>
            <a:r>
              <a:rPr lang="tr-TR"/>
              <a:t>Sorun MC’de görüşülürken Şeyh Sait İsyanı’nın çıkışı, Türkiye’yi hem diplomasi masasında hem de askeri ve ekonomik olarak zayıflatmıştı.</a:t>
            </a:r>
          </a:p>
          <a:p>
            <a:pPr algn="just">
              <a:lnSpc>
                <a:spcPct val="80000"/>
              </a:lnSpc>
            </a:pPr>
            <a:endParaRPr lang="tr-T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3"/>
          <p:cNvSpPr>
            <a:spLocks noGrp="1"/>
          </p:cNvSpPr>
          <p:nvPr>
            <p:ph type="body" idx="4294967295"/>
          </p:nvPr>
        </p:nvSpPr>
        <p:spPr>
          <a:xfrm>
            <a:off x="838200" y="388938"/>
            <a:ext cx="10515600" cy="5788025"/>
          </a:xfrm>
        </p:spPr>
        <p:txBody>
          <a:bodyPr/>
          <a:lstStyle/>
          <a:p>
            <a:pPr algn="just"/>
            <a:r>
              <a:rPr lang="tr-TR"/>
              <a:t>Daha sonra bölgenin geleceğiyle ilgili olarak Türkiye, İngiltere ve Irak arasında yapılan görüşmeler sonunda, 5 Haziran 1926 tarihinde Ankara’da Türkiye, İngiltere ve Irak arasında “Türk-Irak Sınırı ve İyi Komşuluk” antlaşması imzalandı. Bu antlaşma ile, Musul Irak’a bırakılırken, bölgeden elde edilen petrol gelirlerinin %10’unun 25 yıl süreyle Türkiye’ye verilmesi kararlaştırıldı.</a:t>
            </a:r>
          </a:p>
          <a:p>
            <a:pPr algn="just"/>
            <a:r>
              <a:rPr lang="tr-TR"/>
              <a:t>Böylece hukuki olara Musul sorunu sonuca bağlandı. Musul meselesinin Türkiye aleyhine çözümlenmesi sebebiyle bu dönemde Türk-İngiliz ilişkilerinde bir müddet durgunluk yaşandı. Bu durum, 1929 yılında düzelmeye başlamıştır.</a:t>
            </a:r>
          </a:p>
          <a:p>
            <a:pPr algn="just"/>
            <a:r>
              <a:rPr lang="tr-TR"/>
              <a:t>Ekim 1929’da İngiltere’nin Akdeniz filosunun İstanbul’u ziyareti ve Amiral Field’in Ankara’da Atatürk’le görüşmesi Türkiye’de olumlu karşılandı.</a:t>
            </a:r>
          </a:p>
          <a:p>
            <a:endParaRPr lang="tr-T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Content Placeholder 2"/>
          <p:cNvSpPr txBox="1">
            <a:spLocks/>
          </p:cNvSpPr>
          <p:nvPr/>
        </p:nvSpPr>
        <p:spPr bwMode="auto">
          <a:xfrm>
            <a:off x="146050" y="762000"/>
            <a:ext cx="11860213" cy="5200650"/>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600">
                <a:latin typeface="Calibri" pitchFamily="34" charset="0"/>
              </a:rPr>
              <a:t>Mustafa Kemal Atatürk, </a:t>
            </a:r>
            <a:r>
              <a:rPr lang="tr-TR" sz="2600" b="1">
                <a:latin typeface="Calibri" pitchFamily="34" charset="0"/>
              </a:rPr>
              <a:t>Nutuk 1919-1927</a:t>
            </a:r>
            <a:r>
              <a:rPr lang="tr-TR" sz="2600">
                <a:latin typeface="Calibri" pitchFamily="34" charset="0"/>
              </a:rPr>
              <a:t>, Atatürk Araştırma Merkezi Yayınları, Ankara, 1999.</a:t>
            </a:r>
          </a:p>
          <a:p>
            <a:pPr marL="228600" indent="-228600" algn="just">
              <a:lnSpc>
                <a:spcPct val="90000"/>
              </a:lnSpc>
              <a:spcBef>
                <a:spcPts val="1000"/>
              </a:spcBef>
              <a:buFont typeface="Arial" charset="0"/>
              <a:buChar char="•"/>
            </a:pPr>
            <a:r>
              <a:rPr lang="tr-TR" sz="2600" b="1">
                <a:latin typeface="Calibri" pitchFamily="34" charset="0"/>
              </a:rPr>
              <a:t>Atatürk’ün Söylev ve Demeçleri, 1-3</a:t>
            </a:r>
            <a:r>
              <a:rPr lang="tr-TR" sz="2600">
                <a:latin typeface="Calibri" pitchFamily="34" charset="0"/>
              </a:rPr>
              <a:t>, Atatürk Kültür, Dil ve Tarih Yüksek Kurumu, Atatürk Araştırma Merkezi, Ankara, 2006</a:t>
            </a:r>
          </a:p>
          <a:p>
            <a:pPr marL="228600" indent="-228600" algn="just">
              <a:lnSpc>
                <a:spcPct val="90000"/>
              </a:lnSpc>
              <a:spcBef>
                <a:spcPts val="1000"/>
              </a:spcBef>
              <a:buFont typeface="Arial" charset="0"/>
              <a:buChar char="•"/>
            </a:pPr>
            <a:r>
              <a:rPr lang="tr-TR" sz="2600" b="1">
                <a:latin typeface="Calibri" pitchFamily="34" charset="0"/>
              </a:rPr>
              <a:t>Atatürk’ün Tamim Telgraf ve Beyannameleri IV</a:t>
            </a:r>
            <a:r>
              <a:rPr lang="tr-TR" sz="2600">
                <a:latin typeface="Calibri" pitchFamily="34" charset="0"/>
              </a:rPr>
              <a:t>, Atatürk Kültür, Dil ve Tarih Yüksek Kurumu, Atatürk Araştırma Merkezi, Ankara, 2006. </a:t>
            </a:r>
          </a:p>
          <a:p>
            <a:pPr marL="228600" indent="-228600" algn="just">
              <a:lnSpc>
                <a:spcPct val="90000"/>
              </a:lnSpc>
              <a:spcBef>
                <a:spcPts val="1000"/>
              </a:spcBef>
              <a:buFont typeface="Arial" charset="0"/>
              <a:buChar char="•"/>
            </a:pPr>
            <a:r>
              <a:rPr lang="tr-TR" sz="2600" b="1">
                <a:latin typeface="Calibri" pitchFamily="34" charset="0"/>
              </a:rPr>
              <a:t>Türk Dış Politikası, Kurtuluş Savaşından Bugüne Olgular, Belgeler, Yorumlar,</a:t>
            </a:r>
            <a:r>
              <a:rPr lang="tr-TR" sz="2600">
                <a:latin typeface="Calibri" pitchFamily="34" charset="0"/>
              </a:rPr>
              <a:t> C. 1, 1919-1980, Ed. Baskın Oran, İletişim Yayınları, İstanbul, 2003. </a:t>
            </a:r>
          </a:p>
          <a:p>
            <a:pPr marL="228600" indent="-228600" algn="just">
              <a:lnSpc>
                <a:spcPct val="90000"/>
              </a:lnSpc>
              <a:spcBef>
                <a:spcPts val="1000"/>
              </a:spcBef>
              <a:buFont typeface="Arial" charset="0"/>
              <a:buChar char="•"/>
            </a:pPr>
            <a:r>
              <a:rPr lang="tr-TR" sz="2600">
                <a:latin typeface="Calibri" pitchFamily="34" charset="0"/>
              </a:rPr>
              <a:t>Şerafettin Turan, </a:t>
            </a:r>
            <a:r>
              <a:rPr lang="tr-TR" sz="2600" b="1">
                <a:latin typeface="Calibri" pitchFamily="34" charset="0"/>
              </a:rPr>
              <a:t>Türk Devrim Tarihi</a:t>
            </a:r>
            <a:r>
              <a:rPr lang="tr-TR" sz="2600">
                <a:latin typeface="Calibri" pitchFamily="34" charset="0"/>
              </a:rPr>
              <a:t>, 3. Kitap, Bilgi Yayınevi, İstanbul, 1995</a:t>
            </a:r>
          </a:p>
        </p:txBody>
      </p:sp>
      <p:sp>
        <p:nvSpPr>
          <p:cNvPr id="36866" name="Title 1"/>
          <p:cNvSpPr txBox="1">
            <a:spLocks/>
          </p:cNvSpPr>
          <p:nvPr/>
        </p:nvSpPr>
        <p:spPr bwMode="auto">
          <a:xfrm>
            <a:off x="254000" y="195263"/>
            <a:ext cx="8664575" cy="879475"/>
          </a:xfrm>
          <a:prstGeom prst="rect">
            <a:avLst/>
          </a:prstGeom>
          <a:noFill/>
          <a:ln w="9525">
            <a:noFill/>
            <a:miter lim="800000"/>
            <a:headEnd/>
            <a:tailEnd/>
          </a:ln>
        </p:spPr>
        <p:txBody>
          <a:bodyPr/>
          <a:lstStyle/>
          <a:p>
            <a:pPr>
              <a:lnSpc>
                <a:spcPct val="90000"/>
              </a:lnSpc>
            </a:pPr>
            <a:r>
              <a:rPr lang="tr-TR" sz="4000" b="1">
                <a:solidFill>
                  <a:srgbClr val="D82331"/>
                </a:solidFill>
                <a:latin typeface="Calibri Light" pitchFamily="34" charset="0"/>
              </a:rPr>
              <a:t>Ders Kaynakları</a:t>
            </a:r>
            <a:endParaRPr lang="en-US" sz="4000" b="1">
              <a:solidFill>
                <a:srgbClr val="D82331"/>
              </a:solidFill>
              <a:latin typeface="Calibri Light"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p:cNvSpPr>
          <p:nvPr>
            <p:ph type="body" idx="4294967295"/>
          </p:nvPr>
        </p:nvSpPr>
        <p:spPr>
          <a:xfrm>
            <a:off x="561975" y="461963"/>
            <a:ext cx="10848975" cy="5976937"/>
          </a:xfrm>
        </p:spPr>
        <p:txBody>
          <a:bodyPr/>
          <a:lstStyle/>
          <a:p>
            <a:pPr algn="just">
              <a:lnSpc>
                <a:spcPct val="80000"/>
              </a:lnSpc>
            </a:pPr>
            <a:r>
              <a:rPr lang="tr-TR" b="1">
                <a:solidFill>
                  <a:srgbClr val="D82331"/>
                </a:solidFill>
              </a:rPr>
              <a:t>Fransa’yla İlişkiler:</a:t>
            </a:r>
            <a:r>
              <a:rPr lang="tr-TR">
                <a:solidFill>
                  <a:srgbClr val="D82331"/>
                </a:solidFill>
              </a:rPr>
              <a:t> </a:t>
            </a:r>
            <a:r>
              <a:rPr lang="tr-TR"/>
              <a:t>Fransa ile Lozan Antlaşması’nın ardından, Osmanlı borçları meselesi, Türkiye-Suriye sınırının tespiti konusu ve Türkiye’deki Fransız misyoner okullarının durumu gibi konular, iki ülke arasında halledilmesi gereken meseleler olarak kalmıştı. </a:t>
            </a:r>
          </a:p>
          <a:p>
            <a:pPr algn="just">
              <a:lnSpc>
                <a:spcPct val="80000"/>
              </a:lnSpc>
            </a:pPr>
            <a:r>
              <a:rPr lang="tr-TR"/>
              <a:t>Fransa daha İstiklal Harbi’nde Türkiye ile ilk antlaşma imzalayan (20 Ekim 1921 Ankara antlaşması) İtilaf devleti olmasına rağmen Lozan’dan sonra çıkarları doğrultusunda Musul Meselesi’nde olduğu gibi İngiltere ile birlikte hareket etmiştir. Fransa’nın bu hareket tarzında özellikle Borçlar sorununun 1930’lara kadar devam etmesi etkili oldu.</a:t>
            </a:r>
          </a:p>
          <a:p>
            <a:pPr algn="just">
              <a:lnSpc>
                <a:spcPct val="80000"/>
              </a:lnSpc>
            </a:pPr>
            <a:r>
              <a:rPr lang="tr-TR">
                <a:solidFill>
                  <a:schemeClr val="hlink"/>
                </a:solidFill>
              </a:rPr>
              <a:t>1. Türkiye-Suriye Sınır Sorunu: </a:t>
            </a:r>
            <a:r>
              <a:rPr lang="tr-TR"/>
              <a:t>20 Ekim 1921 Ankara Antlaşması’nın 8. maddesi uyarınca kurulacak bir komisyon tarafından çözülecek olan sınır sorunu 1926’ya kadar sonuca bağlanamadı. 1926’da Fransa’nın Suriye-Lübnan Yüksek Komiseri de Jouvenel Ankara’ya geldi. Dışişleri Bakanı Tevfik Rüştü Aras ile de Jouvenel arasında yapılan görüşmeler sonunda 18 Şubat 1926’da bir sözleşme imzalandı. Sözleşme 30 Mayıs 1926’da yürürlüğe girdi.</a:t>
            </a:r>
          </a:p>
          <a:p>
            <a:pPr algn="just">
              <a:lnSpc>
                <a:spcPct val="80000"/>
              </a:lnSpc>
            </a:pPr>
            <a:endParaRPr lang="tr-TR"/>
          </a:p>
          <a:p>
            <a:pPr algn="just">
              <a:lnSpc>
                <a:spcPct val="80000"/>
              </a:lnSpc>
            </a:pPr>
            <a:endParaRPr lang="tr-T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3"/>
          <p:cNvSpPr>
            <a:spLocks noGrp="1"/>
          </p:cNvSpPr>
          <p:nvPr>
            <p:ph type="subTitle" idx="4294967295"/>
          </p:nvPr>
        </p:nvSpPr>
        <p:spPr>
          <a:xfrm>
            <a:off x="434975" y="373063"/>
            <a:ext cx="11495088" cy="5962650"/>
          </a:xfrm>
        </p:spPr>
        <p:txBody>
          <a:bodyPr/>
          <a:lstStyle/>
          <a:p>
            <a:pPr marL="0" indent="0" algn="just">
              <a:lnSpc>
                <a:spcPct val="80000"/>
              </a:lnSpc>
            </a:pPr>
            <a:r>
              <a:rPr lang="tr-TR">
                <a:solidFill>
                  <a:schemeClr val="hlink"/>
                </a:solidFill>
              </a:rPr>
              <a:t> 2. Bozkurt-Lotus Davası: </a:t>
            </a:r>
            <a:r>
              <a:rPr lang="tr-TR"/>
              <a:t>Bozkurt adlı bir Türk gemisiyle Lotus adlı bir Fransız gemisinin 2 Ağustos 1926’da Midilli yakınlarında çarpışmasıyla Bozkurt battı. Mürettebattan 8 kişi boğuldu. Türkiye hükümeti her iki geminin kaptanını tutuklayarak mahkemeye sevketti. Türk kaptanı 4 ay, Fransız kaptanı 80 gün hapse mahkum edildi. </a:t>
            </a:r>
          </a:p>
          <a:p>
            <a:pPr marL="0" indent="0" algn="just">
              <a:lnSpc>
                <a:spcPct val="80000"/>
              </a:lnSpc>
            </a:pPr>
            <a:r>
              <a:rPr lang="tr-TR"/>
              <a:t>Fransa olayda Türk mahkemelerinin yetkisiz olduğunu öne sürerek kaptanın tahliyesini talep etti. Türkiye bu talebi reddetti ve iki devlet konunun Uluslar arası Sürekli Adalet Divanı’na götürülmesi üzerinde anlaştılar. MC Adalet Divanı 7 Eylül 1927’de davayı sonuçlandırarak Türkiye’yi haklı buldu. </a:t>
            </a:r>
          </a:p>
          <a:p>
            <a:pPr marL="0" indent="0" algn="just">
              <a:lnSpc>
                <a:spcPct val="80000"/>
              </a:lnSpc>
            </a:pPr>
            <a:r>
              <a:rPr lang="tr-TR"/>
              <a:t> İki ülke arasında Lozan’dan sonra Fransa’nın tutumu sebebiyle ortaya çıkan diğer bir sorun ise, Türkiye’deki </a:t>
            </a:r>
            <a:r>
              <a:rPr lang="tr-TR">
                <a:solidFill>
                  <a:schemeClr val="hlink"/>
                </a:solidFill>
              </a:rPr>
              <a:t>Fransız Misyoner Okullarının durumu</a:t>
            </a:r>
            <a:r>
              <a:rPr lang="tr-TR"/>
              <a:t> olmuştur. Tevhid-i Tedrisat Yasası ile birlikte Türkiye “Milli Eğitim Sistemi”’ni düzenlemeye çalışırken Fransa, yabancı okullarda da eğitim dilinin Türkçe olmasına ve bu okullarda müfredatın devlet tarafından belirlenmesine karşı çıkmıştır. Türkiye’nin geri adım atmaması üzerine Fransa durumu kabullenmek zorunda kalmıştır.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3"/>
          <p:cNvSpPr>
            <a:spLocks noGrp="1"/>
          </p:cNvSpPr>
          <p:nvPr>
            <p:ph type="subTitle" idx="4294967295"/>
          </p:nvPr>
        </p:nvSpPr>
        <p:spPr>
          <a:xfrm>
            <a:off x="434975" y="373063"/>
            <a:ext cx="11495088" cy="5962650"/>
          </a:xfrm>
        </p:spPr>
        <p:txBody>
          <a:bodyPr/>
          <a:lstStyle/>
          <a:p>
            <a:pPr marL="0" indent="0" algn="just">
              <a:lnSpc>
                <a:spcPct val="80000"/>
              </a:lnSpc>
            </a:pPr>
            <a:r>
              <a:rPr lang="tr-TR">
                <a:solidFill>
                  <a:schemeClr val="hlink"/>
                </a:solidFill>
              </a:rPr>
              <a:t> 3. Osmanlı Borçları Sorunu:</a:t>
            </a:r>
            <a:r>
              <a:rPr lang="tr-TR"/>
              <a:t> Türk - Fransız ilişkilerinde problem olan diğer bir konu da Osmanlı borçlarının ödenmesi meselesi olmuştur. Bu konu, ikili ilişkilerde 1933 yılında sonuçlanıncaya kadar olumsuz etkisini sürdürdü.</a:t>
            </a:r>
          </a:p>
          <a:p>
            <a:pPr marL="0" indent="0" algn="just">
              <a:lnSpc>
                <a:spcPct val="80000"/>
              </a:lnSpc>
            </a:pPr>
            <a:r>
              <a:rPr lang="tr-TR"/>
              <a:t> Lozan’ın 49. maddesi uyarınca Osmanlı borçlarının ödeme şartları kurulacak bir komisyon tarafından belirlenecekti. Lozan sonrasında iki devlet arasında borçlar konusunda görüşmeler 1928’e kadar sürdü. 13 Haziran 1928’de dönemin Paris Büyükelçisi Fethi (Okyar) Bey ile düyunu Umumiye temsilcisi arasında bir antlaşma imzalandı: Türkiye 1912 yılından önce alınan borçların % 62’sini, daha sonra alınan borçların da % 73’ünü ödemeyi kabul etti. </a:t>
            </a:r>
          </a:p>
          <a:p>
            <a:pPr marL="0" indent="0" algn="just">
              <a:lnSpc>
                <a:spcPct val="80000"/>
              </a:lnSpc>
            </a:pPr>
            <a:r>
              <a:rPr lang="tr-TR"/>
              <a:t> Antlaşmadan sonra Türkiye ilk taksiti zamanında ödemesine rağmen, bir sonraki yıl, ödeme sorunu ortaya çıktı. (1929 Dünya ekonomik krizinin  etkisiyle). 25 Kasım 1930’da Türkiye taksitin bir kısmını yatırarak ödemeyi durdurdu. </a:t>
            </a:r>
          </a:p>
          <a:p>
            <a:pPr marL="0" indent="0" algn="just">
              <a:lnSpc>
                <a:spcPct val="80000"/>
              </a:lnSpc>
            </a:pPr>
            <a:r>
              <a:rPr lang="tr-TR"/>
              <a:t> Bunun üzerine Ankara ve Paris’te görüşmeler yapıldı. 22 Nisan 1933’te sorun Türkiye lehine yapılan düzenlemelerle çözüldü. Türkiye borçların son kısmını 25 Mayıs 1954’te ödedi.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p:cNvSpPr>
          <p:nvPr>
            <p:ph type="body" idx="4294967295"/>
          </p:nvPr>
        </p:nvSpPr>
        <p:spPr>
          <a:xfrm>
            <a:off x="319088" y="246063"/>
            <a:ext cx="10614025" cy="6424612"/>
          </a:xfrm>
        </p:spPr>
        <p:txBody>
          <a:bodyPr/>
          <a:lstStyle/>
          <a:p>
            <a:pPr algn="just"/>
            <a:r>
              <a:rPr lang="tr-TR" b="1">
                <a:solidFill>
                  <a:srgbClr val="D82331"/>
                </a:solidFill>
              </a:rPr>
              <a:t>Yunanistan ile İlişkiler:</a:t>
            </a:r>
          </a:p>
          <a:p>
            <a:pPr algn="just"/>
            <a:r>
              <a:rPr lang="tr-TR"/>
              <a:t>Lozan Barış Antlaşması’ndan sonra Türk-Yunan ilişkilerinde yeni bir dönem açıldı. Fakat ilk yıllarda, -1928 yılına kadar- Yunanistan’daki güçlü halk desteğine dayalı bir hükümetin kurulamamış olması ve askeri darbelerin, kralcılarla cumhuriyetçiler arasındaki çekişmeler ve ekonomik problemler iki ülke arasında ilişkilerin normalleşmesini engelledi. Bu nedenle 1928’e kadar Yunanistan ile Lozan’dan kalan sorunların çözümünde problemler yaşandı.</a:t>
            </a:r>
          </a:p>
          <a:p>
            <a:pPr algn="just"/>
            <a:r>
              <a:rPr lang="tr-TR"/>
              <a:t>1928’de Venizelos’un ülkeye dönüp hükümet kurmasından sonra ancak Türkiye ile Yunanistan arasında sıcak ilişkiler kurulabildi.</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3"/>
          <p:cNvSpPr>
            <a:spLocks noGrp="1"/>
          </p:cNvSpPr>
          <p:nvPr>
            <p:ph type="subTitle" idx="4294967295"/>
          </p:nvPr>
        </p:nvSpPr>
        <p:spPr>
          <a:xfrm>
            <a:off x="434975" y="373063"/>
            <a:ext cx="11495088" cy="5962650"/>
          </a:xfrm>
        </p:spPr>
        <p:txBody>
          <a:bodyPr/>
          <a:lstStyle/>
          <a:p>
            <a:pPr marL="0" indent="0" algn="just">
              <a:lnSpc>
                <a:spcPct val="80000"/>
              </a:lnSpc>
            </a:pPr>
            <a:r>
              <a:rPr lang="tr-TR">
                <a:solidFill>
                  <a:schemeClr val="hlink"/>
                </a:solidFill>
              </a:rPr>
              <a:t> Etabli Sorunu:</a:t>
            </a:r>
            <a:r>
              <a:rPr lang="tr-TR">
                <a:solidFill>
                  <a:srgbClr val="D82331"/>
                </a:solidFill>
              </a:rPr>
              <a:t> </a:t>
            </a:r>
            <a:r>
              <a:rPr lang="tr-TR"/>
              <a:t>Lozan görüşmeleri yapılırken, 30 Ocak 1923’te Türkiye ile Yunanistan arasında, “Türkiye’de kalan Rumlarla, Yunanistan’da kalan Türklerin karşılıklı mübadelesi” konusunda bir antlaşma imzalanmıştı. Lozan’ın yürürlüğe girmesinden sonra Ekim 1923’te başlayan mübadele 1927’de tamamlandı. Ancak mübadele sırasında yerleşik sözcüğünden kaynaklanan bir anlaşmazlık çıktı. </a:t>
            </a:r>
          </a:p>
          <a:p>
            <a:pPr marL="0" indent="0" algn="just">
              <a:lnSpc>
                <a:spcPct val="80000"/>
              </a:lnSpc>
            </a:pPr>
            <a:r>
              <a:rPr lang="tr-TR"/>
              <a:t>Antlaşmaya göre: “30 Ekim 1918 tarihli Mondros Mütarekesinden önce İstanbul Belediyesi sınırları içerisine yerleşmiş bulunan Rumlarla (Etabli), Batı Trakya’da yaşayan Türkler hariç, diğer yerlerde yaşayan Türk ve Rumlar karşılıklı olarak değiştirileceklerdi.” Yunanistan 1918’den önce göç eden Rumların etabli sayılmasını kabul etmiyor, bu tarihe kadar İstanbul’a göç edenlerin etabli (yerleşmek) niyetiyle gelip gelmediklerinin esas alınmasını istiyordu. Yani Yunanistan İstanbul’da daha fazla Rum nüfus bırakmak istiyordu. </a:t>
            </a:r>
          </a:p>
          <a:p>
            <a:pPr marL="0" indent="0" algn="just">
              <a:lnSpc>
                <a:spcPct val="80000"/>
              </a:lnSpc>
            </a:pPr>
            <a:r>
              <a:rPr lang="tr-TR"/>
              <a:t>Türkiye bunu kabul etmedi. Konu 19 Kasım 1914’te Milletler Cemiyeti’ne gitti. Milletler Cemiyeti’de net bir karar veremedi.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3"/>
          <p:cNvSpPr>
            <a:spLocks noGrp="1"/>
          </p:cNvSpPr>
          <p:nvPr>
            <p:ph type="subTitle" idx="4294967295"/>
          </p:nvPr>
        </p:nvSpPr>
        <p:spPr>
          <a:xfrm>
            <a:off x="434975" y="357188"/>
            <a:ext cx="11495088" cy="5962650"/>
          </a:xfrm>
        </p:spPr>
        <p:txBody>
          <a:bodyPr/>
          <a:lstStyle/>
          <a:p>
            <a:pPr marL="0" indent="0" algn="just"/>
            <a:r>
              <a:rPr lang="tr-TR"/>
              <a:t> Bunun üzerine Yunanistan Batı Trakya’daki Türklerin mallarına el koydu ve buralara göçmen Rumlar yerleştirildi. Türkiye buna İstanbul’daki Rumların mallarına el koyarak cevap verdi. </a:t>
            </a:r>
          </a:p>
          <a:p>
            <a:pPr marL="0" indent="0" algn="just"/>
            <a:r>
              <a:rPr lang="tr-TR"/>
              <a:t> Etabli sorunu devam ederken bu soruna Patrikhane sorunu eklendi. Türkiye Patrik seçilen VI. Konstantinosu’u mübadele kapsamında 30 Ocak 1925’te sınır dışı etti. Yunanistan buna itiraz etti. Türkiye kararını geri almayınca mesele Cemiyeti Akvama gitti. Türkiye Patrikhane’nin Türk kurumu olduğunu bu nedenle MC’nin yetkisiz olduğunu ileri sürdü. MC Komisyonu da Türkiye’ye hak vererek meselenin ikili ilişkilerle sorunun çözümünü tavsiye etti. Türkiye taviz vermeyince iki ülkeyi de küçük düşürmeyecek bir yol kabul edildi. VI. Konstantinos istifa etti. Yerine (Vasilios Yeorgiadis) yeni bir patrik seçildi.</a:t>
            </a:r>
          </a:p>
          <a:p>
            <a:pPr marL="0" indent="0" algn="just"/>
            <a:r>
              <a:rPr lang="tr-TR"/>
              <a:t> Türkiye ve Yunanistan arasında yaşanan Etabli ve Patrikhane sorunları 1925 Ankara ve 1 Aralık 1926’da imzalanan Atina Antlaşmaları ile çözüldü.</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p:cNvSpPr>
          <p:nvPr>
            <p:ph type="body" idx="4294967295"/>
          </p:nvPr>
        </p:nvSpPr>
        <p:spPr>
          <a:xfrm>
            <a:off x="401638" y="374650"/>
            <a:ext cx="11183937" cy="5802313"/>
          </a:xfrm>
        </p:spPr>
        <p:txBody>
          <a:bodyPr/>
          <a:lstStyle/>
          <a:p>
            <a:pPr algn="just"/>
            <a:r>
              <a:rPr lang="tr-TR"/>
              <a:t>10 Haziran 1930 tarihinde iki ülke arasında Ankara’da bir Dostluk Antlaşması imzalandı. Bu antlaşma, Türk-Yunan ilişkilerinin hızla iyileşmesini sağlamış ve ileride Balkan Antantı’nın imzalanmasında da önemli rol oynamıştır.</a:t>
            </a:r>
          </a:p>
          <a:p>
            <a:pPr algn="just"/>
            <a:endParaRPr lang="tr-TR"/>
          </a:p>
          <a:p>
            <a:pPr algn="just"/>
            <a:endParaRPr lang="tr-TR">
              <a:solidFill>
                <a:srgbClr val="D8233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3"/>
          <p:cNvSpPr>
            <a:spLocks noGrp="1"/>
          </p:cNvSpPr>
          <p:nvPr>
            <p:ph type="subTitle" idx="4294967295"/>
          </p:nvPr>
        </p:nvSpPr>
        <p:spPr>
          <a:xfrm>
            <a:off x="434975" y="373063"/>
            <a:ext cx="11495088" cy="5962650"/>
          </a:xfrm>
        </p:spPr>
        <p:txBody>
          <a:bodyPr/>
          <a:lstStyle/>
          <a:p>
            <a:pPr marL="0" indent="0" algn="just">
              <a:lnSpc>
                <a:spcPct val="80000"/>
              </a:lnSpc>
            </a:pPr>
            <a:r>
              <a:rPr lang="tr-TR" b="1">
                <a:solidFill>
                  <a:srgbClr val="D82331"/>
                </a:solidFill>
              </a:rPr>
              <a:t> Almanya ile İlişkiler: </a:t>
            </a:r>
          </a:p>
          <a:p>
            <a:pPr marL="0" indent="0" algn="just">
              <a:lnSpc>
                <a:spcPct val="80000"/>
              </a:lnSpc>
            </a:pPr>
            <a:r>
              <a:rPr lang="tr-TR"/>
              <a:t>  Almanya I. Dünya Savaşı’ndan sonra tam bir çöküş içine girdi. Almanya’da Cumhuriyet rejimi kuruldu. Sosyal Demokrat Lider Ebert geçici bir hükümet kurarak ülkede düzeni sağladı. Weimar’da bir meclis topandı. 31 Temmuz 1919’da cumhuriyet rejimini kuran anayasa ilan edildi. 1933’te Hitler’in iktidara gelişine kadar Sosyal Demokratların hükümetleri ülkeyi yönetti. Bu döneme Weimar Cumhuriyeti adı verildi.</a:t>
            </a:r>
          </a:p>
          <a:p>
            <a:pPr marL="0" indent="0" algn="just">
              <a:lnSpc>
                <a:spcPct val="80000"/>
              </a:lnSpc>
            </a:pPr>
            <a:r>
              <a:rPr lang="tr-TR"/>
              <a:t> 1923-1930 tarihleri arasında Türkiye’nin sorun yaşamadığı Avrupa ülkelerinden biri Weimar Cumhuriyeti oldu. 3 Mart 1924’te Türk-Alman Dostluk Antlaşması ile ilişkiler yeniden kuruldu. Yine de Almanyayla ilişkiler 1930’lara kadar sınırlı kaldı. Bu dönemde bir çok alman uzman-bilim adamı ve Almanya’da işsiz kalan subayların bazıları geçici olarak Türk ordusunda görev yaptılar.</a:t>
            </a:r>
          </a:p>
          <a:p>
            <a:pPr marL="0" indent="0" algn="just">
              <a:lnSpc>
                <a:spcPct val="80000"/>
              </a:lnSpc>
            </a:pPr>
            <a:r>
              <a:rPr lang="tr-TR"/>
              <a:t>Nisan 1929’da Dışişleri Bakanı Tevfik rüştü Aras Almanya’yı ziyaret etti. Türkiye bu dönemde Almanya’nın güçlenmesini desteklemekteydi. </a:t>
            </a:r>
          </a:p>
          <a:p>
            <a:pPr marL="0" indent="0" algn="just">
              <a:lnSpc>
                <a:spcPct val="80000"/>
              </a:lnSpc>
            </a:pPr>
            <a:endParaRPr lang="tr-TR"/>
          </a:p>
          <a:p>
            <a:pPr marL="0" indent="0" algn="just">
              <a:lnSpc>
                <a:spcPct val="80000"/>
              </a:lnSpc>
            </a:pPr>
            <a:endParaRPr lang="tr-T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3"/>
          <p:cNvSpPr>
            <a:spLocks noGrp="1"/>
          </p:cNvSpPr>
          <p:nvPr>
            <p:ph type="subTitle" idx="4294967295"/>
          </p:nvPr>
        </p:nvSpPr>
        <p:spPr>
          <a:xfrm>
            <a:off x="390525" y="401638"/>
            <a:ext cx="11495088" cy="5962650"/>
          </a:xfrm>
        </p:spPr>
        <p:txBody>
          <a:bodyPr/>
          <a:lstStyle/>
          <a:p>
            <a:pPr marL="0" indent="0" algn="just"/>
            <a:r>
              <a:rPr lang="tr-TR"/>
              <a:t> 1923-1930 arasında Almanya ile ilişkilerin en fazla geliştiği alan ekonomik ilişkiler oldu. 1925’te Kayseri Uçak Fabrikası Alman Junkers firması ortaklığıyla kuruldu. Sivil havacılık alanında ortak çalışma yürütüldü. </a:t>
            </a:r>
          </a:p>
          <a:p>
            <a:pPr marL="0" indent="0" algn="just"/>
            <a:r>
              <a:rPr lang="tr-TR"/>
              <a:t>12 Ocak 1927’de Türkiye Almanya arasında bir ticaret antlaşması imzalandı. Alman Lufthansa ile yapılan anlaşmayla da 1930’da İstanbul-Berlin seferleri başladı.</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3"/>
          <p:cNvSpPr>
            <a:spLocks noGrp="1"/>
          </p:cNvSpPr>
          <p:nvPr>
            <p:ph type="subTitle" idx="4294967295"/>
          </p:nvPr>
        </p:nvSpPr>
        <p:spPr>
          <a:xfrm>
            <a:off x="434975" y="373063"/>
            <a:ext cx="11495088" cy="5962650"/>
          </a:xfrm>
        </p:spPr>
        <p:txBody>
          <a:bodyPr/>
          <a:lstStyle/>
          <a:p>
            <a:pPr marL="0" indent="0" algn="just">
              <a:buFont typeface="Arial" charset="0"/>
              <a:buNone/>
            </a:pPr>
            <a:r>
              <a:rPr lang="tr-TR" b="1">
                <a:solidFill>
                  <a:srgbClr val="D82331"/>
                </a:solidFill>
              </a:rPr>
              <a:t>İtalya ile İlişkiler:</a:t>
            </a:r>
          </a:p>
          <a:p>
            <a:pPr marL="0" indent="0" algn="just"/>
            <a:r>
              <a:rPr lang="tr-TR"/>
              <a:t>İtalya’da 1920’lerde Mussolini’ni iktidara geldi ve yayılmacı bir politika takip etti. Mussolini yayılma alanı olarak Akdeniz ve Balkanları görüyordu. Bu nedenle Türkiye’nin güvenliğini tehdit etmekteydi. Ancak yine de Mussolini 1934’e kadar emellerini açıktan gütmekten kaçındı. Bu nedenle 1934’e kadar Türk-İtalyan ilişkilerine sakinlik hakim oldu. </a:t>
            </a:r>
          </a:p>
          <a:p>
            <a:pPr marL="0" indent="0" algn="just"/>
            <a:r>
              <a:rPr lang="tr-TR"/>
              <a:t>1927’de Dışişleri Bakanı Tevfik Rüştü (Aras) Milano’da Mussolini ile görüştü, bir yıl sonra da Türk-İtalyan Tarafsızlık, Uzlaşma ve Yargısal Çözüm Antlaşması imzalandı (30 Mayıs 1928). </a:t>
            </a:r>
          </a:p>
          <a:p>
            <a:pPr marL="0" indent="0" algn="just"/>
            <a:r>
              <a:rPr lang="tr-TR"/>
              <a:t>Bu dönemde İtalya bir yandan Akdeniz’de etkinliğini arttırmaya çalışırken öte yandan Balkanlarda İngiliz-Fransız etkisini kırmak amacıyla Türkiye, Yunanistan ve Bulgaristan’la birlikte bir ittifak sistemi kurmaya çalıştı. Ancak bunda başarısız oldu.</a:t>
            </a:r>
          </a:p>
          <a:p>
            <a:pPr marL="0" indent="0" algn="just">
              <a:buFont typeface="Arial" charset="0"/>
              <a:buNone/>
            </a:pPr>
            <a:endParaRPr lang="tr-T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3"/>
          <p:cNvSpPr>
            <a:spLocks noGrp="1"/>
          </p:cNvSpPr>
          <p:nvPr>
            <p:ph type="subTitle" idx="4294967295"/>
          </p:nvPr>
        </p:nvSpPr>
        <p:spPr>
          <a:xfrm>
            <a:off x="434975" y="373063"/>
            <a:ext cx="11495088" cy="5962650"/>
          </a:xfrm>
        </p:spPr>
        <p:txBody>
          <a:bodyPr/>
          <a:lstStyle/>
          <a:p>
            <a:pPr marL="0" indent="0" algn="just">
              <a:buFont typeface="Arial" charset="0"/>
              <a:buNone/>
            </a:pPr>
            <a:r>
              <a:rPr lang="tr-TR" b="1" dirty="0">
                <a:solidFill>
                  <a:srgbClr val="FF0000"/>
                </a:solidFill>
              </a:rPr>
              <a:t>ATATÜRK DÖNEMİ TÜRK DIŞ POLİTİKASI</a:t>
            </a:r>
          </a:p>
          <a:p>
            <a:pPr marL="0" indent="0" algn="just">
              <a:buFont typeface="Arial" charset="0"/>
              <a:buNone/>
            </a:pPr>
            <a:r>
              <a:rPr lang="tr-TR" dirty="0"/>
              <a:t>Yeni Türk Devleti, ilk olarak bağımsızlığına sınırlama getirecek milletlerarası bağlardan uzak kalarak, barışçı bir politika takip etmek suretiyle komşularıyla dostluk ilişkilerini geliştirmeye çalışmıştır. Ayrıca bu dönemde, toplum hayatında önemli değişiklikler yapan, inkılâp ve kalkınma hareketleri içinde bulunan Türkiye Cumhuriyeti’nin, kendi içinde ve çevresinde barış ve huzura ihtiyacı vardı. </a:t>
            </a:r>
          </a:p>
          <a:p>
            <a:pPr marL="0" indent="0" algn="just">
              <a:buFont typeface="Arial" charset="0"/>
              <a:buNone/>
            </a:pPr>
            <a:r>
              <a:rPr lang="tr-TR" dirty="0"/>
              <a:t>Mustafa Kemal, Lozan Antlaşmasından sonra Türkiye’nin dış politikasına fikirleriyle yön verirken, aynı zamanda Türkiye’nin bu dönemde millî bir dış politika izlemesini sağlamıştır. Atatürk, millî siyaseti ; “Her şeyden evvel millî hudutlarımız içinde ve sonrada dışarıda millet ve memleketin hakiki saadetine çalışmaktır.” şeklinde açıklamıştır.</a:t>
            </a:r>
          </a:p>
          <a:p>
            <a:pPr marL="0" indent="0" algn="ctr">
              <a:buFont typeface="Arial" charset="0"/>
              <a:buNone/>
            </a:pPr>
            <a:endParaRPr lang="tr-T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p:cNvSpPr>
          <p:nvPr>
            <p:ph type="body" idx="4294967295"/>
          </p:nvPr>
        </p:nvSpPr>
        <p:spPr>
          <a:xfrm>
            <a:off x="174625" y="201613"/>
            <a:ext cx="11842750" cy="6656387"/>
          </a:xfrm>
        </p:spPr>
        <p:txBody>
          <a:bodyPr/>
          <a:lstStyle/>
          <a:p>
            <a:pPr algn="just">
              <a:lnSpc>
                <a:spcPct val="80000"/>
              </a:lnSpc>
            </a:pPr>
            <a:r>
              <a:rPr lang="tr-TR" b="1">
                <a:solidFill>
                  <a:srgbClr val="D82331"/>
                </a:solidFill>
              </a:rPr>
              <a:t>Sovyet Sosyalist Cumhuriyetler Birliği (SSCB) ile İlişkiler:</a:t>
            </a:r>
          </a:p>
          <a:p>
            <a:pPr algn="just">
              <a:lnSpc>
                <a:spcPct val="80000"/>
              </a:lnSpc>
            </a:pPr>
            <a:r>
              <a:rPr lang="tr-TR"/>
              <a:t>Türkiye’nin SSCB ile ilişkileri 1936 yılına kadar kesintisiz dostluk ve işbirliği ile geçti. İngiltere ile Musul sorununun MC’de Türkiye aleyhine sonuçlanmasından bir gün sonra Tevfik Rüştü Aras ile Çiçerin tarafından 17 Aralık 1925’te Dostluk ve Saldırmazlık Antlaşması imzalandı. Bu antlaşma, iki ülkenin özellikle siyasî alanda daha da yakınlaşmasını sağlamıştır. </a:t>
            </a:r>
          </a:p>
          <a:p>
            <a:pPr algn="just">
              <a:lnSpc>
                <a:spcPct val="80000"/>
              </a:lnSpc>
            </a:pPr>
            <a:r>
              <a:rPr lang="tr-TR"/>
              <a:t>Siyasî alanda yaşanan bu yakınlaşma çok geçmeden diğer alanlara da yansımış ve bu çerçevede, 11 Mart 1927’de iki taraf arasında Ankara’da bir Ticaret Antlaşması imzalanmıştır.</a:t>
            </a:r>
          </a:p>
          <a:p>
            <a:pPr algn="just">
              <a:lnSpc>
                <a:spcPct val="80000"/>
              </a:lnSpc>
            </a:pPr>
            <a:r>
              <a:rPr lang="tr-TR"/>
              <a:t>Fakat, bu dönemde Türkiye Batı ülkeleriyle Lozan’dan kalan meselelerini çözüme kavuşturarak, batılı ülkelerle ilişkilerini geliştirmeye başlayınca:</a:t>
            </a:r>
          </a:p>
          <a:p>
            <a:pPr algn="just">
              <a:lnSpc>
                <a:spcPct val="80000"/>
              </a:lnSpc>
            </a:pPr>
            <a:r>
              <a:rPr lang="tr-TR">
                <a:solidFill>
                  <a:schemeClr val="hlink"/>
                </a:solidFill>
              </a:rPr>
              <a:t>1928’de Türkiye’in İtalya ile Dostluk Antlaşması imzalaması</a:t>
            </a:r>
          </a:p>
          <a:p>
            <a:pPr algn="just">
              <a:lnSpc>
                <a:spcPct val="80000"/>
              </a:lnSpc>
            </a:pPr>
            <a:r>
              <a:rPr lang="tr-TR">
                <a:solidFill>
                  <a:schemeClr val="hlink"/>
                </a:solidFill>
              </a:rPr>
              <a:t>Osmanlı borçları meselesinin çözümü (Sovyet yönetimi Çarlık borcunu ödemeyi reddediyordu</a:t>
            </a:r>
          </a:p>
          <a:p>
            <a:pPr algn="just">
              <a:lnSpc>
                <a:spcPct val="80000"/>
              </a:lnSpc>
            </a:pPr>
            <a:r>
              <a:rPr lang="tr-TR">
                <a:solidFill>
                  <a:schemeClr val="hlink"/>
                </a:solidFill>
              </a:rPr>
              <a:t>Türkiye’de 1929’da toplu olarak komünistlerin tutuklanması,</a:t>
            </a:r>
          </a:p>
          <a:p>
            <a:pPr algn="just">
              <a:lnSpc>
                <a:spcPct val="80000"/>
              </a:lnSpc>
            </a:pPr>
            <a:r>
              <a:rPr lang="tr-TR"/>
              <a:t>Gibi gelişmelerden SSCB rahatsız oldu. </a:t>
            </a:r>
            <a:endParaRPr lang="tr-TR">
              <a:solidFill>
                <a:srgbClr val="D8233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3"/>
          <p:cNvSpPr>
            <a:spLocks noGrp="1"/>
          </p:cNvSpPr>
          <p:nvPr>
            <p:ph type="subTitle" idx="4294967295"/>
          </p:nvPr>
        </p:nvSpPr>
        <p:spPr>
          <a:xfrm>
            <a:off x="434975" y="373063"/>
            <a:ext cx="11495088" cy="5962650"/>
          </a:xfrm>
        </p:spPr>
        <p:txBody>
          <a:bodyPr/>
          <a:lstStyle/>
          <a:p>
            <a:pPr marL="0" indent="0" algn="just"/>
            <a:r>
              <a:rPr lang="tr-TR"/>
              <a:t> 17 Aralık 1929’da bu koşullar altında, 1925 tarihli antlaşmanın uzatılmasına ilişkin protokol SSCB Dışişleri yardımcısı Karahan’ın Türkiye ziyareti sırasında imzalandı.</a:t>
            </a:r>
          </a:p>
          <a:p>
            <a:pPr marL="0" indent="0" algn="just"/>
            <a:r>
              <a:rPr lang="tr-TR"/>
              <a:t> Türkiye’nin, 1930’lardan sonra Batılı büyük devletlerle ilişkilerini geliştirdiği ölçüde Sovyetlerle olan ilişkileri gittikçe zayıflayacaktı.</a:t>
            </a:r>
          </a:p>
          <a:p>
            <a:pPr marL="0" indent="0" algn="just">
              <a:buFont typeface="Arial" charset="0"/>
              <a:buNone/>
            </a:pPr>
            <a:endParaRPr lang="tr-T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3"/>
          <p:cNvSpPr>
            <a:spLocks noGrp="1"/>
          </p:cNvSpPr>
          <p:nvPr>
            <p:ph type="subTitle" idx="4294967295"/>
          </p:nvPr>
        </p:nvSpPr>
        <p:spPr>
          <a:xfrm>
            <a:off x="231775" y="214313"/>
            <a:ext cx="11523663" cy="6164262"/>
          </a:xfrm>
        </p:spPr>
        <p:txBody>
          <a:bodyPr/>
          <a:lstStyle/>
          <a:p>
            <a:pPr marL="0" indent="0" algn="just"/>
            <a:r>
              <a:rPr lang="tr-TR" b="1">
                <a:solidFill>
                  <a:srgbClr val="D82331"/>
                </a:solidFill>
              </a:rPr>
              <a:t>Türkiye’nin Ortadoğu Ülkeleriyle İlişkileri ve Sadâbat Paktı:</a:t>
            </a:r>
          </a:p>
          <a:p>
            <a:pPr marL="0" indent="0" algn="just"/>
            <a:r>
              <a:rPr lang="tr-TR"/>
              <a:t> Bu dönemde genellikle Ortadoğu ülkelerinin Batılı devletlerin mandası altında bulunmaları sebebiyle, Türkiye ile İslam ülkeleri arasındaki ilişkiler, Batılı devletlerin etkisi altında kalmıştır.</a:t>
            </a:r>
          </a:p>
          <a:p>
            <a:pPr marL="0" indent="0" algn="just"/>
            <a:r>
              <a:rPr lang="tr-TR"/>
              <a:t> Türkiye bu dönemde, devlet ve toplumu düzenleyen inkılâplar gerçekleştirirken, İslam ülkeleriyle dostluk ilişkilerini de geliştirmek istemekteydi. Bu doğrultuda Türkiye komşuları ve Ortadoğu’da bulunan diğer devletlerle dostluk antlaşmaları imzaladı.</a:t>
            </a:r>
          </a:p>
          <a:p>
            <a:pPr marL="0" indent="0" algn="just"/>
            <a:r>
              <a:rPr lang="tr-TR"/>
              <a:t> </a:t>
            </a:r>
            <a:r>
              <a:rPr lang="tr-TR">
                <a:solidFill>
                  <a:schemeClr val="hlink"/>
                </a:solidFill>
              </a:rPr>
              <a:t>Türkiye ile Afganistan</a:t>
            </a:r>
            <a:r>
              <a:rPr lang="tr-TR"/>
              <a:t> arasında 25 Mayıs 1928 tarihinde Ankara’da 1921 Antlaşmasını teyit eder nitelikte yeni bir Türk - Afgan Dostluk Antlaşması daha imzalandı. 1930 yılında bir dizi şah değişikliğinden sonra (1930) ülkede düzen sağlandı ve Zahir Şah ve Şah Rıza Pehlevi döneminde Afganistan ordusunu ve kurumlarının modernleştirilmesinde Türk heyetleri ve personeli görev yaptı.</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3"/>
          <p:cNvSpPr>
            <a:spLocks noGrp="1"/>
          </p:cNvSpPr>
          <p:nvPr>
            <p:ph type="subTitle" idx="4294967295"/>
          </p:nvPr>
        </p:nvSpPr>
        <p:spPr>
          <a:xfrm>
            <a:off x="434975" y="373063"/>
            <a:ext cx="11190288" cy="5962650"/>
          </a:xfrm>
        </p:spPr>
        <p:txBody>
          <a:bodyPr/>
          <a:lstStyle/>
          <a:p>
            <a:pPr marL="0" indent="0" algn="just">
              <a:lnSpc>
                <a:spcPct val="80000"/>
              </a:lnSpc>
            </a:pPr>
            <a:r>
              <a:rPr lang="tr-TR"/>
              <a:t> </a:t>
            </a:r>
            <a:r>
              <a:rPr lang="tr-TR">
                <a:solidFill>
                  <a:schemeClr val="hlink"/>
                </a:solidFill>
              </a:rPr>
              <a:t>Türkiye ve İran</a:t>
            </a:r>
            <a:r>
              <a:rPr lang="tr-TR"/>
              <a:t> arasında ilişkileri etkileyen iki önemli etken vardı. Biri sınır sorunu diğeri iki ülkenin de rejimlerinde ve yönetimlerinde ortak özellikler idi.</a:t>
            </a:r>
          </a:p>
          <a:p>
            <a:pPr marL="0" indent="0" algn="just">
              <a:lnSpc>
                <a:spcPct val="80000"/>
              </a:lnSpc>
            </a:pPr>
            <a:r>
              <a:rPr lang="tr-TR"/>
              <a:t> Hem İran Hem Türkiye ülkeleri çerisinde yaşayan etnik unsurların karşı tarafın kullanılacağından endişe ediyor (İran’da Simko Ağa isyanı, Türkiye’de Şeyh Sait isyanı gibi), sınır netleştirilmediğinden kaçakçılık olaylarında ve sınırdan izinsiz geçişlerde diğer devleti suçluyordu. </a:t>
            </a:r>
          </a:p>
          <a:p>
            <a:pPr marL="0" indent="0" algn="just">
              <a:lnSpc>
                <a:spcPct val="80000"/>
              </a:lnSpc>
            </a:pPr>
            <a:r>
              <a:rPr lang="tr-TR"/>
              <a:t> 22 Nisan 1926’da ve 23 Ocak 1932’de, iki taraf arasında imzalanan Dostluk Antlaşmaları ile sınır meseleleri çözüldü. 27 Mayıs 1937’de imzalanan bir antlaşma ile de sınır kesinleştirildi. Türkiye’nin 1930 Ağrı isyanı sırasında işgal etmiş olduğu arazi Türkiye’de kalacak karşılığında Van’ın Kotur bölgesinden verimli arazi verilecekti. </a:t>
            </a:r>
          </a:p>
          <a:p>
            <a:pPr marL="0" indent="0" algn="just">
              <a:lnSpc>
                <a:spcPct val="80000"/>
              </a:lnSpc>
            </a:pPr>
            <a:r>
              <a:rPr lang="tr-TR"/>
              <a:t> Aynı zamanda diğer İslam ülkelerinde olduğu gibi İran için de emperyalizme karşı savaş kazanmış bir devlet, ve modernleşme yolunda bir devlet olarak Türkiye örnek teşkil edecek ve II. Dünya savaşına kadar iki devlet arasında tarihte hiç olmadığı kadar dostane ilişkiler kurulacaktı</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3"/>
          <p:cNvSpPr>
            <a:spLocks noGrp="1"/>
          </p:cNvSpPr>
          <p:nvPr>
            <p:ph type="subTitle" idx="4294967295"/>
          </p:nvPr>
        </p:nvSpPr>
        <p:spPr>
          <a:xfrm>
            <a:off x="303213" y="257175"/>
            <a:ext cx="11495087" cy="5962650"/>
          </a:xfrm>
        </p:spPr>
        <p:txBody>
          <a:bodyPr/>
          <a:lstStyle/>
          <a:p>
            <a:pPr marL="0" indent="0" algn="just">
              <a:lnSpc>
                <a:spcPct val="80000"/>
              </a:lnSpc>
              <a:buFont typeface="Arial" charset="0"/>
              <a:buNone/>
            </a:pPr>
            <a:r>
              <a:rPr lang="tr-TR" sz="2400"/>
              <a:t>Bu düşünceler doğrultusunda hareket etmiş olan Atatürk, Türk dış politikasını iki temel unsur üzerine oturtmuştur. Bunlar: </a:t>
            </a:r>
          </a:p>
          <a:p>
            <a:pPr marL="0" indent="0" algn="just">
              <a:lnSpc>
                <a:spcPct val="80000"/>
              </a:lnSpc>
              <a:buFont typeface="Arial" charset="0"/>
              <a:buNone/>
            </a:pPr>
            <a:r>
              <a:rPr lang="tr-TR" sz="2400"/>
              <a:t>Türkiye’nin siyasî bağımsızlığından taviz vermemek ve </a:t>
            </a:r>
          </a:p>
          <a:p>
            <a:pPr marL="0" indent="0" algn="just">
              <a:lnSpc>
                <a:spcPct val="80000"/>
              </a:lnSpc>
              <a:buFont typeface="Arial" charset="0"/>
              <a:buNone/>
            </a:pPr>
            <a:r>
              <a:rPr lang="tr-TR" sz="2400"/>
              <a:t>Devletlerarası anlaşmazlıkları barışçı yollarla çözümlemektir.</a:t>
            </a:r>
          </a:p>
          <a:p>
            <a:pPr marL="0" indent="0" algn="just">
              <a:lnSpc>
                <a:spcPct val="80000"/>
              </a:lnSpc>
              <a:buFont typeface="Arial" charset="0"/>
              <a:buNone/>
            </a:pPr>
            <a:r>
              <a:rPr lang="tr-TR" sz="2400"/>
              <a:t>Barışın her ülkenin işine yarayacağını savunan Atatürk, özellikle “Yurtta Sulh Cihanda Sulh” felsefesi doğrultusunda, Türk dış politikasını şekillendirmiştir.</a:t>
            </a:r>
          </a:p>
          <a:p>
            <a:pPr marL="0" indent="0" algn="just">
              <a:lnSpc>
                <a:spcPct val="80000"/>
              </a:lnSpc>
              <a:buFont typeface="Arial" charset="0"/>
              <a:buNone/>
            </a:pPr>
            <a:r>
              <a:rPr lang="tr-TR" sz="2400"/>
              <a:t>Bu düşünceler doğrultusunda hareket etmiş olan Atatürk, Türk dış politikasını iki temel unsur üzerine oturtmuştur. Bunlar: </a:t>
            </a:r>
          </a:p>
          <a:p>
            <a:pPr marL="0" indent="0" algn="just">
              <a:lnSpc>
                <a:spcPct val="80000"/>
              </a:lnSpc>
              <a:buFont typeface="Arial" charset="0"/>
              <a:buNone/>
            </a:pPr>
            <a:r>
              <a:rPr lang="tr-TR" sz="2400"/>
              <a:t>Türkiye’nin siyasî bağımsızlığından taviz vermemek ve Devletlerarası anlaşmazlıkları barışçı yollarla çözümlemektir.</a:t>
            </a:r>
          </a:p>
          <a:p>
            <a:pPr marL="0" indent="0" algn="just">
              <a:lnSpc>
                <a:spcPct val="80000"/>
              </a:lnSpc>
              <a:buFont typeface="Arial" charset="0"/>
              <a:buNone/>
            </a:pPr>
            <a:r>
              <a:rPr lang="tr-TR" sz="2400"/>
              <a:t>Barışın her ülkenin işine yarayacağını savunan Atatürk, özellikle “Yurtta Sulh Cihanda Sulh” felsefesi doğrultusunda, Türk dış politikasını şekillendirmiştir. Atatürk dönemi Türk dış politikasını, mevcut olaylar ve gelişmeler ile gerçekleştirilen işler ve dış politikayı meşgul eden konuları göz önünde bulundurarak, iki dönem halinde incelemek mümkündür. Bunlar, birinci dönem olarak 1923 - 1932 yılları arası, ikinci dönem olarak da 1932 - 1938 yılları arasıdır.</a:t>
            </a:r>
          </a:p>
          <a:p>
            <a:pPr marL="0" indent="0" algn="just">
              <a:lnSpc>
                <a:spcPct val="80000"/>
              </a:lnSpc>
              <a:buFont typeface="Arial" charset="0"/>
              <a:buNone/>
            </a:pPr>
            <a:endParaRPr lang="tr-TR" sz="2400"/>
          </a:p>
          <a:p>
            <a:pPr marL="0" indent="0" algn="just">
              <a:lnSpc>
                <a:spcPct val="80000"/>
              </a:lnSpc>
              <a:buFont typeface="Arial" charset="0"/>
              <a:buNone/>
            </a:pPr>
            <a:endParaRPr lang="tr-TR" sz="2400"/>
          </a:p>
          <a:p>
            <a:pPr marL="0" indent="0" algn="just" eaLnBrk="1" hangingPunct="1">
              <a:lnSpc>
                <a:spcPct val="150000"/>
              </a:lnSpc>
              <a:spcBef>
                <a:spcPct val="0"/>
              </a:spcBef>
              <a:buFont typeface="Arial" charset="0"/>
              <a:buNone/>
            </a:pPr>
            <a:endParaRPr lang="tr-T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txBox="1">
            <a:spLocks/>
          </p:cNvSpPr>
          <p:nvPr/>
        </p:nvSpPr>
        <p:spPr bwMode="auto">
          <a:xfrm>
            <a:off x="979488" y="2274888"/>
            <a:ext cx="2144712" cy="2354262"/>
          </a:xfrm>
          <a:prstGeom prst="rect">
            <a:avLst/>
          </a:prstGeom>
          <a:noFill/>
          <a:ln w="9525">
            <a:noFill/>
            <a:miter lim="800000"/>
            <a:headEnd/>
            <a:tailEnd/>
          </a:ln>
        </p:spPr>
        <p:txBody>
          <a:bodyPr/>
          <a:lstStyle/>
          <a:p>
            <a:pPr>
              <a:lnSpc>
                <a:spcPct val="90000"/>
              </a:lnSpc>
            </a:pPr>
            <a:endParaRPr lang="en-US" sz="4400" b="1">
              <a:solidFill>
                <a:schemeClr val="bg1"/>
              </a:solidFill>
              <a:latin typeface="Calibri Light" pitchFamily="34" charset="0"/>
            </a:endParaRPr>
          </a:p>
        </p:txBody>
      </p:sp>
      <p:sp>
        <p:nvSpPr>
          <p:cNvPr id="39938" name="Title 1"/>
          <p:cNvSpPr txBox="1">
            <a:spLocks/>
          </p:cNvSpPr>
          <p:nvPr/>
        </p:nvSpPr>
        <p:spPr bwMode="auto">
          <a:xfrm>
            <a:off x="609600" y="481013"/>
            <a:ext cx="10482263" cy="5035550"/>
          </a:xfrm>
          <a:prstGeom prst="rect">
            <a:avLst/>
          </a:prstGeom>
          <a:noFill/>
          <a:ln w="9525">
            <a:noFill/>
            <a:miter lim="800000"/>
            <a:headEnd/>
            <a:tailEnd/>
          </a:ln>
        </p:spPr>
        <p:txBody>
          <a:bodyPr/>
          <a:lstStyle/>
          <a:p>
            <a:pPr marL="457200" indent="-457200" algn="just">
              <a:lnSpc>
                <a:spcPct val="90000"/>
              </a:lnSpc>
              <a:buFont typeface="Arial" charset="0"/>
              <a:buChar char="•"/>
            </a:pPr>
            <a:r>
              <a:rPr lang="tr-TR" sz="2800">
                <a:solidFill>
                  <a:srgbClr val="D82331"/>
                </a:solidFill>
              </a:rPr>
              <a:t>Atatürk Dönemi Dış Politikasının Genel Özellikleri </a:t>
            </a:r>
            <a:r>
              <a:rPr lang="tr-TR" sz="2800">
                <a:solidFill>
                  <a:srgbClr val="D82331"/>
                </a:solidFill>
                <a:latin typeface="Calibri" pitchFamily="34" charset="0"/>
              </a:rPr>
              <a:t>1923-1938:</a:t>
            </a:r>
            <a:r>
              <a:rPr lang="tr-TR" sz="2800">
                <a:latin typeface="Calibri" pitchFamily="34" charset="0"/>
              </a:rPr>
              <a:t> Atatürk dönemi Türk dış politikası temelde iki konu üzerine odaklanmıştır.</a:t>
            </a:r>
          </a:p>
          <a:p>
            <a:pPr marL="457200" indent="-457200" algn="just">
              <a:lnSpc>
                <a:spcPct val="90000"/>
              </a:lnSpc>
            </a:pPr>
            <a:r>
              <a:rPr lang="tr-TR" sz="2800">
                <a:latin typeface="Calibri" pitchFamily="34" charset="0"/>
              </a:rPr>
              <a:t>	</a:t>
            </a:r>
            <a:r>
              <a:rPr lang="tr-TR" sz="2800">
                <a:solidFill>
                  <a:srgbClr val="D82331"/>
                </a:solidFill>
                <a:latin typeface="Calibri" pitchFamily="34" charset="0"/>
              </a:rPr>
              <a:t>a. Lozan’dan arta kalan sorunların çözülmesi</a:t>
            </a:r>
          </a:p>
          <a:p>
            <a:pPr marL="457200" indent="-457200" algn="just">
              <a:lnSpc>
                <a:spcPct val="90000"/>
              </a:lnSpc>
            </a:pPr>
            <a:r>
              <a:rPr lang="tr-TR" sz="2800">
                <a:solidFill>
                  <a:srgbClr val="D82331"/>
                </a:solidFill>
                <a:latin typeface="Calibri" pitchFamily="34" charset="0"/>
              </a:rPr>
              <a:t>	b. II. Dünya Savaşı öncesinde çevresel güvenliğin sağlanması.</a:t>
            </a:r>
          </a:p>
          <a:p>
            <a:pPr marL="457200" indent="-457200" algn="just">
              <a:lnSpc>
                <a:spcPct val="90000"/>
              </a:lnSpc>
            </a:pPr>
            <a:endParaRPr lang="tr-TR" sz="2800">
              <a:solidFill>
                <a:srgbClr val="D82331"/>
              </a:solidFill>
              <a:latin typeface="Calibri" pitchFamily="34" charset="0"/>
            </a:endParaRPr>
          </a:p>
          <a:p>
            <a:pPr marL="457200" indent="-457200" algn="just">
              <a:lnSpc>
                <a:spcPct val="90000"/>
              </a:lnSpc>
              <a:buFont typeface="Arial" charset="0"/>
              <a:buChar char="•"/>
            </a:pPr>
            <a:r>
              <a:rPr lang="tr-TR" sz="2800">
                <a:latin typeface="Calibri" pitchFamily="34" charset="0"/>
              </a:rPr>
              <a:t>Bu iki temel hedefin gerçekleştirilmesi için Türkiye barışı esas alan bir dış politika takip etmiştir.</a:t>
            </a:r>
          </a:p>
          <a:p>
            <a:pPr marL="457200" indent="-457200" algn="just">
              <a:lnSpc>
                <a:spcPct val="90000"/>
              </a:lnSpc>
              <a:buFont typeface="Arial" charset="0"/>
              <a:buChar char="•"/>
            </a:pPr>
            <a:r>
              <a:rPr lang="tr-TR" sz="2800">
                <a:latin typeface="Calibri" pitchFamily="34" charset="0"/>
              </a:rPr>
              <a:t>Avrupa ülkelerinin </a:t>
            </a:r>
            <a:r>
              <a:rPr lang="tr-TR" sz="2800" b="1">
                <a:solidFill>
                  <a:schemeClr val="accent1"/>
                </a:solidFill>
                <a:latin typeface="Calibri" pitchFamily="34" charset="0"/>
              </a:rPr>
              <a:t>revizyonist</a:t>
            </a:r>
            <a:r>
              <a:rPr lang="tr-TR" sz="2800">
                <a:latin typeface="Calibri" pitchFamily="34" charset="0"/>
              </a:rPr>
              <a:t> ve </a:t>
            </a:r>
            <a:r>
              <a:rPr lang="tr-TR" sz="2800" b="1">
                <a:solidFill>
                  <a:schemeClr val="accent1"/>
                </a:solidFill>
                <a:latin typeface="Calibri" pitchFamily="34" charset="0"/>
              </a:rPr>
              <a:t>statükocu</a:t>
            </a:r>
            <a:r>
              <a:rPr lang="tr-TR" sz="2800">
                <a:latin typeface="Calibri" pitchFamily="34" charset="0"/>
              </a:rPr>
              <a:t> olarak ikiye ayrıldığı bir sırada Türkiye </a:t>
            </a:r>
            <a:r>
              <a:rPr lang="tr-TR" sz="2800">
                <a:solidFill>
                  <a:srgbClr val="FF0000"/>
                </a:solidFill>
                <a:latin typeface="Calibri" pitchFamily="34" charset="0"/>
              </a:rPr>
              <a:t>«Yurtta sulh, cihanda sulh»</a:t>
            </a:r>
            <a:r>
              <a:rPr lang="tr-TR" sz="2800">
                <a:latin typeface="Calibri" pitchFamily="34" charset="0"/>
              </a:rPr>
              <a:t> ilkesini benimseyerek barışın korunmasından yana tavır sergilemiştir.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p:cNvSpPr>
          <p:nvPr>
            <p:ph type="body" idx="4294967295"/>
          </p:nvPr>
        </p:nvSpPr>
        <p:spPr>
          <a:xfrm>
            <a:off x="838200" y="549275"/>
            <a:ext cx="10848975" cy="5627688"/>
          </a:xfrm>
        </p:spPr>
        <p:txBody>
          <a:bodyPr/>
          <a:lstStyle/>
          <a:p>
            <a:pPr algn="just"/>
            <a:r>
              <a:rPr lang="tr-TR"/>
              <a:t>Bu dönem Türk Dış Politikası için “Haysiyetli Dış Politika” deyimi kullanılagelmiştir ve bunu gerçekten hak etmektedir.</a:t>
            </a:r>
          </a:p>
          <a:p>
            <a:pPr algn="just"/>
            <a:r>
              <a:rPr lang="tr-TR"/>
              <a:t>Her türlü ticari zorlamalara rağmen Türkiye, yukarıda sözü edilen bloklar arasında dengeyi korumayı başarmıştır.</a:t>
            </a:r>
          </a:p>
          <a:p>
            <a:pPr algn="just"/>
            <a:r>
              <a:rPr lang="tr-TR">
                <a:solidFill>
                  <a:schemeClr val="hlink"/>
                </a:solidFill>
              </a:rPr>
              <a:t>Bu başarının nedenleri şunlardır:</a:t>
            </a:r>
          </a:p>
          <a:p>
            <a:pPr algn="just"/>
            <a:r>
              <a:rPr lang="tr-TR"/>
              <a:t>İki savaş arası ortam, Türkiye için daha önce ve sonra görülmeyen büyük bir dış göreli özerklik sağladı.</a:t>
            </a:r>
          </a:p>
          <a:p>
            <a:pPr algn="just"/>
            <a:r>
              <a:rPr lang="tr-TR"/>
              <a:t>Türkiye bu uluslar arası ortamın sağladığı göreli özerkliği, rasyonal ekonomik politikalarla (dış borçlanmadan kaçınma, tasarruflu davranma, demiryolu yapımı) güçlendirmeyi başardı.</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Content Placeholder 2"/>
          <p:cNvSpPr txBox="1">
            <a:spLocks/>
          </p:cNvSpPr>
          <p:nvPr/>
        </p:nvSpPr>
        <p:spPr bwMode="auto">
          <a:xfrm>
            <a:off x="374650" y="547688"/>
            <a:ext cx="10364788" cy="5511800"/>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600">
                <a:latin typeface="Calibri" pitchFamily="34" charset="0"/>
              </a:rPr>
              <a:t>«</a:t>
            </a:r>
            <a:r>
              <a:rPr lang="tr-TR" sz="2600">
                <a:solidFill>
                  <a:schemeClr val="accent1"/>
                </a:solidFill>
                <a:latin typeface="Calibri" pitchFamily="34" charset="0"/>
              </a:rPr>
              <a:t>Çağdaş medeniyetler seviyesinin üstüne çıkmak</a:t>
            </a:r>
            <a:r>
              <a:rPr lang="tr-TR" sz="2600">
                <a:latin typeface="Calibri" pitchFamily="34" charset="0"/>
              </a:rPr>
              <a:t>» isteyen Cumhuriyet Türkiye’si bu hedefi dış politikada da sürdürmüş ve bu doğrultuda Batılı ülkelerle siyasi, iktisadi ve kültürel ilişkileri geliştirme yolunu takip etmiştir.  </a:t>
            </a:r>
          </a:p>
          <a:p>
            <a:pPr marL="228600" indent="-228600" algn="just">
              <a:lnSpc>
                <a:spcPct val="90000"/>
              </a:lnSpc>
              <a:spcBef>
                <a:spcPts val="1000"/>
              </a:spcBef>
              <a:buFont typeface="Arial" charset="0"/>
              <a:buChar char="•"/>
            </a:pPr>
            <a:r>
              <a:rPr lang="tr-TR" sz="2600">
                <a:latin typeface="Calibri" pitchFamily="34" charset="0"/>
              </a:rPr>
              <a:t>Ancak bunun yanında doğu ile de iyi ilişkiler geliştirme konusunda hassas davranmıştır.</a:t>
            </a:r>
          </a:p>
          <a:p>
            <a:pPr marL="228600" indent="-228600" algn="just">
              <a:lnSpc>
                <a:spcPct val="90000"/>
              </a:lnSpc>
              <a:spcBef>
                <a:spcPts val="1000"/>
              </a:spcBef>
              <a:buFont typeface="Arial" charset="0"/>
              <a:buChar char="•"/>
            </a:pPr>
            <a:r>
              <a:rPr lang="tr-TR" sz="2600">
                <a:latin typeface="Calibri" pitchFamily="34" charset="0"/>
              </a:rPr>
              <a:t>Özetle Türkiye 1923-38 arası dönemde dış politikada doğu-batı arasında da </a:t>
            </a:r>
            <a:r>
              <a:rPr lang="tr-TR" sz="2600">
                <a:solidFill>
                  <a:srgbClr val="FF0000"/>
                </a:solidFill>
                <a:latin typeface="Calibri" pitchFamily="34" charset="0"/>
              </a:rPr>
              <a:t>denge siyasetini</a:t>
            </a:r>
            <a:r>
              <a:rPr lang="tr-TR" sz="2600">
                <a:latin typeface="Calibri" pitchFamily="34" charset="0"/>
              </a:rPr>
              <a:t> takip etmiş ve uluslararası ittifaklar aracılığıyla her iki tarafla iyi ilişkiler geliştirmiştir. </a:t>
            </a:r>
          </a:p>
          <a:p>
            <a:pPr marL="228600" indent="-228600" algn="just">
              <a:lnSpc>
                <a:spcPct val="90000"/>
              </a:lnSpc>
              <a:spcBef>
                <a:spcPts val="1000"/>
              </a:spcBef>
              <a:buFont typeface="Arial" charset="0"/>
              <a:buChar char="•"/>
            </a:pPr>
            <a:r>
              <a:rPr lang="tr-TR" sz="2600">
                <a:latin typeface="Calibri" pitchFamily="34" charset="0"/>
              </a:rPr>
              <a:t>Batı ile kurulan ilişkiler çerçevesinde Kurtuluş Savaşı yıllarından gelen bir etki ile </a:t>
            </a:r>
            <a:r>
              <a:rPr lang="tr-TR" sz="2600">
                <a:solidFill>
                  <a:srgbClr val="FF0000"/>
                </a:solidFill>
                <a:latin typeface="Calibri" pitchFamily="34" charset="0"/>
              </a:rPr>
              <a:t>SSCB yine batıya karşı en büyük müttefik olmuş </a:t>
            </a:r>
            <a:r>
              <a:rPr lang="tr-TR" sz="2600">
                <a:latin typeface="Calibri" pitchFamily="34" charset="0"/>
              </a:rPr>
              <a:t>ve uluslararası alandaki işbirliği devam ettirilmiştir. </a:t>
            </a:r>
            <a:r>
              <a:rPr lang="tr-TR" sz="2600">
                <a:solidFill>
                  <a:srgbClr val="0070C0"/>
                </a:solidFill>
                <a:latin typeface="Calibri" pitchFamily="34" charset="0"/>
              </a:rPr>
              <a:t>Ancak bu işbirliği II. Dünya Savaşı sonrasında Türkiye’nin NATO’ya girmesi ile sona ermiştir.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Content Placeholder 2"/>
          <p:cNvSpPr txBox="1">
            <a:spLocks/>
          </p:cNvSpPr>
          <p:nvPr/>
        </p:nvSpPr>
        <p:spPr bwMode="auto">
          <a:xfrm>
            <a:off x="358775" y="153988"/>
            <a:ext cx="11528425" cy="6038850"/>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800">
                <a:latin typeface="Calibri" pitchFamily="34" charset="0"/>
              </a:rPr>
              <a:t>Bu dönemin bir diğer özelliği ise meselelerin savaş yoluyla değil; </a:t>
            </a:r>
            <a:r>
              <a:rPr lang="tr-TR" sz="2800">
                <a:solidFill>
                  <a:srgbClr val="FF0000"/>
                </a:solidFill>
                <a:latin typeface="Calibri" pitchFamily="34" charset="0"/>
              </a:rPr>
              <a:t>diplomasi yoluyla ve uluslararası hukuk kuralları işletilerek </a:t>
            </a:r>
            <a:r>
              <a:rPr lang="tr-TR" sz="2800">
                <a:latin typeface="Calibri" pitchFamily="34" charset="0"/>
              </a:rPr>
              <a:t>çözülmesidir. Savaş uluslararası sorunların çözümünde bir yaptırım amacı olarak görülmemiştir. </a:t>
            </a:r>
            <a:r>
              <a:rPr lang="tr-TR" sz="2800">
                <a:solidFill>
                  <a:srgbClr val="0070C0"/>
                </a:solidFill>
                <a:latin typeface="Calibri" pitchFamily="34" charset="0"/>
              </a:rPr>
              <a:t>YURTTA SULH CİHANDA SULH.</a:t>
            </a:r>
          </a:p>
          <a:p>
            <a:pPr marL="228600" indent="-228600" algn="just">
              <a:lnSpc>
                <a:spcPct val="90000"/>
              </a:lnSpc>
              <a:spcBef>
                <a:spcPts val="1000"/>
              </a:spcBef>
              <a:buFont typeface="Arial" charset="0"/>
              <a:buNone/>
            </a:pPr>
            <a:r>
              <a:rPr lang="tr-TR" sz="2800" b="1" i="1">
                <a:solidFill>
                  <a:schemeClr val="accent1"/>
                </a:solidFill>
                <a:latin typeface="Calibri" pitchFamily="34" charset="0"/>
              </a:rPr>
              <a:t>	«Ancak, ulusun hayatı tehlikeye girmedikçe, savaş bir cinayettir. Mutlaka şu veya bu sebepler için milleti savaşa sürüklemek taraftarı değilim. Savaş zorunlu ve hayati olmalıdır. Hakiki düşüncem şudur: Ulusu savaşa götürünce vicdan azabı duymamalıyım. Öldüreceğiz diyenlere karşı, “ölmeyeceğiz” diye savaşa girebiliriz. Ancak, ulusun  hayatı tehlikeye girmedikçe, savaş bir cinayettir.» (Adana, 1923) </a:t>
            </a:r>
          </a:p>
          <a:p>
            <a:pPr marL="228600" indent="-228600" algn="just">
              <a:lnSpc>
                <a:spcPct val="90000"/>
              </a:lnSpc>
              <a:spcBef>
                <a:spcPts val="1000"/>
              </a:spcBef>
              <a:buFont typeface="Arial" charset="0"/>
              <a:buNone/>
            </a:pPr>
            <a:endParaRPr lang="tr-TR" sz="2800" b="1" i="1">
              <a:solidFill>
                <a:schemeClr val="accent1"/>
              </a:solidFill>
              <a:latin typeface="Calibri" pitchFamily="34" charset="0"/>
            </a:endParaRPr>
          </a:p>
          <a:p>
            <a:pPr marL="228600" indent="-228600" algn="just">
              <a:lnSpc>
                <a:spcPct val="90000"/>
              </a:lnSpc>
              <a:spcBef>
                <a:spcPts val="1000"/>
              </a:spcBef>
              <a:buFont typeface="Arial" charset="0"/>
              <a:buNone/>
            </a:pPr>
            <a:r>
              <a:rPr lang="tr-TR" sz="2800" b="1" i="1">
                <a:solidFill>
                  <a:schemeClr val="accent1"/>
                </a:solidFill>
                <a:latin typeface="Calibri" pitchFamily="34" charset="0"/>
              </a:rPr>
              <a:t>	«Askeri hareketler, siyasi faaliyetlerin ümitsiz olduğu noktada başlar. Ümidin güvenli bir surette geri dönüşü, orduların hareketinden daha seri hedeflere ulaşmayı temin edebilir. (İzmir, 1922)»</a:t>
            </a:r>
          </a:p>
          <a:p>
            <a:pPr marL="228600" indent="-228600" algn="just">
              <a:lnSpc>
                <a:spcPct val="90000"/>
              </a:lnSpc>
              <a:spcBef>
                <a:spcPts val="1000"/>
              </a:spcBef>
              <a:buFont typeface="Arial" charset="0"/>
              <a:buNone/>
            </a:pPr>
            <a:r>
              <a:rPr lang="tr-TR" sz="2800" b="1" i="1">
                <a:solidFill>
                  <a:schemeClr val="accent1"/>
                </a:solidFill>
                <a:latin typeface="Calibri" pitchFamily="34" charset="0"/>
              </a:rPr>
              <a:t>	</a:t>
            </a:r>
            <a:endParaRPr lang="tr-TR" sz="2800">
              <a:latin typeface="Calibri"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Content Placeholder 2"/>
          <p:cNvSpPr txBox="1">
            <a:spLocks/>
          </p:cNvSpPr>
          <p:nvPr/>
        </p:nvSpPr>
        <p:spPr bwMode="auto">
          <a:xfrm>
            <a:off x="358775" y="153988"/>
            <a:ext cx="11512550" cy="5540375"/>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endParaRPr lang="tr-TR" sz="2800">
              <a:latin typeface="Calibri" pitchFamily="34" charset="0"/>
            </a:endParaRPr>
          </a:p>
          <a:p>
            <a:pPr marL="228600" indent="-228600" algn="just">
              <a:lnSpc>
                <a:spcPct val="90000"/>
              </a:lnSpc>
              <a:spcBef>
                <a:spcPts val="1000"/>
              </a:spcBef>
              <a:buFont typeface="Arial" charset="0"/>
              <a:buChar char="•"/>
            </a:pPr>
            <a:r>
              <a:rPr lang="tr-TR" sz="2800">
                <a:latin typeface="Calibri" pitchFamily="34" charset="0"/>
              </a:rPr>
              <a:t>Dış politikada uygulanan esas ilkelerden biri </a:t>
            </a:r>
            <a:r>
              <a:rPr lang="tr-TR" sz="2800">
                <a:solidFill>
                  <a:srgbClr val="FF0000"/>
                </a:solidFill>
                <a:latin typeface="Calibri" pitchFamily="34" charset="0"/>
              </a:rPr>
              <a:t>realizm ve rasyonalizmdir. </a:t>
            </a:r>
            <a:r>
              <a:rPr lang="tr-TR" sz="2800">
                <a:solidFill>
                  <a:srgbClr val="0070C0"/>
                </a:solidFill>
                <a:latin typeface="Calibri" pitchFamily="34" charset="0"/>
              </a:rPr>
              <a:t>Romantizm </a:t>
            </a:r>
            <a:r>
              <a:rPr lang="tr-TR" sz="2800">
                <a:latin typeface="Calibri" pitchFamily="34" charset="0"/>
              </a:rPr>
              <a:t>reddedilmiş ve dış politika hedeflerinin belirlenmesinde ve hedeflere ulaşılmasında </a:t>
            </a:r>
            <a:r>
              <a:rPr lang="tr-TR" sz="2800">
                <a:solidFill>
                  <a:srgbClr val="FF0000"/>
                </a:solidFill>
                <a:latin typeface="Calibri" pitchFamily="34" charset="0"/>
              </a:rPr>
              <a:t>rasyonalizm ve realizm </a:t>
            </a:r>
            <a:r>
              <a:rPr lang="tr-TR" sz="2800">
                <a:latin typeface="Calibri" pitchFamily="34" charset="0"/>
              </a:rPr>
              <a:t>benimsenmiştir.</a:t>
            </a:r>
          </a:p>
          <a:p>
            <a:pPr marL="228600" indent="-228600" algn="just">
              <a:lnSpc>
                <a:spcPct val="90000"/>
              </a:lnSpc>
              <a:spcBef>
                <a:spcPts val="1000"/>
              </a:spcBef>
              <a:buFont typeface="Arial" charset="0"/>
              <a:buChar char="•"/>
            </a:pPr>
            <a:r>
              <a:rPr lang="tr-TR" sz="2800" b="1">
                <a:latin typeface="Calibri" pitchFamily="34" charset="0"/>
              </a:rPr>
              <a:t> 	«</a:t>
            </a:r>
            <a:r>
              <a:rPr lang="tr-TR" sz="2800" b="1" i="1">
                <a:solidFill>
                  <a:srgbClr val="0070C0"/>
                </a:solidFill>
                <a:latin typeface="Calibri" pitchFamily="34" charset="0"/>
              </a:rPr>
              <a:t>Türkiye Büyük Millet Meclisi Hükümeti’nin ordusu, istilalar yapmak veya saltanatlar yıkmak veya saltanatlar kurmak için şunun bunun elinde ihtiras aleti olmaktan uzaktır.</a:t>
            </a:r>
            <a:r>
              <a:rPr lang="tr-TR" sz="2800" b="1" i="1">
                <a:latin typeface="Calibri" pitchFamily="34" charset="0"/>
              </a:rPr>
              <a:t>»</a:t>
            </a:r>
            <a:r>
              <a:rPr lang="tr-TR" sz="2800" b="1" i="1">
                <a:solidFill>
                  <a:srgbClr val="0070C0"/>
                </a:solidFill>
                <a:latin typeface="Calibri" pitchFamily="34" charset="0"/>
              </a:rPr>
              <a:t> (TBMM 1922)</a:t>
            </a:r>
          </a:p>
          <a:p>
            <a:pPr marL="228600" indent="-228600" algn="just">
              <a:lnSpc>
                <a:spcPct val="90000"/>
              </a:lnSpc>
              <a:spcBef>
                <a:spcPts val="1000"/>
              </a:spcBef>
              <a:buFont typeface="Arial" charset="0"/>
              <a:buNone/>
            </a:pPr>
            <a:r>
              <a:rPr lang="tr-TR" sz="2800">
                <a:latin typeface="Calibri" pitchFamily="34" charset="0"/>
              </a:rPr>
              <a:t>	«</a:t>
            </a:r>
            <a:r>
              <a:rPr lang="tr-TR" sz="2800" b="1" i="1">
                <a:solidFill>
                  <a:srgbClr val="4472C4"/>
                </a:solidFill>
                <a:latin typeface="Calibri" pitchFamily="34" charset="0"/>
              </a:rPr>
              <a:t>Türkiye’nin güvenliğini amaç tutan, hiçbir ulusun aleyhine olmayan bir barış istikameti bizim düsturumuz olacaktır.»</a:t>
            </a:r>
          </a:p>
          <a:p>
            <a:pPr marL="228600" indent="-228600" algn="just">
              <a:lnSpc>
                <a:spcPct val="90000"/>
              </a:lnSpc>
              <a:spcBef>
                <a:spcPts val="1000"/>
              </a:spcBef>
              <a:buFont typeface="Arial" charset="0"/>
              <a:buNone/>
            </a:pPr>
            <a:endParaRPr lang="tr-TR" sz="2800">
              <a:latin typeface="Calibri" pitchFamily="34" charset="0"/>
            </a:endParaRPr>
          </a:p>
          <a:p>
            <a:pPr marL="228600" indent="-228600" algn="just">
              <a:lnSpc>
                <a:spcPct val="90000"/>
              </a:lnSpc>
              <a:spcBef>
                <a:spcPts val="1000"/>
              </a:spcBef>
              <a:buFont typeface="Arial" charset="0"/>
              <a:buChar char="•"/>
            </a:pPr>
            <a:endParaRPr lang="tr-TR" sz="2800">
              <a:latin typeface="Calibri" pitchFamily="34" charset="0"/>
            </a:endParaRP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ündönümü">
  <a:themeElements>
    <a:clrScheme name="Özel 5">
      <a:dk1>
        <a:sysClr val="windowText" lastClr="000000"/>
      </a:dk1>
      <a:lt1>
        <a:sysClr val="window" lastClr="FFFFFF"/>
      </a:lt1>
      <a:dk2>
        <a:srgbClr val="C00000"/>
      </a:dk2>
      <a:lt2>
        <a:srgbClr val="C00000"/>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Gündönümü">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odü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3.xml><?xml version="1.0" encoding="utf-8"?>
<a:theme xmlns:a="http://schemas.openxmlformats.org/drawingml/2006/main" name="1_Gündönümü">
  <a:themeElements>
    <a:clrScheme name="Özel 5">
      <a:dk1>
        <a:sysClr val="windowText" lastClr="000000"/>
      </a:dk1>
      <a:lt1>
        <a:sysClr val="window" lastClr="FFFFFF"/>
      </a:lt1>
      <a:dk2>
        <a:srgbClr val="C00000"/>
      </a:dk2>
      <a:lt2>
        <a:srgbClr val="C00000"/>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Gündönümü">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odü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4.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5663</TotalTime>
  <Words>3198</Words>
  <Application>Microsoft Office PowerPoint</Application>
  <PresentationFormat>Geniş ekran</PresentationFormat>
  <Paragraphs>146</Paragraphs>
  <Slides>33</Slides>
  <Notes>2</Notes>
  <HiddenSlides>0</HiddenSlides>
  <MMClips>0</MMClips>
  <ScaleCrop>false</ScaleCrop>
  <HeadingPairs>
    <vt:vector size="6" baseType="variant">
      <vt:variant>
        <vt:lpstr>Kullanılan Yazı Tipleri</vt:lpstr>
      </vt:variant>
      <vt:variant>
        <vt:i4>7</vt:i4>
      </vt:variant>
      <vt:variant>
        <vt:lpstr>Tema</vt:lpstr>
      </vt:variant>
      <vt:variant>
        <vt:i4>3</vt:i4>
      </vt:variant>
      <vt:variant>
        <vt:lpstr>Slayt Başlıkları</vt:lpstr>
      </vt:variant>
      <vt:variant>
        <vt:i4>33</vt:i4>
      </vt:variant>
    </vt:vector>
  </HeadingPairs>
  <TitlesOfParts>
    <vt:vector size="43" baseType="lpstr">
      <vt:lpstr>Arial</vt:lpstr>
      <vt:lpstr>Calibri</vt:lpstr>
      <vt:lpstr>Calibri Light</vt:lpstr>
      <vt:lpstr>Gill Sans MT</vt:lpstr>
      <vt:lpstr>Times New Roman</vt:lpstr>
      <vt:lpstr>Verdana</vt:lpstr>
      <vt:lpstr>Wingdings 2</vt:lpstr>
      <vt:lpstr>Office Teması</vt:lpstr>
      <vt:lpstr>Gündönümü</vt:lpstr>
      <vt:lpstr>1_Gündönümü</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Sinem OCAK</dc:creator>
  <cp:lastModifiedBy>Uze</cp:lastModifiedBy>
  <cp:revision>469</cp:revision>
  <dcterms:created xsi:type="dcterms:W3CDTF">2017-09-26T06:44:30Z</dcterms:created>
  <dcterms:modified xsi:type="dcterms:W3CDTF">2022-02-28T11:59:37Z</dcterms:modified>
</cp:coreProperties>
</file>