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da09528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da09528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da09528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da09528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da09528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da09528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da09528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da09528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da09528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da09528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db3f99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db3f99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da09528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da09528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db3f99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db3f99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da09528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da09528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da09528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da09528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da09528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da09528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da09528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da09528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b3f99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b3f99f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db3f99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db3f99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da09528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da09528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da09528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da09528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da09528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da09528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da09528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da09528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Classification of Mushrooms	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Elif Çiçek Şensöz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Decision Trees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10" y="1152475"/>
            <a:ext cx="40432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Decision Trees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942" y="1152475"/>
            <a:ext cx="54715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Decision Trees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658" y="1152474"/>
            <a:ext cx="35246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Random Forest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625" y="1152475"/>
            <a:ext cx="45551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Random Forest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Randomly selects observations/rows and specific features/variables to build multiple decision trees from and then averages the results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Classification and regression problems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It can be run in parallel to speed up training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Reduces variance by combining multiple decision trees.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Metrics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Accuracy: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ROC (Receiver Operating Characteristic) Curve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64772"/>
            <a:ext cx="355943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Results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Gaussian Naive Bayes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75" y="1406200"/>
            <a:ext cx="2895326" cy="2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Random Forest 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550" y="1152467"/>
            <a:ext cx="3457149" cy="347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25" y="1017725"/>
            <a:ext cx="4318076" cy="37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47" y="2377634"/>
            <a:ext cx="3814975" cy="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Further Research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Model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 1981 data is gathered by The Audubon Society Field Guide to help shroomers for finding non-poisonous mushrooms. In 1987, data is donated by Jeff Schlimmer to UCI Machine Learning Repository.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8124 instance - 22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4208 edible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3916 poisonous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Missing Values: None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Features	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22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of them are categorical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Label Encoding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Standard Scaler: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38" y="2783913"/>
            <a:ext cx="14382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87" y="78325"/>
            <a:ext cx="585493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Principle Component Analysis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3" y="1192275"/>
            <a:ext cx="821306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47625"/>
            <a:ext cx="51339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Cross Validation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64" y="1470188"/>
            <a:ext cx="7647674" cy="2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Naive Bayes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25" y="1275975"/>
            <a:ext cx="2742599" cy="13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250" y="1223338"/>
            <a:ext cx="57340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Gaussian Naive Bayes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It is used for Continuous Variables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Very simple, easy to implement and fast, needed less training data, scalable.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63" y="1618263"/>
            <a:ext cx="4371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Classification of Mushrooms </vt:lpstr>
      <vt:lpstr>Dataset</vt:lpstr>
      <vt:lpstr>Features  </vt:lpstr>
      <vt:lpstr>PowerPoint Presentation</vt:lpstr>
      <vt:lpstr>Principle Component Analysis</vt:lpstr>
      <vt:lpstr>PowerPoint Presentation</vt:lpstr>
      <vt:lpstr>Cross Validation</vt:lpstr>
      <vt:lpstr>Naive Bayes</vt:lpstr>
      <vt:lpstr>Gaussian Naive Bayes</vt:lpstr>
      <vt:lpstr>Decision Trees</vt:lpstr>
      <vt:lpstr>Decision Trees</vt:lpstr>
      <vt:lpstr>Decision Trees</vt:lpstr>
      <vt:lpstr>Random Forest </vt:lpstr>
      <vt:lpstr>Random Forest</vt:lpstr>
      <vt:lpstr>Metrics</vt:lpstr>
      <vt:lpstr>Results</vt:lpstr>
      <vt:lpstr>Results</vt:lpstr>
      <vt:lpstr>Conclusion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Mushrooms </dc:title>
  <cp:lastModifiedBy>ELIF CICEK SENSOZ</cp:lastModifiedBy>
  <cp:revision>1</cp:revision>
  <dcterms:modified xsi:type="dcterms:W3CDTF">2019-03-01T21:12:09Z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29054622-d1cd-4d73-a479-2ae66217d063</vt:lpwstr>
  </property>
  <property fmtid="{D5CDD505-2E9C-101B-9397-08002B2CF9AE}" pid="3" name="TURKCELLCLASSIFICATION">
    <vt:lpwstr>TURKCELL DAHİLİ</vt:lpwstr>
  </property>
</Properties>
</file>