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2" r:id="rId2"/>
    <p:sldId id="256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D14EFB9F-B327-4DEE-9118-53CA166C8A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233529E-FA89-4D5A-9339-5172480CC4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1E2B5-3EC7-408E-ABB4-C24E79B402D1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E57EADA-0E11-4F26-8810-73BD491B50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55EB163-9FF5-41E3-884F-E24C4A97D5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F8BED-9648-4BCD-AC90-1D3CB80F68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7938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FE8E8-8015-4C9D-A111-CE218EA66F76}" type="datetimeFigureOut">
              <a:rPr lang="tr-TR" smtClean="0"/>
              <a:t>14.01.2024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B24DF-B361-4519-98CE-625BBF84BE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96867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49C8029-55DB-4275-8C23-6EC81BD238C7}" type="datetime1">
              <a:rPr lang="tr-TR" smtClean="0"/>
              <a:t>14.01.2024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tr-TR"/>
              <a:t>*Proje hakkında daha detaylı bilgi GİTHUB README dosyasındadır.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CE1A632-3174-4B85-B67C-715ECA2D356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313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5A74-C40D-491E-851D-EBF463F165BE}" type="datetime1">
              <a:rPr lang="tr-TR" smtClean="0"/>
              <a:t>14.01.2024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*Proje hakkında daha detaylı bilgi GİTHUB README dosyasındadır.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A632-3174-4B85-B67C-715ECA2D356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30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20EC-B0A2-4A23-A2DC-0056D99AFE12}" type="datetime1">
              <a:rPr lang="tr-TR" smtClean="0"/>
              <a:t>14.01.2024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*Proje hakkında daha detaylı bilgi GİTHUB README dosyasındadır.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A632-3174-4B85-B67C-715ECA2D356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642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AFC5-AC58-4F8D-B203-64125BBC8BD3}" type="datetime1">
              <a:rPr lang="tr-TR" smtClean="0"/>
              <a:t>14.01.2024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*Proje hakkında daha detaylı bilgi GİTHUB README dosyasındadır.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A632-3174-4B85-B67C-715ECA2D356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824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3C7F-DC81-42FE-A4B8-D5C77180EFC9}" type="datetime1">
              <a:rPr lang="tr-TR" smtClean="0"/>
              <a:t>14.01.2024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*Proje hakkında daha detaylı bilgi GİTHUB README dosyasındadır.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A632-3174-4B85-B67C-715ECA2D356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628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9EBD-7EF6-41BC-B49D-00785F6B4225}" type="datetime1">
              <a:rPr lang="tr-TR" smtClean="0"/>
              <a:t>14.01.2024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*Proje hakkında daha detaylı bilgi GİTHUB README dosyasındadır.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A632-3174-4B85-B67C-715ECA2D356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878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F9B9-6169-4FC9-BC6E-FF78AD2329EB}" type="datetime1">
              <a:rPr lang="tr-TR" smtClean="0"/>
              <a:t>14.01.2024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*Proje hakkında daha detaylı bilgi GİTHUB README dosyasındadır.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A632-3174-4B85-B67C-715ECA2D356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504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0693-236A-459D-AEA8-52D4921D3505}" type="datetime1">
              <a:rPr lang="tr-TR" smtClean="0"/>
              <a:t>14.01.2024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*Proje hakkında daha detaylı bilgi GİTHUB README dosyasındadır.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A632-3174-4B85-B67C-715ECA2D356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15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B568-B360-43A4-A909-44FB011DA550}" type="datetime1">
              <a:rPr lang="tr-TR" smtClean="0"/>
              <a:t>14.01.2024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*Proje hakkında daha detaylı bilgi GİTHUB README dosyasındadır.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A632-3174-4B85-B67C-715ECA2D356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193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6160-9564-4971-915B-58D67F4A5852}" type="datetime1">
              <a:rPr lang="tr-TR" smtClean="0"/>
              <a:t>14.01.2024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*Proje hakkında daha detaylı bilgi GİTHUB README dosyasındadır.</a:t>
            </a: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CE1A632-3174-4B85-B67C-715ECA2D356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608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F847178-C074-49E3-BA0E-0DE877C92E81}" type="datetime1">
              <a:rPr lang="tr-TR" smtClean="0"/>
              <a:t>14.01.2024</a:t>
            </a:fld>
            <a:endParaRPr lang="tr-TR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tr-TR"/>
              <a:t>*Proje hakkında daha detaylı bilgi GİTHUB README dosyasındadır.</a:t>
            </a:r>
            <a:endParaRPr lang="tr-TR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CE1A632-3174-4B85-B67C-715ECA2D356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7467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024E086-C3ED-4A6A-810A-81D6B86CFE7E}" type="datetime1">
              <a:rPr lang="tr-TR" smtClean="0"/>
              <a:t>14.01.2024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tr-TR"/>
              <a:t>*Proje hakkında daha detaylı bilgi GİTHUB README dosyasındadır.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CE1A632-3174-4B85-B67C-715ECA2D356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023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0D081A9B-B113-48FC-91B7-BBA22BEAB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542925"/>
            <a:ext cx="10782300" cy="3352800"/>
          </a:xfrm>
        </p:spPr>
        <p:txBody>
          <a:bodyPr/>
          <a:lstStyle/>
          <a:p>
            <a:pPr algn="ctr"/>
            <a:r>
              <a:rPr lang="tr-TR" sz="7200" dirty="0"/>
              <a:t>Kahve Sipariş Uygulaması</a:t>
            </a: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A82B4AAE-09F6-4880-9719-9F824BE76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544" y="4206876"/>
            <a:ext cx="11114913" cy="1645920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Elif Sıla Demireli</a:t>
            </a:r>
          </a:p>
          <a:p>
            <a:pPr algn="ctr"/>
            <a:endParaRPr lang="tr-TR" dirty="0"/>
          </a:p>
          <a:p>
            <a:pPr algn="ctr"/>
            <a:r>
              <a:rPr lang="tr-TR" sz="2400" dirty="0"/>
              <a:t>*Proje hakkında daha detaylı bilgi GİTHUB README dosyasındadır.</a:t>
            </a:r>
          </a:p>
        </p:txBody>
      </p:sp>
    </p:spTree>
    <p:extLst>
      <p:ext uri="{BB962C8B-B14F-4D97-AF65-F5344CB8AC3E}">
        <p14:creationId xmlns:p14="http://schemas.microsoft.com/office/powerpoint/2010/main" val="429022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AA6AB7AF-D650-4CFA-8876-BD5B1627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tr-TR" dirty="0">
                <a:effectLst/>
              </a:rPr>
            </a:br>
            <a:r>
              <a:rPr lang="tr-TR" sz="3200" b="1" dirty="0">
                <a:latin typeface="Segoe UI" panose="020B0502040204020203" pitchFamily="34" charset="0"/>
                <a:cs typeface="Times New Roman" panose="02020603050405020304" pitchFamily="18" charset="0"/>
              </a:rPr>
              <a:t>KAHVE SİPARİŞ UYGULAMASI</a:t>
            </a:r>
            <a:endParaRPr lang="tr-TR" sz="1800" b="1" dirty="0">
              <a:latin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C2B249-29EF-44A3-A8EA-DA3AD9C7A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073"/>
            <a:ext cx="10515600" cy="4532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Projenin genel amacı, </a:t>
            </a:r>
            <a:r>
              <a:rPr lang="tr-T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kullanıcının bir kahve siparişi oluşturmasına olanak tanımak ve bu süreci kullanıcı dostu bir şekilde </a:t>
            </a:r>
            <a:r>
              <a:rPr lang="tr-TR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yönetmektir. </a:t>
            </a:r>
          </a:p>
          <a:p>
            <a:pPr marL="0" indent="0">
              <a:buNone/>
            </a:pPr>
            <a:endParaRPr lang="tr-TR" sz="1800" dirty="0"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tr-TR" sz="1800" b="1" dirty="0">
                <a:latin typeface="Segoe UI" panose="020B0502040204020203" pitchFamily="34" charset="0"/>
                <a:cs typeface="Times New Roman" panose="02020603050405020304" pitchFamily="18" charset="0"/>
              </a:rPr>
              <a:t>Temel Özellikler:</a:t>
            </a:r>
          </a:p>
          <a:p>
            <a:pPr algn="l">
              <a:buFont typeface="+mj-lt"/>
              <a:buAutoNum type="arabicPeriod"/>
            </a:pPr>
            <a:r>
              <a:rPr lang="tr-TR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Müşteri profili oluşturma.</a:t>
            </a:r>
          </a:p>
          <a:p>
            <a:pPr algn="l">
              <a:buFont typeface="+mj-lt"/>
              <a:buAutoNum type="arabicPeriod"/>
            </a:pPr>
            <a:r>
              <a:rPr lang="tr-TR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Kahve menüsünden kahve seçimi yapma.</a:t>
            </a:r>
          </a:p>
          <a:p>
            <a:pPr algn="l">
              <a:buFont typeface="+mj-lt"/>
              <a:buAutoNum type="arabicPeriod"/>
            </a:pPr>
            <a:r>
              <a:rPr lang="tr-TR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Kahve boyutu ve süt seçimi.</a:t>
            </a:r>
          </a:p>
          <a:p>
            <a:pPr algn="l">
              <a:buFont typeface="+mj-lt"/>
              <a:buAutoNum type="arabicPeriod"/>
            </a:pPr>
            <a:r>
              <a:rPr lang="tr-TR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Sepeti görüntüleme ve yönetme.</a:t>
            </a:r>
          </a:p>
          <a:p>
            <a:pPr algn="l">
              <a:buFont typeface="+mj-lt"/>
              <a:buAutoNum type="arabicPeriod"/>
            </a:pPr>
            <a:r>
              <a:rPr lang="tr-TR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Sipariş oluşturma ve ödeme.</a:t>
            </a:r>
          </a:p>
          <a:p>
            <a:pPr algn="l">
              <a:buFont typeface="+mj-lt"/>
              <a:buAutoNum type="arabicPeriod"/>
            </a:pPr>
            <a:r>
              <a:rPr lang="tr-TR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Kampanya ve indirim bilgilerini görüntüleme.</a:t>
            </a:r>
          </a:p>
          <a:p>
            <a:pPr algn="l">
              <a:buFont typeface="+mj-lt"/>
              <a:buAutoNum type="arabicPeriod"/>
            </a:pPr>
            <a:r>
              <a:rPr lang="tr-TR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Müşteri profili güncelleme.</a:t>
            </a:r>
          </a:p>
          <a:p>
            <a:pPr marL="0" indent="0">
              <a:buNone/>
            </a:pPr>
            <a:endParaRPr lang="tr-TR" sz="20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A4F5F99-1A82-43E5-8246-B4815B87C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33700"/>
            <a:ext cx="4366638" cy="2499577"/>
          </a:xfrm>
          <a:prstGeom prst="rect">
            <a:avLst/>
          </a:prstGeom>
        </p:spPr>
      </p:pic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9916D368-060D-4C81-A16D-C4ABC7F2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*Proje hakkında daha detaylı bilgi GİTHUB README dosyasındadır.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171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B2958B-985C-4965-A05D-9CF709F7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304" y="771526"/>
            <a:ext cx="8859393" cy="5314949"/>
          </a:xfrm>
        </p:spPr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tr-TR" b="1" i="0" dirty="0">
                <a:solidFill>
                  <a:schemeClr val="accent1"/>
                </a:solidFill>
                <a:effectLst/>
                <a:latin typeface="Söhne"/>
              </a:rPr>
              <a:t>Kullanıcı Kayıt ve Profil Yönetimi:</a:t>
            </a:r>
            <a:endParaRPr lang="tr-TR" b="0" i="0" dirty="0">
              <a:solidFill>
                <a:schemeClr val="accent1"/>
              </a:solidFill>
              <a:effectLst/>
              <a:latin typeface="Söhne"/>
            </a:endParaRPr>
          </a:p>
          <a:p>
            <a:pPr lvl="1"/>
            <a:r>
              <a:rPr lang="tr-TR" b="0" i="0" dirty="0">
                <a:effectLst/>
                <a:latin typeface="Söhne"/>
              </a:rPr>
              <a:t>Kullanıcı, yeni bir hesap oluşturarak kendine ait bir profil oluşturabilir.</a:t>
            </a:r>
          </a:p>
          <a:p>
            <a:pPr lvl="1"/>
            <a:r>
              <a:rPr lang="tr-TR" b="0" i="0" dirty="0">
                <a:effectLst/>
                <a:latin typeface="Söhne"/>
              </a:rPr>
              <a:t>Profil bilgilerini güncelleyebilir ve değiştirebilir.</a:t>
            </a:r>
          </a:p>
          <a:p>
            <a:pPr lvl="1"/>
            <a:endParaRPr lang="tr-TR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tr-TR" b="1" i="0" dirty="0">
                <a:solidFill>
                  <a:schemeClr val="accent1"/>
                </a:solidFill>
                <a:effectLst/>
                <a:latin typeface="Söhne"/>
              </a:rPr>
              <a:t>Kahve Menüsü ve Seçenekleri:</a:t>
            </a:r>
            <a:endParaRPr lang="tr-TR" b="0" i="0" dirty="0">
              <a:solidFill>
                <a:schemeClr val="accent1"/>
              </a:solidFill>
              <a:effectLst/>
              <a:latin typeface="Söhne"/>
            </a:endParaRPr>
          </a:p>
          <a:p>
            <a:pPr lvl="1"/>
            <a:r>
              <a:rPr lang="tr-TR" b="0" i="0" dirty="0">
                <a:effectLst/>
                <a:latin typeface="Söhne"/>
              </a:rPr>
              <a:t>Kullanıcı, kahve menüsünden istediği kahve çeşidini seçebilir.</a:t>
            </a:r>
          </a:p>
          <a:p>
            <a:pPr lvl="1"/>
            <a:r>
              <a:rPr lang="tr-TR" b="0" i="0" dirty="0">
                <a:effectLst/>
                <a:latin typeface="Söhne"/>
              </a:rPr>
              <a:t>Kahve boyutu ve süt seçenekleri gibi özelleştirmeleri belirleyebilir.</a:t>
            </a:r>
          </a:p>
          <a:p>
            <a:pPr lvl="1"/>
            <a:endParaRPr lang="tr-TR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tr-TR" b="1" i="0" dirty="0">
                <a:solidFill>
                  <a:schemeClr val="accent1"/>
                </a:solidFill>
                <a:effectLst/>
                <a:latin typeface="Söhne"/>
              </a:rPr>
              <a:t>Sepet Yönetimi:</a:t>
            </a:r>
            <a:endParaRPr lang="tr-TR" b="0" i="0" dirty="0">
              <a:solidFill>
                <a:schemeClr val="accent1"/>
              </a:solidFill>
              <a:effectLst/>
              <a:latin typeface="Söhne"/>
            </a:endParaRPr>
          </a:p>
          <a:p>
            <a:pPr lvl="1"/>
            <a:r>
              <a:rPr lang="tr-TR" b="0" i="0" dirty="0">
                <a:effectLst/>
                <a:latin typeface="Söhne"/>
              </a:rPr>
              <a:t>Kullanıcı, sepetine eklediği ürünleri görüntüleyebilir, sepeti silebilir.</a:t>
            </a:r>
          </a:p>
          <a:p>
            <a:pPr lvl="1"/>
            <a:r>
              <a:rPr lang="tr-TR" b="0" i="0" dirty="0">
                <a:effectLst/>
                <a:latin typeface="Söhne"/>
              </a:rPr>
              <a:t>Sepetinde toplam fiyatı görebilir.</a:t>
            </a:r>
          </a:p>
          <a:p>
            <a:pPr lvl="1"/>
            <a:endParaRPr lang="tr-TR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tr-TR" b="1" i="0" dirty="0">
                <a:solidFill>
                  <a:schemeClr val="accent1"/>
                </a:solidFill>
                <a:effectLst/>
                <a:latin typeface="Söhne"/>
              </a:rPr>
              <a:t>Sipariş Oluşturma ve Ödeme:</a:t>
            </a:r>
            <a:endParaRPr lang="tr-TR" b="0" i="0" dirty="0">
              <a:solidFill>
                <a:schemeClr val="accent1"/>
              </a:solidFill>
              <a:effectLst/>
              <a:latin typeface="Söhne"/>
            </a:endParaRPr>
          </a:p>
          <a:p>
            <a:pPr lvl="1"/>
            <a:r>
              <a:rPr lang="tr-TR" b="0" i="0" dirty="0">
                <a:effectLst/>
                <a:latin typeface="Söhne"/>
              </a:rPr>
              <a:t>Kullanıcı, sepetindeki ürünleri onaylayarak bir sipariş oluşturabilir.</a:t>
            </a:r>
          </a:p>
          <a:p>
            <a:pPr lvl="1"/>
            <a:r>
              <a:rPr lang="tr-TR" b="0" i="0" dirty="0">
                <a:effectLst/>
                <a:latin typeface="Söhne"/>
              </a:rPr>
              <a:t>Ödeme yöntemini seçerek ödeme işlemini tamamlayabilir.</a:t>
            </a:r>
          </a:p>
          <a:p>
            <a:pPr lvl="1"/>
            <a:endParaRPr lang="tr-TR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tr-TR" b="1" i="0" dirty="0">
                <a:solidFill>
                  <a:schemeClr val="accent1"/>
                </a:solidFill>
                <a:effectLst/>
                <a:latin typeface="Söhne"/>
              </a:rPr>
              <a:t>Kampanya ve İndirim Bilgileri:</a:t>
            </a:r>
            <a:endParaRPr lang="tr-TR" b="0" i="0" dirty="0">
              <a:solidFill>
                <a:schemeClr val="accent1"/>
              </a:solidFill>
              <a:effectLst/>
              <a:latin typeface="Söhne"/>
            </a:endParaRPr>
          </a:p>
          <a:p>
            <a:pPr lvl="1"/>
            <a:r>
              <a:rPr lang="tr-TR" b="0" i="0" dirty="0">
                <a:effectLst/>
                <a:latin typeface="Söhne"/>
              </a:rPr>
              <a:t>Kullanıcı, mevcut kampanya ve indirimleri görebilir.</a:t>
            </a:r>
          </a:p>
          <a:p>
            <a:pPr lvl="1"/>
            <a:r>
              <a:rPr lang="tr-TR" b="0" i="0" dirty="0">
                <a:effectLst/>
                <a:latin typeface="Söhne"/>
              </a:rPr>
              <a:t>Sepetindeki tutara kampanya/indirimleri uygulayabilir.</a:t>
            </a:r>
          </a:p>
          <a:p>
            <a:pPr lvl="1"/>
            <a:r>
              <a:rPr lang="tr-TR" dirty="0">
                <a:latin typeface="Söhne"/>
              </a:rPr>
              <a:t>Her bir kampanyayı bir kez kullanabilir.</a:t>
            </a:r>
            <a:endParaRPr lang="tr-TR" b="0" i="0" dirty="0">
              <a:effectLst/>
              <a:latin typeface="Söhne"/>
            </a:endParaRPr>
          </a:p>
          <a:p>
            <a:endParaRPr lang="tr-TR" dirty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60B2C1D1-EB47-4277-A892-1A7F702A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*Proje hakkında daha detaylı bilgi GİTHUB README dosyasındadır.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970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909DF5-3A35-434B-BA9C-7D757DC96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775" y="295504"/>
            <a:ext cx="2577514" cy="1062183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tr-TR" sz="1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Sipariş Otomasyonunun  Akış Şeması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E58CC98-6C6B-4551-A506-14283128F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673" y="0"/>
            <a:ext cx="6124653" cy="6858000"/>
          </a:xfrm>
          <a:prstGeom prst="rect">
            <a:avLst/>
          </a:prstGeom>
        </p:spPr>
      </p:pic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3D29D1F-7205-465D-ACB8-B82E9843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*Proje hakkında daha detaylı bilgi GİTHUB README dosyasındadır.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16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3842480-807F-4E5D-A8E2-E52D0588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30538"/>
          </a:xfrm>
        </p:spPr>
        <p:txBody>
          <a:bodyPr>
            <a:normAutofit/>
          </a:bodyPr>
          <a:lstStyle/>
          <a:p>
            <a:pPr algn="ctr"/>
            <a:r>
              <a:rPr lang="tr-TR" sz="3200" b="1" i="0" dirty="0">
                <a:effectLst/>
                <a:latin typeface="Söhne"/>
              </a:rPr>
              <a:t>SORUNLAR VE ÇÖZÜMLER</a:t>
            </a:r>
            <a:endParaRPr lang="tr-TR" sz="3200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836718C-57C9-453A-87D8-40CE86B51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50680" cy="3803015"/>
          </a:xfrm>
        </p:spPr>
        <p:txBody>
          <a:bodyPr/>
          <a:lstStyle/>
          <a:p>
            <a:pPr marL="0" indent="0">
              <a:buNone/>
            </a:pPr>
            <a:r>
              <a:rPr lang="tr-TR" sz="2400" b="1" dirty="0">
                <a:solidFill>
                  <a:schemeClr val="accent1"/>
                </a:solidFill>
              </a:rPr>
              <a:t>Sorun: </a:t>
            </a:r>
            <a:r>
              <a:rPr lang="tr-TR" sz="2400" dirty="0"/>
              <a:t>Kullanıcının istenilen şekilde bir değer girmemesi durumu.</a:t>
            </a:r>
          </a:p>
          <a:p>
            <a:pPr marL="0" indent="0">
              <a:buNone/>
            </a:pPr>
            <a:endParaRPr lang="tr-TR" sz="2400" dirty="0"/>
          </a:p>
          <a:p>
            <a:r>
              <a:rPr lang="tr-TR" sz="2400" dirty="0"/>
              <a:t>- Girişlerde boş değer kontrolü</a:t>
            </a:r>
          </a:p>
          <a:p>
            <a:r>
              <a:rPr lang="tr-TR" sz="2400" dirty="0"/>
              <a:t>- Kullanıcı adı kontrolü </a:t>
            </a:r>
          </a:p>
          <a:p>
            <a:r>
              <a:rPr lang="tr-TR" sz="2400" dirty="0"/>
              <a:t>- E-posta format kontrolü</a:t>
            </a:r>
          </a:p>
          <a:p>
            <a:r>
              <a:rPr lang="tr-TR" sz="2400" dirty="0"/>
              <a:t>- Boş sepet uyarısı </a:t>
            </a:r>
          </a:p>
          <a:p>
            <a:r>
              <a:rPr lang="tr-TR" sz="2400" dirty="0"/>
              <a:t>- Kredi Kartı bilgilerinde hane kontrolü</a:t>
            </a:r>
          </a:p>
          <a:p>
            <a:r>
              <a:rPr lang="tr-TR" sz="2400" dirty="0"/>
              <a:t>- İndirim kullanım sınırlaması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20EC3FD7-1215-4123-BB18-CE12E7E0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*Proje hakkında daha detaylı bilgi GİTHUB README dosyasındadır.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385726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403</TotalTime>
  <Words>276</Words>
  <Application>Microsoft Office PowerPoint</Application>
  <PresentationFormat>Geniş ekran</PresentationFormat>
  <Paragraphs>49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Söhne</vt:lpstr>
      <vt:lpstr>Metropolitan</vt:lpstr>
      <vt:lpstr>Kahve Sipariş Uygulaması</vt:lpstr>
      <vt:lpstr> KAHVE SİPARİŞ UYGULAMASI</vt:lpstr>
      <vt:lpstr>PowerPoint Sunusu</vt:lpstr>
      <vt:lpstr>Sipariş Otomasyonunun  Akış Şeması</vt:lpstr>
      <vt:lpstr>SORUNLAR VE ÇÖZÜMLER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Kafe Sipariş Otomasyonu</dc:title>
  <dc:creator>Asus</dc:creator>
  <cp:lastModifiedBy>Asus</cp:lastModifiedBy>
  <cp:revision>28</cp:revision>
  <dcterms:created xsi:type="dcterms:W3CDTF">2024-01-10T20:24:55Z</dcterms:created>
  <dcterms:modified xsi:type="dcterms:W3CDTF">2024-01-14T00:07:03Z</dcterms:modified>
</cp:coreProperties>
</file>