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C33A13-4295-550A-4F78-7BDDA59A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498986-722F-A47E-E19F-3AC299ED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BE8FF8-BE60-DA70-09C7-BA0F358A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0A6AFC-EBEC-E43F-4E01-C995D535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7E2460-8E11-054E-E149-83182F2D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9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8C16EF-1669-F515-30A9-2010AAD1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FEEABA-C7EB-3E6C-E497-B9E63435F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62454-AEA7-308E-3CB2-0D33ED18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9F9AE7-5A78-BEF3-6E33-D2159C22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62367B-3CB4-6455-DDC1-955371DA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6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16F68FC-458F-F3F3-E629-D8E8992D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5B514BC-9524-A663-75E5-A6423D94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4E58E8-38F1-780A-EC2F-B843E23D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263D38-2048-B144-BAA9-74C6C509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0D55E7-8BFB-7986-4AA0-566D365D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0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568BFA-97CA-8558-0891-C893973E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0C6D07-19C8-487F-4BE4-902D1551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27D622-805E-1332-D20E-8E059080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E537CA-FF9F-FB7F-B498-00605E74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70EF15-E289-9C00-5B45-605E68F6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3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BEE1C4-F9AC-A441-34DF-EFF86F87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C52138-EA7F-F09D-CA7D-B0EE8B33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9FD261-08DC-E44C-87C3-49109E05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1B8856-9142-7DB7-5B00-2AF9CA7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6D8CF1-70BD-E09C-1336-159E196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85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DCEAF-2CB6-9923-E926-42652F0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589BD7-1270-1C77-A85B-89F814796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E2A0FD-A45A-00F1-1509-D4615D23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EE861C-5232-060D-FCED-F481242B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2A4A8AE-0541-941B-2DC4-55DAE31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75C171-C705-FAC2-1BDF-67E51E4A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748BE3-44BD-9746-AEF4-159F3D1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4A258A-38F6-7720-5DC6-AD5536FD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CFEB76-F937-7626-31F9-792FF852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00D1CA6-28CA-E630-F8C2-D4BA8C560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3BA7196-4F6B-08A3-071E-E77EEB0B4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B4AACE3-0ADA-54F0-7C02-98FD6FA5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00DEF2C-5594-C82F-5585-65495B34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E721DF2-3BCB-C1AD-CC68-B1338CA8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8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1280F6-978E-00A5-E5BA-F8C49851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E63A9FC-B9F3-1A92-2D8B-63DA6743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C640655-4623-D6B8-307A-56996B23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A7B317-A96F-B1C0-9EFB-D20666D2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58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7033A28-1BFE-F161-3AB0-39B3C27F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67B5C27-804D-41E4-2906-49C9FB7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911A77-A91F-BB34-525F-8FAAD5D0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9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327127-36F5-482B-ADB4-A0D79376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A5B0FB-8F83-F74E-68E0-3FD0DBAA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3DF1D8-93BF-9075-BB8E-AE36D29B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E31281-0927-7029-5349-D2A94706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9B2C59-90A7-6DD4-29C0-6A6A80F8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BBA58B-F365-24BC-4135-7AF62B85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1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D5AAE0-D45B-B470-3F69-5F2DC6A6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93DAC24-231D-33B0-3E3D-DCAF68889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029F49-2A0E-15AD-4A9F-8A2AC767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618BFF-CF76-ABBE-BDA0-0CDB40FC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E9E5E5-1B1B-A97F-2E18-73FB63FA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3DFFED-F97D-7549-41D7-125994EA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85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3FE25D6-7D6B-17CB-EFAD-60975E36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851005-353C-BAA4-D63E-E8E85E6C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A6909C-9099-6FAD-75FD-C4864A8CA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4ECD9-806C-46E6-81E8-D0573DD98CF4}" type="datetimeFigureOut">
              <a:rPr lang="tr-TR" smtClean="0"/>
              <a:t>21.01.2025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0769CE-CDFB-A7BA-65C5-E83DA98C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46D9D-1FF2-6F95-0EA8-764D2BF0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EA763-F2C5-47D4-BFE5-0FA009662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9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taslak, çizim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3FE985BE-75BD-BC95-5693-E6EFB5BA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 r="27234" b="31886"/>
          <a:stretch/>
        </p:blipFill>
        <p:spPr>
          <a:xfrm>
            <a:off x="2048538" y="170121"/>
            <a:ext cx="7353341" cy="6103088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16D3B120-69F6-FBB2-77DB-6B70FF917B80}"/>
              </a:ext>
            </a:extLst>
          </p:cNvPr>
          <p:cNvCxnSpPr/>
          <p:nvPr/>
        </p:nvCxnSpPr>
        <p:spPr>
          <a:xfrm>
            <a:off x="6819014" y="2105247"/>
            <a:ext cx="389860" cy="22682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8E26F2D-F331-547F-2A90-3A08E35C0146}"/>
              </a:ext>
            </a:extLst>
          </p:cNvPr>
          <p:cNvCxnSpPr>
            <a:cxnSpLocks/>
          </p:cNvCxnSpPr>
          <p:nvPr/>
        </p:nvCxnSpPr>
        <p:spPr>
          <a:xfrm flipH="1">
            <a:off x="7081522" y="3019494"/>
            <a:ext cx="727059" cy="58612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BC3B2D11-8960-2F09-8D0F-A15E6C8E5E12}"/>
              </a:ext>
            </a:extLst>
          </p:cNvPr>
          <p:cNvSpPr/>
          <p:nvPr/>
        </p:nvSpPr>
        <p:spPr>
          <a:xfrm>
            <a:off x="2790121" y="3901000"/>
            <a:ext cx="539430" cy="631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E4F2654-C89C-F0D5-E300-7EF06D0CDAFC}"/>
              </a:ext>
            </a:extLst>
          </p:cNvPr>
          <p:cNvSpPr txBox="1"/>
          <p:nvPr/>
        </p:nvSpPr>
        <p:spPr>
          <a:xfrm>
            <a:off x="7570688" y="2650632"/>
            <a:ext cx="172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24mm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10B511C6-1CB8-BB1F-3196-76EA214E1128}"/>
              </a:ext>
            </a:extLst>
          </p:cNvPr>
          <p:cNvSpPr/>
          <p:nvPr/>
        </p:nvSpPr>
        <p:spPr>
          <a:xfrm>
            <a:off x="3915031" y="5881105"/>
            <a:ext cx="539430" cy="631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EE13458-090B-2CF9-5574-CA45C95DB907}"/>
              </a:ext>
            </a:extLst>
          </p:cNvPr>
          <p:cNvSpPr txBox="1"/>
          <p:nvPr/>
        </p:nvSpPr>
        <p:spPr>
          <a:xfrm>
            <a:off x="2875641" y="3822059"/>
            <a:ext cx="172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AE6C56A2-E2CF-DB1A-CC2D-9EE6539288CA}"/>
              </a:ext>
            </a:extLst>
          </p:cNvPr>
          <p:cNvSpPr/>
          <p:nvPr/>
        </p:nvSpPr>
        <p:spPr>
          <a:xfrm>
            <a:off x="3617224" y="4160613"/>
            <a:ext cx="539430" cy="631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22DF4A3-7907-EE57-D7AD-EB0ED366E7FE}"/>
              </a:ext>
            </a:extLst>
          </p:cNvPr>
          <p:cNvSpPr txBox="1"/>
          <p:nvPr/>
        </p:nvSpPr>
        <p:spPr>
          <a:xfrm>
            <a:off x="3592688" y="4092284"/>
            <a:ext cx="172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168.5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40CD1A0-B8DF-397E-65AB-7C29135DD402}"/>
              </a:ext>
            </a:extLst>
          </p:cNvPr>
          <p:cNvSpPr txBox="1"/>
          <p:nvPr/>
        </p:nvSpPr>
        <p:spPr>
          <a:xfrm>
            <a:off x="4106395" y="5856780"/>
            <a:ext cx="172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E1ACDE17-43E3-3086-D72D-EA502FDC471B}"/>
              </a:ext>
            </a:extLst>
          </p:cNvPr>
          <p:cNvSpPr txBox="1"/>
          <p:nvPr/>
        </p:nvSpPr>
        <p:spPr>
          <a:xfrm>
            <a:off x="6583278" y="1797470"/>
            <a:ext cx="172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13mm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38B01A0-AD31-607E-FA2A-E84C51DAB7CD}"/>
              </a:ext>
            </a:extLst>
          </p:cNvPr>
          <p:cNvSpPr txBox="1"/>
          <p:nvPr/>
        </p:nvSpPr>
        <p:spPr>
          <a:xfrm>
            <a:off x="4968167" y="1298710"/>
            <a:ext cx="172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0.87mm</a:t>
            </a:r>
          </a:p>
        </p:txBody>
      </p: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38D2ABD8-59B4-8C53-49CC-512972457072}"/>
              </a:ext>
            </a:extLst>
          </p:cNvPr>
          <p:cNvCxnSpPr/>
          <p:nvPr/>
        </p:nvCxnSpPr>
        <p:spPr>
          <a:xfrm flipV="1">
            <a:off x="7338060" y="2721649"/>
            <a:ext cx="1268730" cy="10464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800AD17-12E7-5FC2-E1BA-E67ED8EA9C33}"/>
              </a:ext>
            </a:extLst>
          </p:cNvPr>
          <p:cNvCxnSpPr/>
          <p:nvPr/>
        </p:nvCxnSpPr>
        <p:spPr>
          <a:xfrm flipV="1">
            <a:off x="7391883" y="2789756"/>
            <a:ext cx="1268730" cy="10464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82502BC9-5754-C292-89E6-21BFB6FF3D94}"/>
              </a:ext>
            </a:extLst>
          </p:cNvPr>
          <p:cNvCxnSpPr>
            <a:cxnSpLocks/>
          </p:cNvCxnSpPr>
          <p:nvPr/>
        </p:nvCxnSpPr>
        <p:spPr>
          <a:xfrm>
            <a:off x="4889160" y="2502118"/>
            <a:ext cx="35848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C96D797-D926-BD59-F199-91611F3978B3}"/>
              </a:ext>
            </a:extLst>
          </p:cNvPr>
          <p:cNvCxnSpPr>
            <a:cxnSpLocks/>
          </p:cNvCxnSpPr>
          <p:nvPr/>
        </p:nvCxnSpPr>
        <p:spPr>
          <a:xfrm>
            <a:off x="4889160" y="2555458"/>
            <a:ext cx="3407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EAAEF9A9-3265-906D-D7E3-5BE5BF75B4B8}"/>
              </a:ext>
            </a:extLst>
          </p:cNvPr>
          <p:cNvCxnSpPr/>
          <p:nvPr/>
        </p:nvCxnSpPr>
        <p:spPr>
          <a:xfrm flipH="1">
            <a:off x="5128260" y="1558045"/>
            <a:ext cx="119380" cy="89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46FE7987-97F7-D552-696B-705074870AA1}"/>
              </a:ext>
            </a:extLst>
          </p:cNvPr>
          <p:cNvSpPr txBox="1"/>
          <p:nvPr/>
        </p:nvSpPr>
        <p:spPr>
          <a:xfrm>
            <a:off x="8567018" y="2498199"/>
            <a:ext cx="172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3.1mm</a:t>
            </a:r>
          </a:p>
        </p:txBody>
      </p:sp>
    </p:spTree>
    <p:extLst>
      <p:ext uri="{BB962C8B-B14F-4D97-AF65-F5344CB8AC3E}">
        <p14:creationId xmlns:p14="http://schemas.microsoft.com/office/powerpoint/2010/main" val="226585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</Words>
  <Application>Microsoft Office PowerPoint</Application>
  <PresentationFormat>Geniş ekran</PresentationFormat>
  <Paragraphs>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elif topaloğlu</dc:creator>
  <cp:lastModifiedBy>elif topaloğlu</cp:lastModifiedBy>
  <cp:revision>5</cp:revision>
  <dcterms:created xsi:type="dcterms:W3CDTF">2025-01-21T06:51:15Z</dcterms:created>
  <dcterms:modified xsi:type="dcterms:W3CDTF">2025-01-21T13:34:50Z</dcterms:modified>
</cp:coreProperties>
</file>