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14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62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2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30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74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9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02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29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9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4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2314-23D4-4CA5-AD95-8B1AB4879001}" type="datetimeFigureOut">
              <a:rPr lang="tr-TR" smtClean="0"/>
              <a:t>13.05.2019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17B5-9C00-473B-9C15-D4EE2B214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9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tr-TR" dirty="0" smtClean="0"/>
              <a:t>TO-DO LIST APPLICATION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ELİF ARSLANÇERİ</a:t>
            </a:r>
            <a:endParaRPr lang="tr-TR" i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4664"/>
            <a:ext cx="2333624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USER 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60848"/>
            <a:ext cx="3147987" cy="352619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39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LOGIN PAGE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0314"/>
            <a:ext cx="8229600" cy="4085734"/>
          </a:xfrm>
        </p:spPr>
      </p:pic>
    </p:spTree>
    <p:extLst>
      <p:ext uri="{BB962C8B-B14F-4D97-AF65-F5344CB8AC3E}">
        <p14:creationId xmlns:p14="http://schemas.microsoft.com/office/powerpoint/2010/main" val="13294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REGISTER PAGE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229600" cy="4176464"/>
          </a:xfrm>
        </p:spPr>
      </p:pic>
    </p:spTree>
    <p:extLst>
      <p:ext uri="{BB962C8B-B14F-4D97-AF65-F5344CB8AC3E}">
        <p14:creationId xmlns:p14="http://schemas.microsoft.com/office/powerpoint/2010/main" val="18971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FORGOT PASSWORD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1574"/>
            <a:ext cx="8229600" cy="4123214"/>
          </a:xfrm>
        </p:spPr>
      </p:pic>
    </p:spTree>
    <p:extLst>
      <p:ext uri="{BB962C8B-B14F-4D97-AF65-F5344CB8AC3E}">
        <p14:creationId xmlns:p14="http://schemas.microsoft.com/office/powerpoint/2010/main" val="4131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MAIN PAGE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4320480"/>
          </a:xfr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11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CREATE NEW TO-DO LIST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66" y="1600200"/>
            <a:ext cx="7206468" cy="45259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9191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ADD NEW TASK TO LIST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66" y="1600200"/>
            <a:ext cx="7206468" cy="45259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9626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TASK TABLE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229600" cy="4320480"/>
          </a:xfr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26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PAGES</a:t>
            </a:r>
            <a:endParaRPr lang="tr-TR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52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26</Words>
  <Application>Microsoft Office PowerPoint</Application>
  <PresentationFormat>Ekran Gösterisi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TO-DO LIST APPLICATION</vt:lpstr>
      <vt:lpstr>LOGIN PAGE</vt:lpstr>
      <vt:lpstr>REGISTER PAGE</vt:lpstr>
      <vt:lpstr>FORGOT PASSWORD</vt:lpstr>
      <vt:lpstr>MAIN PAGE</vt:lpstr>
      <vt:lpstr>CREATE NEW TO-DO LIST</vt:lpstr>
      <vt:lpstr>ADD NEW TASK TO LIST</vt:lpstr>
      <vt:lpstr>TASK TABLE</vt:lpstr>
      <vt:lpstr>PAGES</vt:lpstr>
      <vt:lpstr>USER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Robotik</dc:creator>
  <cp:lastModifiedBy>Robotik</cp:lastModifiedBy>
  <cp:revision>6</cp:revision>
  <dcterms:created xsi:type="dcterms:W3CDTF">2019-05-13T15:47:47Z</dcterms:created>
  <dcterms:modified xsi:type="dcterms:W3CDTF">2019-05-13T15:58:35Z</dcterms:modified>
</cp:coreProperties>
</file>