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58" r:id="rId6"/>
    <p:sldId id="263" r:id="rId7"/>
    <p:sldId id="261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000F0B1-5FA1-4E9B-889D-C36E043B9E6E}">
          <p14:sldIdLst>
            <p14:sldId id="256"/>
            <p14:sldId id="257"/>
            <p14:sldId id="260"/>
            <p14:sldId id="262"/>
          </p14:sldIdLst>
        </p14:section>
        <p14:section name="system tasarım" id="{5A6C3DB8-0E59-414C-AFFC-553AE33792C2}">
          <p14:sldIdLst>
            <p14:sldId id="258"/>
            <p14:sldId id="263"/>
            <p14:sldId id="261"/>
          </p14:sldIdLst>
        </p14:section>
        <p14:section name="uygulama ve tşk" id="{DC4E9C12-A69E-4CCF-87BB-8B0F1858570A}">
          <p14:sldIdLst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430" autoAdjust="0"/>
  </p:normalViewPr>
  <p:slideViewPr>
    <p:cSldViewPr snapToGrid="0">
      <p:cViewPr varScale="1">
        <p:scale>
          <a:sx n="38" d="100"/>
          <a:sy n="38" d="100"/>
        </p:scale>
        <p:origin x="1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1F4948-5226-4D09-BA4C-8A159D6D9FC9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CF56B6-9E22-4EB7-8764-B73B54627C18}">
      <dgm:prSet phldrT="[Text]"/>
      <dgm:spPr/>
      <dgm:t>
        <a:bodyPr/>
        <a:lstStyle/>
        <a:p>
          <a:r>
            <a:rPr lang="en-US"/>
            <a:t>Drag-drop ve responsive özelliklere sahip user friendly bir front-end dizaynı</a:t>
          </a:r>
        </a:p>
      </dgm:t>
    </dgm:pt>
    <dgm:pt modelId="{BF4713A2-0EAE-4A64-9DF3-37509BA777E9}" type="parTrans" cxnId="{B5469470-B2C2-483D-85B8-BEDA951CB085}">
      <dgm:prSet/>
      <dgm:spPr/>
      <dgm:t>
        <a:bodyPr/>
        <a:lstStyle/>
        <a:p>
          <a:endParaRPr lang="en-US"/>
        </a:p>
      </dgm:t>
    </dgm:pt>
    <dgm:pt modelId="{C1EEC695-A358-4C8E-8105-22115C083B96}" type="sibTrans" cxnId="{B5469470-B2C2-483D-85B8-BEDA951CB085}">
      <dgm:prSet/>
      <dgm:spPr/>
      <dgm:t>
        <a:bodyPr/>
        <a:lstStyle/>
        <a:p>
          <a:endParaRPr lang="en-US"/>
        </a:p>
      </dgm:t>
    </dgm:pt>
    <dgm:pt modelId="{E0A15662-4C7A-4146-A513-90CA728505C0}">
      <dgm:prSet/>
      <dgm:spPr/>
      <dgm:t>
        <a:bodyPr/>
        <a:lstStyle/>
        <a:p>
          <a:r>
            <a:rPr lang="en-US"/>
            <a:t>Google Calendar ve Microsoft Outlook’la entegrasyon yapabilme özelliği</a:t>
          </a:r>
        </a:p>
      </dgm:t>
    </dgm:pt>
    <dgm:pt modelId="{BFC9540E-CD35-4AD5-958B-4956610FF689}" type="parTrans" cxnId="{836615AE-FAFA-46A0-AEB1-D623393B559E}">
      <dgm:prSet/>
      <dgm:spPr/>
      <dgm:t>
        <a:bodyPr/>
        <a:lstStyle/>
        <a:p>
          <a:endParaRPr lang="en-US"/>
        </a:p>
      </dgm:t>
    </dgm:pt>
    <dgm:pt modelId="{F04983AF-B248-4A93-B6D2-D83FF08DD104}" type="sibTrans" cxnId="{836615AE-FAFA-46A0-AEB1-D623393B559E}">
      <dgm:prSet/>
      <dgm:spPr/>
      <dgm:t>
        <a:bodyPr/>
        <a:lstStyle/>
        <a:p>
          <a:endParaRPr lang="en-US"/>
        </a:p>
      </dgm:t>
    </dgm:pt>
    <dgm:pt modelId="{6995FB75-8831-4671-8478-4E33A5B0B8CD}">
      <dgm:prSet/>
      <dgm:spPr/>
      <dgm:t>
        <a:bodyPr/>
        <a:lstStyle/>
        <a:p>
          <a:r>
            <a:rPr lang="en-US"/>
            <a:t>Login / Signup / Forgot Password modülleri</a:t>
          </a:r>
        </a:p>
      </dgm:t>
    </dgm:pt>
    <dgm:pt modelId="{703E8F80-7E3F-4DD5-9E33-BAF29833D6E0}" type="parTrans" cxnId="{A78ACBCA-683A-423A-8C53-C0C6EE665836}">
      <dgm:prSet/>
      <dgm:spPr/>
      <dgm:t>
        <a:bodyPr/>
        <a:lstStyle/>
        <a:p>
          <a:endParaRPr lang="en-US"/>
        </a:p>
      </dgm:t>
    </dgm:pt>
    <dgm:pt modelId="{F2BCE9D8-B43E-4FD5-B97B-9E2EB79E8511}" type="sibTrans" cxnId="{A78ACBCA-683A-423A-8C53-C0C6EE665836}">
      <dgm:prSet/>
      <dgm:spPr/>
      <dgm:t>
        <a:bodyPr/>
        <a:lstStyle/>
        <a:p>
          <a:endParaRPr lang="en-US"/>
        </a:p>
      </dgm:t>
    </dgm:pt>
    <dgm:pt modelId="{95741F23-FF48-4DB6-93E4-F13D53EEB956}">
      <dgm:prSet/>
      <dgm:spPr/>
      <dgm:t>
        <a:bodyPr/>
        <a:lstStyle/>
        <a:p>
          <a:r>
            <a:rPr lang="en-US"/>
            <a:t>Rezervasyon modülü</a:t>
          </a:r>
        </a:p>
      </dgm:t>
    </dgm:pt>
    <dgm:pt modelId="{CCEC282A-5B28-4AC8-BC09-7FA269935B04}" type="parTrans" cxnId="{5A1DFD87-B193-4ADB-911D-E9C920EEDA35}">
      <dgm:prSet/>
      <dgm:spPr/>
      <dgm:t>
        <a:bodyPr/>
        <a:lstStyle/>
        <a:p>
          <a:endParaRPr lang="en-US"/>
        </a:p>
      </dgm:t>
    </dgm:pt>
    <dgm:pt modelId="{90FEAB19-22A4-48AB-B3D5-14CFE6AE3BDB}" type="sibTrans" cxnId="{5A1DFD87-B193-4ADB-911D-E9C920EEDA35}">
      <dgm:prSet/>
      <dgm:spPr/>
      <dgm:t>
        <a:bodyPr/>
        <a:lstStyle/>
        <a:p>
          <a:endParaRPr lang="en-US"/>
        </a:p>
      </dgm:t>
    </dgm:pt>
    <dgm:pt modelId="{EDAAC291-1886-45FF-9274-39296B206570}">
      <dgm:prSet/>
      <dgm:spPr/>
      <dgm:t>
        <a:bodyPr/>
        <a:lstStyle/>
        <a:p>
          <a:r>
            <a:rPr lang="en-US"/>
            <a:t>Takvim elementlerinin etiketlenip renklendirilmesi ve sınıflandırılabilmesi</a:t>
          </a:r>
        </a:p>
      </dgm:t>
    </dgm:pt>
    <dgm:pt modelId="{7BBBBBA3-AD1E-4222-818A-196627A85EA9}" type="parTrans" cxnId="{7862EDF7-F295-475A-AE9D-4802044551C6}">
      <dgm:prSet/>
      <dgm:spPr/>
      <dgm:t>
        <a:bodyPr/>
        <a:lstStyle/>
        <a:p>
          <a:endParaRPr lang="en-US"/>
        </a:p>
      </dgm:t>
    </dgm:pt>
    <dgm:pt modelId="{7434D20A-BACC-40B1-AA04-A25EA5B8CCC5}" type="sibTrans" cxnId="{7862EDF7-F295-475A-AE9D-4802044551C6}">
      <dgm:prSet/>
      <dgm:spPr/>
      <dgm:t>
        <a:bodyPr/>
        <a:lstStyle/>
        <a:p>
          <a:endParaRPr lang="en-US"/>
        </a:p>
      </dgm:t>
    </dgm:pt>
    <dgm:pt modelId="{5934C59D-A048-4E90-871A-AF51E188D3EB}">
      <dgm:prSet phldrT="[Text]"/>
      <dgm:spPr/>
      <dgm:t>
        <a:bodyPr/>
        <a:lstStyle/>
        <a:p>
          <a:r>
            <a:rPr lang="en-US"/>
            <a:t>Takvimde lokal olarak event ekleme silme ve güncelleme</a:t>
          </a:r>
        </a:p>
      </dgm:t>
    </dgm:pt>
    <dgm:pt modelId="{E2FD1CCA-9635-4C5B-BF5E-D2CA2170C389}" type="parTrans" cxnId="{329700A4-6A2A-4DFF-B15C-A45609A15EB9}">
      <dgm:prSet/>
      <dgm:spPr/>
      <dgm:t>
        <a:bodyPr/>
        <a:lstStyle/>
        <a:p>
          <a:endParaRPr lang="en-US"/>
        </a:p>
      </dgm:t>
    </dgm:pt>
    <dgm:pt modelId="{724B7698-C02E-47A9-BB60-7C7E403DBC86}" type="sibTrans" cxnId="{329700A4-6A2A-4DFF-B15C-A45609A15EB9}">
      <dgm:prSet/>
      <dgm:spPr/>
      <dgm:t>
        <a:bodyPr/>
        <a:lstStyle/>
        <a:p>
          <a:endParaRPr lang="en-US"/>
        </a:p>
      </dgm:t>
    </dgm:pt>
    <dgm:pt modelId="{9DD76E10-E8C2-4D80-8243-E326A9F215D9}" type="pres">
      <dgm:prSet presAssocID="{131F4948-5226-4D09-BA4C-8A159D6D9FC9}" presName="Name0" presStyleCnt="0">
        <dgm:presLayoutVars>
          <dgm:chMax val="7"/>
          <dgm:chPref val="7"/>
          <dgm:dir/>
        </dgm:presLayoutVars>
      </dgm:prSet>
      <dgm:spPr/>
    </dgm:pt>
    <dgm:pt modelId="{A88E3428-1FAB-4DDD-9681-7A31CE7B9824}" type="pres">
      <dgm:prSet presAssocID="{131F4948-5226-4D09-BA4C-8A159D6D9FC9}" presName="Name1" presStyleCnt="0"/>
      <dgm:spPr/>
    </dgm:pt>
    <dgm:pt modelId="{87AB1295-70EE-4903-96F8-E902CB7602F2}" type="pres">
      <dgm:prSet presAssocID="{131F4948-5226-4D09-BA4C-8A159D6D9FC9}" presName="cycle" presStyleCnt="0"/>
      <dgm:spPr/>
    </dgm:pt>
    <dgm:pt modelId="{9B3CBD31-F886-4B51-83CD-DEE0505EDA42}" type="pres">
      <dgm:prSet presAssocID="{131F4948-5226-4D09-BA4C-8A159D6D9FC9}" presName="srcNode" presStyleLbl="node1" presStyleIdx="0" presStyleCnt="6"/>
      <dgm:spPr/>
    </dgm:pt>
    <dgm:pt modelId="{0B130BE1-91B2-434B-A658-6D1A100CA958}" type="pres">
      <dgm:prSet presAssocID="{131F4948-5226-4D09-BA4C-8A159D6D9FC9}" presName="conn" presStyleLbl="parChTrans1D2" presStyleIdx="0" presStyleCnt="1"/>
      <dgm:spPr/>
    </dgm:pt>
    <dgm:pt modelId="{CA5B7BAC-2627-4798-8DF6-EF65CBDCF6AC}" type="pres">
      <dgm:prSet presAssocID="{131F4948-5226-4D09-BA4C-8A159D6D9FC9}" presName="extraNode" presStyleLbl="node1" presStyleIdx="0" presStyleCnt="6"/>
      <dgm:spPr/>
    </dgm:pt>
    <dgm:pt modelId="{50DEB38C-A7CF-452C-A9A7-EB5ED3177CB6}" type="pres">
      <dgm:prSet presAssocID="{131F4948-5226-4D09-BA4C-8A159D6D9FC9}" presName="dstNode" presStyleLbl="node1" presStyleIdx="0" presStyleCnt="6"/>
      <dgm:spPr/>
    </dgm:pt>
    <dgm:pt modelId="{D9D73DB1-E9D9-4543-9549-0B4420065316}" type="pres">
      <dgm:prSet presAssocID="{C3CF56B6-9E22-4EB7-8764-B73B54627C18}" presName="text_1" presStyleLbl="node1" presStyleIdx="0" presStyleCnt="6">
        <dgm:presLayoutVars>
          <dgm:bulletEnabled val="1"/>
        </dgm:presLayoutVars>
      </dgm:prSet>
      <dgm:spPr/>
    </dgm:pt>
    <dgm:pt modelId="{FCC7707A-A040-4C71-8B29-AC3B49DD4DA0}" type="pres">
      <dgm:prSet presAssocID="{C3CF56B6-9E22-4EB7-8764-B73B54627C18}" presName="accent_1" presStyleCnt="0"/>
      <dgm:spPr/>
    </dgm:pt>
    <dgm:pt modelId="{FAF3262C-32CE-4039-B617-1568C95CD088}" type="pres">
      <dgm:prSet presAssocID="{C3CF56B6-9E22-4EB7-8764-B73B54627C18}" presName="accentRepeatNode" presStyleLbl="solidFgAcc1" presStyleIdx="0" presStyleCnt="6"/>
      <dgm:spPr/>
    </dgm:pt>
    <dgm:pt modelId="{920BF2D8-92A5-44ED-9B1E-A806DA063D97}" type="pres">
      <dgm:prSet presAssocID="{5934C59D-A048-4E90-871A-AF51E188D3EB}" presName="text_2" presStyleLbl="node1" presStyleIdx="1" presStyleCnt="6">
        <dgm:presLayoutVars>
          <dgm:bulletEnabled val="1"/>
        </dgm:presLayoutVars>
      </dgm:prSet>
      <dgm:spPr/>
    </dgm:pt>
    <dgm:pt modelId="{1832D7F6-A61F-4FF1-8ECF-599A48B9E04C}" type="pres">
      <dgm:prSet presAssocID="{5934C59D-A048-4E90-871A-AF51E188D3EB}" presName="accent_2" presStyleCnt="0"/>
      <dgm:spPr/>
    </dgm:pt>
    <dgm:pt modelId="{C9076B16-0DB5-42C4-AAB5-CF3B591461BB}" type="pres">
      <dgm:prSet presAssocID="{5934C59D-A048-4E90-871A-AF51E188D3EB}" presName="accentRepeatNode" presStyleLbl="solidFgAcc1" presStyleIdx="1" presStyleCnt="6"/>
      <dgm:spPr/>
    </dgm:pt>
    <dgm:pt modelId="{C0E03D37-7E88-4CC1-979F-05C0E2E62CF4}" type="pres">
      <dgm:prSet presAssocID="{E0A15662-4C7A-4146-A513-90CA728505C0}" presName="text_3" presStyleLbl="node1" presStyleIdx="2" presStyleCnt="6">
        <dgm:presLayoutVars>
          <dgm:bulletEnabled val="1"/>
        </dgm:presLayoutVars>
      </dgm:prSet>
      <dgm:spPr/>
    </dgm:pt>
    <dgm:pt modelId="{6A79DE3D-D0B5-4673-A0FE-A58BD8991642}" type="pres">
      <dgm:prSet presAssocID="{E0A15662-4C7A-4146-A513-90CA728505C0}" presName="accent_3" presStyleCnt="0"/>
      <dgm:spPr/>
    </dgm:pt>
    <dgm:pt modelId="{1EAB1CEB-F558-486A-A180-B2C8C9AA58B8}" type="pres">
      <dgm:prSet presAssocID="{E0A15662-4C7A-4146-A513-90CA728505C0}" presName="accentRepeatNode" presStyleLbl="solidFgAcc1" presStyleIdx="2" presStyleCnt="6"/>
      <dgm:spPr/>
    </dgm:pt>
    <dgm:pt modelId="{04CE34C9-710E-415E-A1B7-79D529C58373}" type="pres">
      <dgm:prSet presAssocID="{6995FB75-8831-4671-8478-4E33A5B0B8CD}" presName="text_4" presStyleLbl="node1" presStyleIdx="3" presStyleCnt="6">
        <dgm:presLayoutVars>
          <dgm:bulletEnabled val="1"/>
        </dgm:presLayoutVars>
      </dgm:prSet>
      <dgm:spPr/>
    </dgm:pt>
    <dgm:pt modelId="{780804EE-EB1B-4E5F-A63A-37CBE2351194}" type="pres">
      <dgm:prSet presAssocID="{6995FB75-8831-4671-8478-4E33A5B0B8CD}" presName="accent_4" presStyleCnt="0"/>
      <dgm:spPr/>
    </dgm:pt>
    <dgm:pt modelId="{2330BE75-009D-4B02-88B0-FDAE3360EA5D}" type="pres">
      <dgm:prSet presAssocID="{6995FB75-8831-4671-8478-4E33A5B0B8CD}" presName="accentRepeatNode" presStyleLbl="solidFgAcc1" presStyleIdx="3" presStyleCnt="6"/>
      <dgm:spPr/>
    </dgm:pt>
    <dgm:pt modelId="{7F0A87AE-E23B-4A0D-8002-35617AE4443B}" type="pres">
      <dgm:prSet presAssocID="{95741F23-FF48-4DB6-93E4-F13D53EEB956}" presName="text_5" presStyleLbl="node1" presStyleIdx="4" presStyleCnt="6">
        <dgm:presLayoutVars>
          <dgm:bulletEnabled val="1"/>
        </dgm:presLayoutVars>
      </dgm:prSet>
      <dgm:spPr/>
    </dgm:pt>
    <dgm:pt modelId="{3B112EC3-2159-4362-83FB-A5F00380A666}" type="pres">
      <dgm:prSet presAssocID="{95741F23-FF48-4DB6-93E4-F13D53EEB956}" presName="accent_5" presStyleCnt="0"/>
      <dgm:spPr/>
    </dgm:pt>
    <dgm:pt modelId="{43171ADD-666C-42E9-BE16-5491C0E3B130}" type="pres">
      <dgm:prSet presAssocID="{95741F23-FF48-4DB6-93E4-F13D53EEB956}" presName="accentRepeatNode" presStyleLbl="solidFgAcc1" presStyleIdx="4" presStyleCnt="6"/>
      <dgm:spPr/>
    </dgm:pt>
    <dgm:pt modelId="{AB9DDBE8-359A-41B7-AD1B-A16A235F0FA0}" type="pres">
      <dgm:prSet presAssocID="{EDAAC291-1886-45FF-9274-39296B206570}" presName="text_6" presStyleLbl="node1" presStyleIdx="5" presStyleCnt="6">
        <dgm:presLayoutVars>
          <dgm:bulletEnabled val="1"/>
        </dgm:presLayoutVars>
      </dgm:prSet>
      <dgm:spPr/>
    </dgm:pt>
    <dgm:pt modelId="{1E6D2235-9088-43B7-AD8B-7F38E3225DA9}" type="pres">
      <dgm:prSet presAssocID="{EDAAC291-1886-45FF-9274-39296B206570}" presName="accent_6" presStyleCnt="0"/>
      <dgm:spPr/>
    </dgm:pt>
    <dgm:pt modelId="{903F4877-2D63-431A-A9EA-36B7CED275B9}" type="pres">
      <dgm:prSet presAssocID="{EDAAC291-1886-45FF-9274-39296B206570}" presName="accentRepeatNode" presStyleLbl="solidFgAcc1" presStyleIdx="5" presStyleCnt="6"/>
      <dgm:spPr/>
    </dgm:pt>
  </dgm:ptLst>
  <dgm:cxnLst>
    <dgm:cxn modelId="{D3026014-ADE8-4C7A-948F-88A45C36E7F7}" type="presOf" srcId="{EDAAC291-1886-45FF-9274-39296B206570}" destId="{AB9DDBE8-359A-41B7-AD1B-A16A235F0FA0}" srcOrd="0" destOrd="0" presId="urn:microsoft.com/office/officeart/2008/layout/VerticalCurvedList"/>
    <dgm:cxn modelId="{279D121A-1DD7-4FCA-B88A-795C95875F9B}" type="presOf" srcId="{E0A15662-4C7A-4146-A513-90CA728505C0}" destId="{C0E03D37-7E88-4CC1-979F-05C0E2E62CF4}" srcOrd="0" destOrd="0" presId="urn:microsoft.com/office/officeart/2008/layout/VerticalCurvedList"/>
    <dgm:cxn modelId="{F4843948-5113-4BBC-8EC3-28BAC88447DD}" type="presOf" srcId="{C1EEC695-A358-4C8E-8105-22115C083B96}" destId="{0B130BE1-91B2-434B-A658-6D1A100CA958}" srcOrd="0" destOrd="0" presId="urn:microsoft.com/office/officeart/2008/layout/VerticalCurvedList"/>
    <dgm:cxn modelId="{D4F0066B-BD1C-4DC0-8080-6EA0FAD517C7}" type="presOf" srcId="{131F4948-5226-4D09-BA4C-8A159D6D9FC9}" destId="{9DD76E10-E8C2-4D80-8243-E326A9F215D9}" srcOrd="0" destOrd="0" presId="urn:microsoft.com/office/officeart/2008/layout/VerticalCurvedList"/>
    <dgm:cxn modelId="{B5469470-B2C2-483D-85B8-BEDA951CB085}" srcId="{131F4948-5226-4D09-BA4C-8A159D6D9FC9}" destId="{C3CF56B6-9E22-4EB7-8764-B73B54627C18}" srcOrd="0" destOrd="0" parTransId="{BF4713A2-0EAE-4A64-9DF3-37509BA777E9}" sibTransId="{C1EEC695-A358-4C8E-8105-22115C083B96}"/>
    <dgm:cxn modelId="{5A1DFD87-B193-4ADB-911D-E9C920EEDA35}" srcId="{131F4948-5226-4D09-BA4C-8A159D6D9FC9}" destId="{95741F23-FF48-4DB6-93E4-F13D53EEB956}" srcOrd="4" destOrd="0" parTransId="{CCEC282A-5B28-4AC8-BC09-7FA269935B04}" sibTransId="{90FEAB19-22A4-48AB-B3D5-14CFE6AE3BDB}"/>
    <dgm:cxn modelId="{92C05E8B-BE2D-4C53-B847-02CB3A1491D9}" type="presOf" srcId="{6995FB75-8831-4671-8478-4E33A5B0B8CD}" destId="{04CE34C9-710E-415E-A1B7-79D529C58373}" srcOrd="0" destOrd="0" presId="urn:microsoft.com/office/officeart/2008/layout/VerticalCurvedList"/>
    <dgm:cxn modelId="{329700A4-6A2A-4DFF-B15C-A45609A15EB9}" srcId="{131F4948-5226-4D09-BA4C-8A159D6D9FC9}" destId="{5934C59D-A048-4E90-871A-AF51E188D3EB}" srcOrd="1" destOrd="0" parTransId="{E2FD1CCA-9635-4C5B-BF5E-D2CA2170C389}" sibTransId="{724B7698-C02E-47A9-BB60-7C7E403DBC86}"/>
    <dgm:cxn modelId="{BFBF12A9-121C-4685-8636-24B9EF82AA00}" type="presOf" srcId="{95741F23-FF48-4DB6-93E4-F13D53EEB956}" destId="{7F0A87AE-E23B-4A0D-8002-35617AE4443B}" srcOrd="0" destOrd="0" presId="urn:microsoft.com/office/officeart/2008/layout/VerticalCurvedList"/>
    <dgm:cxn modelId="{836615AE-FAFA-46A0-AEB1-D623393B559E}" srcId="{131F4948-5226-4D09-BA4C-8A159D6D9FC9}" destId="{E0A15662-4C7A-4146-A513-90CA728505C0}" srcOrd="2" destOrd="0" parTransId="{BFC9540E-CD35-4AD5-958B-4956610FF689}" sibTransId="{F04983AF-B248-4A93-B6D2-D83FF08DD104}"/>
    <dgm:cxn modelId="{A78ACBCA-683A-423A-8C53-C0C6EE665836}" srcId="{131F4948-5226-4D09-BA4C-8A159D6D9FC9}" destId="{6995FB75-8831-4671-8478-4E33A5B0B8CD}" srcOrd="3" destOrd="0" parTransId="{703E8F80-7E3F-4DD5-9E33-BAF29833D6E0}" sibTransId="{F2BCE9D8-B43E-4FD5-B97B-9E2EB79E8511}"/>
    <dgm:cxn modelId="{C7CC20E8-E90E-4129-949C-36D60CFE7D68}" type="presOf" srcId="{C3CF56B6-9E22-4EB7-8764-B73B54627C18}" destId="{D9D73DB1-E9D9-4543-9549-0B4420065316}" srcOrd="0" destOrd="0" presId="urn:microsoft.com/office/officeart/2008/layout/VerticalCurvedList"/>
    <dgm:cxn modelId="{7862EDF7-F295-475A-AE9D-4802044551C6}" srcId="{131F4948-5226-4D09-BA4C-8A159D6D9FC9}" destId="{EDAAC291-1886-45FF-9274-39296B206570}" srcOrd="5" destOrd="0" parTransId="{7BBBBBA3-AD1E-4222-818A-196627A85EA9}" sibTransId="{7434D20A-BACC-40B1-AA04-A25EA5B8CCC5}"/>
    <dgm:cxn modelId="{B3B678FD-B6B9-4FA5-B2BF-890C53B2A95A}" type="presOf" srcId="{5934C59D-A048-4E90-871A-AF51E188D3EB}" destId="{920BF2D8-92A5-44ED-9B1E-A806DA063D97}" srcOrd="0" destOrd="0" presId="urn:microsoft.com/office/officeart/2008/layout/VerticalCurvedList"/>
    <dgm:cxn modelId="{FD2A3A90-06D6-4D60-BB57-46FF0F7258BF}" type="presParOf" srcId="{9DD76E10-E8C2-4D80-8243-E326A9F215D9}" destId="{A88E3428-1FAB-4DDD-9681-7A31CE7B9824}" srcOrd="0" destOrd="0" presId="urn:microsoft.com/office/officeart/2008/layout/VerticalCurvedList"/>
    <dgm:cxn modelId="{61E1D55E-86EA-4811-A311-9D2992EB082D}" type="presParOf" srcId="{A88E3428-1FAB-4DDD-9681-7A31CE7B9824}" destId="{87AB1295-70EE-4903-96F8-E902CB7602F2}" srcOrd="0" destOrd="0" presId="urn:microsoft.com/office/officeart/2008/layout/VerticalCurvedList"/>
    <dgm:cxn modelId="{659FC059-E1E8-4954-A985-7D360B4E9199}" type="presParOf" srcId="{87AB1295-70EE-4903-96F8-E902CB7602F2}" destId="{9B3CBD31-F886-4B51-83CD-DEE0505EDA42}" srcOrd="0" destOrd="0" presId="urn:microsoft.com/office/officeart/2008/layout/VerticalCurvedList"/>
    <dgm:cxn modelId="{8EA572CF-5D50-4539-8BA1-A6B2014337AA}" type="presParOf" srcId="{87AB1295-70EE-4903-96F8-E902CB7602F2}" destId="{0B130BE1-91B2-434B-A658-6D1A100CA958}" srcOrd="1" destOrd="0" presId="urn:microsoft.com/office/officeart/2008/layout/VerticalCurvedList"/>
    <dgm:cxn modelId="{5177F615-8905-4E10-A41D-80872F5792A4}" type="presParOf" srcId="{87AB1295-70EE-4903-96F8-E902CB7602F2}" destId="{CA5B7BAC-2627-4798-8DF6-EF65CBDCF6AC}" srcOrd="2" destOrd="0" presId="urn:microsoft.com/office/officeart/2008/layout/VerticalCurvedList"/>
    <dgm:cxn modelId="{4B2B5370-5CED-49B6-AA07-93E492597719}" type="presParOf" srcId="{87AB1295-70EE-4903-96F8-E902CB7602F2}" destId="{50DEB38C-A7CF-452C-A9A7-EB5ED3177CB6}" srcOrd="3" destOrd="0" presId="urn:microsoft.com/office/officeart/2008/layout/VerticalCurvedList"/>
    <dgm:cxn modelId="{1763A356-808E-418B-98B7-53134AAC7011}" type="presParOf" srcId="{A88E3428-1FAB-4DDD-9681-7A31CE7B9824}" destId="{D9D73DB1-E9D9-4543-9549-0B4420065316}" srcOrd="1" destOrd="0" presId="urn:microsoft.com/office/officeart/2008/layout/VerticalCurvedList"/>
    <dgm:cxn modelId="{F7E7CDAA-35C9-4302-AE6F-64CA026FE502}" type="presParOf" srcId="{A88E3428-1FAB-4DDD-9681-7A31CE7B9824}" destId="{FCC7707A-A040-4C71-8B29-AC3B49DD4DA0}" srcOrd="2" destOrd="0" presId="urn:microsoft.com/office/officeart/2008/layout/VerticalCurvedList"/>
    <dgm:cxn modelId="{C7B759F7-0427-436F-B71C-0BEBEC158A79}" type="presParOf" srcId="{FCC7707A-A040-4C71-8B29-AC3B49DD4DA0}" destId="{FAF3262C-32CE-4039-B617-1568C95CD088}" srcOrd="0" destOrd="0" presId="urn:microsoft.com/office/officeart/2008/layout/VerticalCurvedList"/>
    <dgm:cxn modelId="{69035926-660A-4D2D-9ED6-A01E05B96A60}" type="presParOf" srcId="{A88E3428-1FAB-4DDD-9681-7A31CE7B9824}" destId="{920BF2D8-92A5-44ED-9B1E-A806DA063D97}" srcOrd="3" destOrd="0" presId="urn:microsoft.com/office/officeart/2008/layout/VerticalCurvedList"/>
    <dgm:cxn modelId="{58703D3B-C97C-42C3-8991-899F4B494B82}" type="presParOf" srcId="{A88E3428-1FAB-4DDD-9681-7A31CE7B9824}" destId="{1832D7F6-A61F-4FF1-8ECF-599A48B9E04C}" srcOrd="4" destOrd="0" presId="urn:microsoft.com/office/officeart/2008/layout/VerticalCurvedList"/>
    <dgm:cxn modelId="{BB81E09F-1488-473B-B3AF-374747C4D2F2}" type="presParOf" srcId="{1832D7F6-A61F-4FF1-8ECF-599A48B9E04C}" destId="{C9076B16-0DB5-42C4-AAB5-CF3B591461BB}" srcOrd="0" destOrd="0" presId="urn:microsoft.com/office/officeart/2008/layout/VerticalCurvedList"/>
    <dgm:cxn modelId="{DFA6EDC3-71E1-472E-928C-575493C1FC26}" type="presParOf" srcId="{A88E3428-1FAB-4DDD-9681-7A31CE7B9824}" destId="{C0E03D37-7E88-4CC1-979F-05C0E2E62CF4}" srcOrd="5" destOrd="0" presId="urn:microsoft.com/office/officeart/2008/layout/VerticalCurvedList"/>
    <dgm:cxn modelId="{E4850974-B6FB-4307-B4BC-2B71F437B57A}" type="presParOf" srcId="{A88E3428-1FAB-4DDD-9681-7A31CE7B9824}" destId="{6A79DE3D-D0B5-4673-A0FE-A58BD8991642}" srcOrd="6" destOrd="0" presId="urn:microsoft.com/office/officeart/2008/layout/VerticalCurvedList"/>
    <dgm:cxn modelId="{0871CCCC-5AC2-49A9-944B-02EABDA30CC8}" type="presParOf" srcId="{6A79DE3D-D0B5-4673-A0FE-A58BD8991642}" destId="{1EAB1CEB-F558-486A-A180-B2C8C9AA58B8}" srcOrd="0" destOrd="0" presId="urn:microsoft.com/office/officeart/2008/layout/VerticalCurvedList"/>
    <dgm:cxn modelId="{E4D74622-2CD2-4E7E-8CD8-946289FA0CCC}" type="presParOf" srcId="{A88E3428-1FAB-4DDD-9681-7A31CE7B9824}" destId="{04CE34C9-710E-415E-A1B7-79D529C58373}" srcOrd="7" destOrd="0" presId="urn:microsoft.com/office/officeart/2008/layout/VerticalCurvedList"/>
    <dgm:cxn modelId="{27404936-3044-4790-A064-022CEB6878A1}" type="presParOf" srcId="{A88E3428-1FAB-4DDD-9681-7A31CE7B9824}" destId="{780804EE-EB1B-4E5F-A63A-37CBE2351194}" srcOrd="8" destOrd="0" presId="urn:microsoft.com/office/officeart/2008/layout/VerticalCurvedList"/>
    <dgm:cxn modelId="{F4A0293C-FBD1-4275-8030-EFA174CE9A1A}" type="presParOf" srcId="{780804EE-EB1B-4E5F-A63A-37CBE2351194}" destId="{2330BE75-009D-4B02-88B0-FDAE3360EA5D}" srcOrd="0" destOrd="0" presId="urn:microsoft.com/office/officeart/2008/layout/VerticalCurvedList"/>
    <dgm:cxn modelId="{3C56FD47-BE8E-4A0C-9104-8DC730F77E8C}" type="presParOf" srcId="{A88E3428-1FAB-4DDD-9681-7A31CE7B9824}" destId="{7F0A87AE-E23B-4A0D-8002-35617AE4443B}" srcOrd="9" destOrd="0" presId="urn:microsoft.com/office/officeart/2008/layout/VerticalCurvedList"/>
    <dgm:cxn modelId="{01E1D19B-61DE-45CA-A66E-3B9AB0D04F72}" type="presParOf" srcId="{A88E3428-1FAB-4DDD-9681-7A31CE7B9824}" destId="{3B112EC3-2159-4362-83FB-A5F00380A666}" srcOrd="10" destOrd="0" presId="urn:microsoft.com/office/officeart/2008/layout/VerticalCurvedList"/>
    <dgm:cxn modelId="{9AFBDDE6-90A3-4B92-9AC2-71C75209DECE}" type="presParOf" srcId="{3B112EC3-2159-4362-83FB-A5F00380A666}" destId="{43171ADD-666C-42E9-BE16-5491C0E3B130}" srcOrd="0" destOrd="0" presId="urn:microsoft.com/office/officeart/2008/layout/VerticalCurvedList"/>
    <dgm:cxn modelId="{1ABDE040-BBFB-4744-AA20-95FB4EDF27B2}" type="presParOf" srcId="{A88E3428-1FAB-4DDD-9681-7A31CE7B9824}" destId="{AB9DDBE8-359A-41B7-AD1B-A16A235F0FA0}" srcOrd="11" destOrd="0" presId="urn:microsoft.com/office/officeart/2008/layout/VerticalCurvedList"/>
    <dgm:cxn modelId="{8C50AD10-05E6-4BC2-B7B8-5A4DB73141C9}" type="presParOf" srcId="{A88E3428-1FAB-4DDD-9681-7A31CE7B9824}" destId="{1E6D2235-9088-43B7-AD8B-7F38E3225DA9}" srcOrd="12" destOrd="0" presId="urn:microsoft.com/office/officeart/2008/layout/VerticalCurvedList"/>
    <dgm:cxn modelId="{9EB423D2-E088-4D81-96E0-0A6DC48D49A3}" type="presParOf" srcId="{1E6D2235-9088-43B7-AD8B-7F38E3225DA9}" destId="{903F4877-2D63-431A-A9EA-36B7CED275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67C4BA-8CB8-4FD6-AE8D-E0DFA368654E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5E170A9-D809-4C04-BE1F-3DF98289D006}">
      <dgm:prSet phldrT="[Text]"/>
      <dgm:spPr/>
      <dgm:t>
        <a:bodyPr/>
        <a:lstStyle/>
        <a:p>
          <a:r>
            <a:rPr lang="en-US"/>
            <a:t>Veritabanı Modellerinin Oluşturulması</a:t>
          </a:r>
        </a:p>
      </dgm:t>
    </dgm:pt>
    <dgm:pt modelId="{E47FF596-19EF-4C10-B25D-62267C316526}" type="parTrans" cxnId="{F1B25473-AFD4-4AFD-A175-A6CCF39B3C19}">
      <dgm:prSet/>
      <dgm:spPr/>
      <dgm:t>
        <a:bodyPr/>
        <a:lstStyle/>
        <a:p>
          <a:endParaRPr lang="en-US"/>
        </a:p>
      </dgm:t>
    </dgm:pt>
    <dgm:pt modelId="{369024FF-13FD-4F61-88AE-B5DA860FC135}" type="sibTrans" cxnId="{F1B25473-AFD4-4AFD-A175-A6CCF39B3C19}">
      <dgm:prSet/>
      <dgm:spPr/>
      <dgm:t>
        <a:bodyPr/>
        <a:lstStyle/>
        <a:p>
          <a:endParaRPr lang="en-US"/>
        </a:p>
      </dgm:t>
    </dgm:pt>
    <dgm:pt modelId="{F228F05E-8044-423F-9A22-B9B85EE00342}">
      <dgm:prSet phldrT="[Text]"/>
      <dgm:spPr/>
      <dgm:t>
        <a:bodyPr/>
        <a:lstStyle/>
        <a:p>
          <a:r>
            <a:rPr lang="en-US"/>
            <a:t>API Servisinin Yazılması</a:t>
          </a:r>
        </a:p>
      </dgm:t>
    </dgm:pt>
    <dgm:pt modelId="{77C7027D-BF15-483E-AB21-25156168336F}" type="parTrans" cxnId="{4B409A20-54A3-4989-A90F-081624DBE0FB}">
      <dgm:prSet/>
      <dgm:spPr/>
      <dgm:t>
        <a:bodyPr/>
        <a:lstStyle/>
        <a:p>
          <a:endParaRPr lang="en-US"/>
        </a:p>
      </dgm:t>
    </dgm:pt>
    <dgm:pt modelId="{3741D3B3-7F45-44A6-AEEB-F4A84306FD1B}" type="sibTrans" cxnId="{4B409A20-54A3-4989-A90F-081624DBE0FB}">
      <dgm:prSet/>
      <dgm:spPr/>
      <dgm:t>
        <a:bodyPr/>
        <a:lstStyle/>
        <a:p>
          <a:endParaRPr lang="en-US"/>
        </a:p>
      </dgm:t>
    </dgm:pt>
    <dgm:pt modelId="{F681DADF-9FF7-4282-B33C-0E10596164F2}">
      <dgm:prSet phldrT="[Text]"/>
      <dgm:spPr/>
      <dgm:t>
        <a:bodyPr/>
        <a:lstStyle/>
        <a:p>
          <a:r>
            <a:rPr lang="en-US"/>
            <a:t>Frontend’in İmplementasyonu</a:t>
          </a:r>
        </a:p>
      </dgm:t>
    </dgm:pt>
    <dgm:pt modelId="{75AE3D61-673C-4674-9993-67D985A88237}" type="parTrans" cxnId="{08D9F8A7-42ED-4681-B7B5-05A2117DC922}">
      <dgm:prSet/>
      <dgm:spPr/>
      <dgm:t>
        <a:bodyPr/>
        <a:lstStyle/>
        <a:p>
          <a:endParaRPr lang="en-US"/>
        </a:p>
      </dgm:t>
    </dgm:pt>
    <dgm:pt modelId="{7E6B84F1-FE06-4CDF-BB8D-E085D87A8CB9}" type="sibTrans" cxnId="{08D9F8A7-42ED-4681-B7B5-05A2117DC922}">
      <dgm:prSet/>
      <dgm:spPr/>
      <dgm:t>
        <a:bodyPr/>
        <a:lstStyle/>
        <a:p>
          <a:endParaRPr lang="en-US"/>
        </a:p>
      </dgm:t>
    </dgm:pt>
    <dgm:pt modelId="{C5525D43-0C1C-4C22-8D37-EDC7CD172230}" type="pres">
      <dgm:prSet presAssocID="{5167C4BA-8CB8-4FD6-AE8D-E0DFA368654E}" presName="Name0" presStyleCnt="0">
        <dgm:presLayoutVars>
          <dgm:dir/>
          <dgm:animLvl val="lvl"/>
          <dgm:resizeHandles val="exact"/>
        </dgm:presLayoutVars>
      </dgm:prSet>
      <dgm:spPr/>
    </dgm:pt>
    <dgm:pt modelId="{5853766E-52D9-4863-81D8-22F46288BD42}" type="pres">
      <dgm:prSet presAssocID="{95E170A9-D809-4C04-BE1F-3DF98289D00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D2B62ED-4C6F-4A39-A8C9-807202CC2D7F}" type="pres">
      <dgm:prSet presAssocID="{369024FF-13FD-4F61-88AE-B5DA860FC135}" presName="parTxOnlySpace" presStyleCnt="0"/>
      <dgm:spPr/>
    </dgm:pt>
    <dgm:pt modelId="{B0B7704D-5C65-485E-8C1A-22F9DBD402EF}" type="pres">
      <dgm:prSet presAssocID="{F228F05E-8044-423F-9A22-B9B85EE003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4FC06D4-A418-4EC3-8E71-C4A776D66B0F}" type="pres">
      <dgm:prSet presAssocID="{3741D3B3-7F45-44A6-AEEB-F4A84306FD1B}" presName="parTxOnlySpace" presStyleCnt="0"/>
      <dgm:spPr/>
    </dgm:pt>
    <dgm:pt modelId="{1D0A49C9-9B60-4546-AF97-0089394BCAED}" type="pres">
      <dgm:prSet presAssocID="{F681DADF-9FF7-4282-B33C-0E10596164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F2E4907-A7D3-4F22-A7C7-9BE9AB72DF05}" type="presOf" srcId="{F228F05E-8044-423F-9A22-B9B85EE00342}" destId="{B0B7704D-5C65-485E-8C1A-22F9DBD402EF}" srcOrd="0" destOrd="0" presId="urn:microsoft.com/office/officeart/2005/8/layout/chevron1"/>
    <dgm:cxn modelId="{4B409A20-54A3-4989-A90F-081624DBE0FB}" srcId="{5167C4BA-8CB8-4FD6-AE8D-E0DFA368654E}" destId="{F228F05E-8044-423F-9A22-B9B85EE00342}" srcOrd="1" destOrd="0" parTransId="{77C7027D-BF15-483E-AB21-25156168336F}" sibTransId="{3741D3B3-7F45-44A6-AEEB-F4A84306FD1B}"/>
    <dgm:cxn modelId="{1F9BB933-1B58-4CD3-A1AF-020B6713977F}" type="presOf" srcId="{5167C4BA-8CB8-4FD6-AE8D-E0DFA368654E}" destId="{C5525D43-0C1C-4C22-8D37-EDC7CD172230}" srcOrd="0" destOrd="0" presId="urn:microsoft.com/office/officeart/2005/8/layout/chevron1"/>
    <dgm:cxn modelId="{7BA55867-DEA4-44A6-A5B3-1BB0507D23B9}" type="presOf" srcId="{95E170A9-D809-4C04-BE1F-3DF98289D006}" destId="{5853766E-52D9-4863-81D8-22F46288BD42}" srcOrd="0" destOrd="0" presId="urn:microsoft.com/office/officeart/2005/8/layout/chevron1"/>
    <dgm:cxn modelId="{F1B25473-AFD4-4AFD-A175-A6CCF39B3C19}" srcId="{5167C4BA-8CB8-4FD6-AE8D-E0DFA368654E}" destId="{95E170A9-D809-4C04-BE1F-3DF98289D006}" srcOrd="0" destOrd="0" parTransId="{E47FF596-19EF-4C10-B25D-62267C316526}" sibTransId="{369024FF-13FD-4F61-88AE-B5DA860FC135}"/>
    <dgm:cxn modelId="{08D9F8A7-42ED-4681-B7B5-05A2117DC922}" srcId="{5167C4BA-8CB8-4FD6-AE8D-E0DFA368654E}" destId="{F681DADF-9FF7-4282-B33C-0E10596164F2}" srcOrd="2" destOrd="0" parTransId="{75AE3D61-673C-4674-9993-67D985A88237}" sibTransId="{7E6B84F1-FE06-4CDF-BB8D-E085D87A8CB9}"/>
    <dgm:cxn modelId="{5A4C41C4-134B-4EAA-B83A-E241A7B78E03}" type="presOf" srcId="{F681DADF-9FF7-4282-B33C-0E10596164F2}" destId="{1D0A49C9-9B60-4546-AF97-0089394BCAED}" srcOrd="0" destOrd="0" presId="urn:microsoft.com/office/officeart/2005/8/layout/chevron1"/>
    <dgm:cxn modelId="{4F9305A6-6F2E-4C64-8260-5BB126B5D45C}" type="presParOf" srcId="{C5525D43-0C1C-4C22-8D37-EDC7CD172230}" destId="{5853766E-52D9-4863-81D8-22F46288BD42}" srcOrd="0" destOrd="0" presId="urn:microsoft.com/office/officeart/2005/8/layout/chevron1"/>
    <dgm:cxn modelId="{2B3243C3-DE83-4A98-A4DA-7BCB795173F5}" type="presParOf" srcId="{C5525D43-0C1C-4C22-8D37-EDC7CD172230}" destId="{AD2B62ED-4C6F-4A39-A8C9-807202CC2D7F}" srcOrd="1" destOrd="0" presId="urn:microsoft.com/office/officeart/2005/8/layout/chevron1"/>
    <dgm:cxn modelId="{017C0FD0-9E97-4E87-B27E-1155E5FD1A03}" type="presParOf" srcId="{C5525D43-0C1C-4C22-8D37-EDC7CD172230}" destId="{B0B7704D-5C65-485E-8C1A-22F9DBD402EF}" srcOrd="2" destOrd="0" presId="urn:microsoft.com/office/officeart/2005/8/layout/chevron1"/>
    <dgm:cxn modelId="{0AE870AA-CBC6-48F6-8FE4-55A57700E47D}" type="presParOf" srcId="{C5525D43-0C1C-4C22-8D37-EDC7CD172230}" destId="{54FC06D4-A418-4EC3-8E71-C4A776D66B0F}" srcOrd="3" destOrd="0" presId="urn:microsoft.com/office/officeart/2005/8/layout/chevron1"/>
    <dgm:cxn modelId="{C9AC0773-62AF-4685-888F-610826A0EC45}" type="presParOf" srcId="{C5525D43-0C1C-4C22-8D37-EDC7CD172230}" destId="{1D0A49C9-9B60-4546-AF97-0089394BCAE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30BE1-91B2-434B-A658-6D1A100CA958}">
      <dsp:nvSpPr>
        <dsp:cNvPr id="0" name=""/>
        <dsp:cNvSpPr/>
      </dsp:nvSpPr>
      <dsp:spPr>
        <a:xfrm>
          <a:off x="-4931413" y="-755652"/>
          <a:ext cx="5873240" cy="5873240"/>
        </a:xfrm>
        <a:prstGeom prst="blockArc">
          <a:avLst>
            <a:gd name="adj1" fmla="val 18900000"/>
            <a:gd name="adj2" fmla="val 2700000"/>
            <a:gd name="adj3" fmla="val 368"/>
          </a:avLst>
        </a:pr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73DB1-E9D9-4543-9549-0B4420065316}">
      <dsp:nvSpPr>
        <dsp:cNvPr id="0" name=""/>
        <dsp:cNvSpPr/>
      </dsp:nvSpPr>
      <dsp:spPr>
        <a:xfrm>
          <a:off x="351438" y="229699"/>
          <a:ext cx="10271085" cy="459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45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Drag-drop ve responsive özelliklere sahip user friendly bir front-end dizaynı</a:t>
          </a:r>
        </a:p>
      </dsp:txBody>
      <dsp:txXfrm>
        <a:off x="351438" y="229699"/>
        <a:ext cx="10271085" cy="459224"/>
      </dsp:txXfrm>
    </dsp:sp>
    <dsp:sp modelId="{FAF3262C-32CE-4039-B617-1568C95CD088}">
      <dsp:nvSpPr>
        <dsp:cNvPr id="0" name=""/>
        <dsp:cNvSpPr/>
      </dsp:nvSpPr>
      <dsp:spPr>
        <a:xfrm>
          <a:off x="64423" y="172296"/>
          <a:ext cx="574030" cy="5740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20BF2D8-92A5-44ED-9B1E-A806DA063D97}">
      <dsp:nvSpPr>
        <dsp:cNvPr id="0" name=""/>
        <dsp:cNvSpPr/>
      </dsp:nvSpPr>
      <dsp:spPr>
        <a:xfrm>
          <a:off x="729181" y="918449"/>
          <a:ext cx="9893341" cy="459224"/>
        </a:xfrm>
        <a:prstGeom prst="rect">
          <a:avLst/>
        </a:prstGeom>
        <a:gradFill rotWithShape="0">
          <a:gsLst>
            <a:gs pos="0">
              <a:schemeClr val="accent5">
                <a:hueOff val="-1032895"/>
                <a:satOff val="-5645"/>
                <a:lumOff val="-980"/>
                <a:alphaOff val="0"/>
                <a:tint val="70000"/>
                <a:lumMod val="110000"/>
              </a:schemeClr>
            </a:gs>
            <a:gs pos="100000">
              <a:schemeClr val="accent5">
                <a:hueOff val="-1032895"/>
                <a:satOff val="-5645"/>
                <a:lumOff val="-98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45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Takvimde lokal olarak event ekleme silme ve güncelleme</a:t>
          </a:r>
        </a:p>
      </dsp:txBody>
      <dsp:txXfrm>
        <a:off x="729181" y="918449"/>
        <a:ext cx="9893341" cy="459224"/>
      </dsp:txXfrm>
    </dsp:sp>
    <dsp:sp modelId="{C9076B16-0DB5-42C4-AAB5-CF3B591461BB}">
      <dsp:nvSpPr>
        <dsp:cNvPr id="0" name=""/>
        <dsp:cNvSpPr/>
      </dsp:nvSpPr>
      <dsp:spPr>
        <a:xfrm>
          <a:off x="442166" y="861045"/>
          <a:ext cx="574030" cy="5740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032895"/>
              <a:satOff val="-5645"/>
              <a:lumOff val="-9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0E03D37-7E88-4CC1-979F-05C0E2E62CF4}">
      <dsp:nvSpPr>
        <dsp:cNvPr id="0" name=""/>
        <dsp:cNvSpPr/>
      </dsp:nvSpPr>
      <dsp:spPr>
        <a:xfrm>
          <a:off x="901914" y="1607198"/>
          <a:ext cx="9720609" cy="459224"/>
        </a:xfrm>
        <a:prstGeom prst="rect">
          <a:avLst/>
        </a:prstGeom>
        <a:gradFill rotWithShape="0">
          <a:gsLst>
            <a:gs pos="0">
              <a:schemeClr val="accent5">
                <a:hueOff val="-2065791"/>
                <a:satOff val="-11289"/>
                <a:lumOff val="-1961"/>
                <a:alphaOff val="0"/>
                <a:tint val="70000"/>
                <a:lumMod val="110000"/>
              </a:schemeClr>
            </a:gs>
            <a:gs pos="100000">
              <a:schemeClr val="accent5">
                <a:hueOff val="-2065791"/>
                <a:satOff val="-11289"/>
                <a:lumOff val="-1961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45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Google Calendar ve Microsoft Outlook’la entegrasyon yapabilme özelliği</a:t>
          </a:r>
        </a:p>
      </dsp:txBody>
      <dsp:txXfrm>
        <a:off x="901914" y="1607198"/>
        <a:ext cx="9720609" cy="459224"/>
      </dsp:txXfrm>
    </dsp:sp>
    <dsp:sp modelId="{1EAB1CEB-F558-486A-A180-B2C8C9AA58B8}">
      <dsp:nvSpPr>
        <dsp:cNvPr id="0" name=""/>
        <dsp:cNvSpPr/>
      </dsp:nvSpPr>
      <dsp:spPr>
        <a:xfrm>
          <a:off x="614899" y="1549795"/>
          <a:ext cx="574030" cy="5740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2065791"/>
              <a:satOff val="-11289"/>
              <a:lumOff val="-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4CE34C9-710E-415E-A1B7-79D529C58373}">
      <dsp:nvSpPr>
        <dsp:cNvPr id="0" name=""/>
        <dsp:cNvSpPr/>
      </dsp:nvSpPr>
      <dsp:spPr>
        <a:xfrm>
          <a:off x="901914" y="2295511"/>
          <a:ext cx="9720609" cy="459224"/>
        </a:xfrm>
        <a:prstGeom prst="rect">
          <a:avLst/>
        </a:prstGeom>
        <a:gradFill rotWithShape="0">
          <a:gsLst>
            <a:gs pos="0">
              <a:schemeClr val="accent5">
                <a:hueOff val="-3098686"/>
                <a:satOff val="-16934"/>
                <a:lumOff val="-2941"/>
                <a:alphaOff val="0"/>
                <a:tint val="70000"/>
                <a:lumMod val="110000"/>
              </a:schemeClr>
            </a:gs>
            <a:gs pos="100000">
              <a:schemeClr val="accent5">
                <a:hueOff val="-3098686"/>
                <a:satOff val="-16934"/>
                <a:lumOff val="-2941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45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Login / Signup / Forgot Password modülleri</a:t>
          </a:r>
        </a:p>
      </dsp:txBody>
      <dsp:txXfrm>
        <a:off x="901914" y="2295511"/>
        <a:ext cx="9720609" cy="459224"/>
      </dsp:txXfrm>
    </dsp:sp>
    <dsp:sp modelId="{2330BE75-009D-4B02-88B0-FDAE3360EA5D}">
      <dsp:nvSpPr>
        <dsp:cNvPr id="0" name=""/>
        <dsp:cNvSpPr/>
      </dsp:nvSpPr>
      <dsp:spPr>
        <a:xfrm>
          <a:off x="614899" y="2238108"/>
          <a:ext cx="574030" cy="5740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3098686"/>
              <a:satOff val="-16934"/>
              <a:lumOff val="-29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F0A87AE-E23B-4A0D-8002-35617AE4443B}">
      <dsp:nvSpPr>
        <dsp:cNvPr id="0" name=""/>
        <dsp:cNvSpPr/>
      </dsp:nvSpPr>
      <dsp:spPr>
        <a:xfrm>
          <a:off x="729181" y="2984261"/>
          <a:ext cx="9893341" cy="459224"/>
        </a:xfrm>
        <a:prstGeom prst="rect">
          <a:avLst/>
        </a:prstGeom>
        <a:gradFill rotWithShape="0">
          <a:gsLst>
            <a:gs pos="0">
              <a:schemeClr val="accent5">
                <a:hueOff val="-4131582"/>
                <a:satOff val="-22578"/>
                <a:lumOff val="-3922"/>
                <a:alphaOff val="0"/>
                <a:tint val="70000"/>
                <a:lumMod val="110000"/>
              </a:schemeClr>
            </a:gs>
            <a:gs pos="100000">
              <a:schemeClr val="accent5">
                <a:hueOff val="-4131582"/>
                <a:satOff val="-22578"/>
                <a:lumOff val="-3922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45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Rezervasyon modülü</a:t>
          </a:r>
        </a:p>
      </dsp:txBody>
      <dsp:txXfrm>
        <a:off x="729181" y="2984261"/>
        <a:ext cx="9893341" cy="459224"/>
      </dsp:txXfrm>
    </dsp:sp>
    <dsp:sp modelId="{43171ADD-666C-42E9-BE16-5491C0E3B130}">
      <dsp:nvSpPr>
        <dsp:cNvPr id="0" name=""/>
        <dsp:cNvSpPr/>
      </dsp:nvSpPr>
      <dsp:spPr>
        <a:xfrm>
          <a:off x="442166" y="2926858"/>
          <a:ext cx="574030" cy="5740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4131582"/>
              <a:satOff val="-22578"/>
              <a:lumOff val="-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B9DDBE8-359A-41B7-AD1B-A16A235F0FA0}">
      <dsp:nvSpPr>
        <dsp:cNvPr id="0" name=""/>
        <dsp:cNvSpPr/>
      </dsp:nvSpPr>
      <dsp:spPr>
        <a:xfrm>
          <a:off x="351438" y="3673010"/>
          <a:ext cx="10271085" cy="459224"/>
        </a:xfrm>
        <a:prstGeom prst="rect">
          <a:avLst/>
        </a:prstGeom>
        <a:gradFill rotWithShape="0">
          <a:gsLst>
            <a:gs pos="0">
              <a:schemeClr val="accent5">
                <a:hueOff val="-5164477"/>
                <a:satOff val="-28223"/>
                <a:lumOff val="-4902"/>
                <a:alphaOff val="0"/>
                <a:tint val="70000"/>
                <a:lumMod val="110000"/>
              </a:schemeClr>
            </a:gs>
            <a:gs pos="100000">
              <a:schemeClr val="accent5">
                <a:hueOff val="-5164477"/>
                <a:satOff val="-28223"/>
                <a:lumOff val="-4902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4509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Takvim elementlerinin etiketlenip renklendirilmesi ve sınıflandırılabilmesi</a:t>
          </a:r>
        </a:p>
      </dsp:txBody>
      <dsp:txXfrm>
        <a:off x="351438" y="3673010"/>
        <a:ext cx="10271085" cy="459224"/>
      </dsp:txXfrm>
    </dsp:sp>
    <dsp:sp modelId="{903F4877-2D63-431A-A9EA-36B7CED275B9}">
      <dsp:nvSpPr>
        <dsp:cNvPr id="0" name=""/>
        <dsp:cNvSpPr/>
      </dsp:nvSpPr>
      <dsp:spPr>
        <a:xfrm>
          <a:off x="64423" y="3615607"/>
          <a:ext cx="574030" cy="57403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5164477"/>
              <a:satOff val="-28223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3766E-52D9-4863-81D8-22F46288BD42}">
      <dsp:nvSpPr>
        <dsp:cNvPr id="0" name=""/>
        <dsp:cNvSpPr/>
      </dsp:nvSpPr>
      <dsp:spPr>
        <a:xfrm>
          <a:off x="2968" y="1101581"/>
          <a:ext cx="3616245" cy="144649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Veritabanı Modellerinin Oluşturulması</a:t>
          </a:r>
        </a:p>
      </dsp:txBody>
      <dsp:txXfrm>
        <a:off x="726217" y="1101581"/>
        <a:ext cx="2169747" cy="1446498"/>
      </dsp:txXfrm>
    </dsp:sp>
    <dsp:sp modelId="{B0B7704D-5C65-485E-8C1A-22F9DBD402EF}">
      <dsp:nvSpPr>
        <dsp:cNvPr id="0" name=""/>
        <dsp:cNvSpPr/>
      </dsp:nvSpPr>
      <dsp:spPr>
        <a:xfrm>
          <a:off x="3257589" y="1101581"/>
          <a:ext cx="3616245" cy="1446498"/>
        </a:xfrm>
        <a:prstGeom prst="chevron">
          <a:avLst/>
        </a:prstGeom>
        <a:solidFill>
          <a:schemeClr val="accent4">
            <a:hueOff val="7951943"/>
            <a:satOff val="-3509"/>
            <a:lumOff val="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API Servisinin Yazılması</a:t>
          </a:r>
        </a:p>
      </dsp:txBody>
      <dsp:txXfrm>
        <a:off x="3980838" y="1101581"/>
        <a:ext cx="2169747" cy="1446498"/>
      </dsp:txXfrm>
    </dsp:sp>
    <dsp:sp modelId="{1D0A49C9-9B60-4546-AF97-0089394BCAED}">
      <dsp:nvSpPr>
        <dsp:cNvPr id="0" name=""/>
        <dsp:cNvSpPr/>
      </dsp:nvSpPr>
      <dsp:spPr>
        <a:xfrm>
          <a:off x="6512210" y="1101581"/>
          <a:ext cx="3616245" cy="1446498"/>
        </a:xfrm>
        <a:prstGeom prst="chevron">
          <a:avLst/>
        </a:prstGeom>
        <a:solidFill>
          <a:schemeClr val="accent4">
            <a:hueOff val="15903885"/>
            <a:satOff val="-7017"/>
            <a:lumOff val="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Frontend’in İmplementasyonu</a:t>
          </a:r>
        </a:p>
      </dsp:txBody>
      <dsp:txXfrm>
        <a:off x="7235459" y="1101581"/>
        <a:ext cx="2169747" cy="1446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BC35-D8D1-4373-98AB-1A1EC0A05A4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08E9E-983E-4A42-B8DB-7EA024946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6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9E-983E-4A42-B8DB-7EA024946B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Latn-AZ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İlk önce projemiz hakkında genel bir bilgi verelim. </a:t>
            </a: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Projemizin asıl amacı, bir çok üretkenlik uygulaması arasında kararsız kaldığında zaman yönetimi sistemini iyi kullanamayan kullanıcılara yardımcı olmaktı.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r>
              <a:rPr lang="en-US"/>
              <a:t>Bu uygulamaların her birinde çok fazla artı ve eksi var bu nedenle bunlar arasında kararsız kalan kullanıcılara bunları birleştirme seçeneği sunmak istedik</a:t>
            </a:r>
          </a:p>
          <a:p>
            <a:r>
              <a:rPr lang="en-US"/>
              <a:t>Özel hayatta kullanıcılar çoğunlukla google calendar I tercih ediyor, ancak iş yerlerinde güvenlik açısından outlook kullanımı daha yaygın.</a:t>
            </a:r>
          </a:p>
          <a:p>
            <a:endParaRPr lang="en-US"/>
          </a:p>
          <a:p>
            <a:r>
              <a:rPr lang="en-US"/>
              <a:t>Bu durumda bu ikisini birleştiren bir uygulama ortaya koyarak insanların Gün içinde ayatlarında geçen her şeyi beraber görebilmesini ve bu sayede iş ve özel hayat dengesini kurmasını sağlayabiliriz. </a:t>
            </a:r>
          </a:p>
          <a:p>
            <a:endParaRPr lang="en-US"/>
          </a:p>
          <a:p>
            <a:r>
              <a:rPr lang="en-US"/>
              <a:t>Uygulamamızda ekstra özellik olarak başka kullanıcıların bir kişinin hesabında rezervasyon yapabilmesi seçeneğini de sunduk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9E-983E-4A42-B8DB-7EA024946B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8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Çalışmanın ilk adımında üretkenlik sistemleri ve bu çalışmaya benzer diğer yazılımlar araştırma yaptık.</a:t>
            </a:r>
          </a:p>
          <a:p>
            <a:r>
              <a:rPr lang="en-US"/>
              <a:t>Ilk ilham noktamız sunsama adlı uygulama oldu. Sunsama yine başka uygulamaları birleştirmeye yarayan bir uygulama ama kullanıcılardan veri çalıyo olması ve pahalı olması sebeiyle kötü yorum almış bi uygulama</a:t>
            </a:r>
          </a:p>
          <a:p>
            <a:endParaRPr lang="en-US"/>
          </a:p>
          <a:p>
            <a:r>
              <a:rPr lang="en-US"/>
              <a:t>Bunun dışında simply book me sitesini inceledik ve ordaki rezervasyon sistemini kendi sitemize entegre etmeye çalıştık.</a:t>
            </a:r>
          </a:p>
          <a:p>
            <a:r>
              <a:rPr lang="en-US"/>
              <a:t>Bizim uygulamamızın muadillerindne farkı daha güvenli, kişisel verileirn korunma hakkına saygılı ve parasız olmasıdır.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9E-983E-4A42-B8DB-7EA024946B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0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9E-983E-4A42-B8DB-7EA024946B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3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Projenin ilk adımında kurcağımız sistemi dizyn ettik</a:t>
            </a:r>
          </a:p>
          <a:p>
            <a:r>
              <a:rPr lang="en-US"/>
              <a:t>Takvim uygulaması yapca Bunun için diğer talvim uyg inceledik onların çalışma prensip ilham aldık</a:t>
            </a:r>
          </a:p>
          <a:p>
            <a:r>
              <a:rPr lang="en-US"/>
              <a:t>Normalde takvimlerin asıl amacı nedir </a:t>
            </a:r>
          </a:p>
          <a:p>
            <a:r>
              <a:rPr lang="en-US"/>
              <a:t>gün içerisinde zaman aralıklarına bazı elemen-mentleri kaydedip bunu arayüzde görselleştirmeyi sağlarlar</a:t>
            </a:r>
          </a:p>
          <a:p>
            <a:r>
              <a:rPr lang="en-US"/>
              <a:t>Ayrıca bunun için sınıflandırma ve seçenek sunarlar</a:t>
            </a:r>
          </a:p>
          <a:p>
            <a:r>
              <a:rPr lang="en-US"/>
              <a:t>Etiketleme fikri burden geldi</a:t>
            </a:r>
          </a:p>
          <a:p>
            <a:r>
              <a:rPr lang="en-US"/>
              <a:t>---</a:t>
            </a:r>
          </a:p>
          <a:p>
            <a:r>
              <a:rPr lang="en-US"/>
              <a:t>Normal takvimler genelde use case i bu şekilde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9E-983E-4A42-B8DB-7EA024946B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Ama bizimki bu şekilde</a:t>
            </a:r>
          </a:p>
          <a:p>
            <a:r>
              <a:rPr lang="en-US"/>
              <a:t>Gördüğğünüz gibi tipik kullanıcı login signup ve forgot password dmodülleri var</a:t>
            </a:r>
          </a:p>
          <a:p>
            <a:r>
              <a:rPr lang="en-US"/>
              <a:t>Ama bunun dışında hem kulanıcı hem api ler için bir account a bağlanma özelliği var </a:t>
            </a:r>
          </a:p>
          <a:p>
            <a:r>
              <a:rPr lang="en-US"/>
              <a:t>Burda outlook ve google calendar kullanıcının hesabına bağlanıyor ama hesap hala uygulamaya özel bir hesap.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Daha sonra takvim ksımında normal takvim özellikleri var</a:t>
            </a:r>
          </a:p>
          <a:p>
            <a:r>
              <a:rPr lang="en-US"/>
              <a:t>Add update remove event</a:t>
            </a:r>
          </a:p>
          <a:p>
            <a:r>
              <a:rPr lang="en-US"/>
              <a:t>Ayrıca kullanıcı kendine reserve edilebileceksaatler ayırabiliyor, bunun dışında dışarıdan bir kullanıcı bu reserve arılmış saatlerden seçim yapabiliyor.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9E-983E-4A42-B8DB-7EA024946B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Artık buradan sonra proje implementasyonuna geçtik</a:t>
            </a:r>
          </a:p>
          <a:p>
            <a:r>
              <a:rPr lang="en-US"/>
              <a:t>Önce veritabaını modellerimizin özelliklerini ve fonksiyonlarını seçtik mesela bunlar user calender item integration schedule</a:t>
            </a:r>
          </a:p>
          <a:p>
            <a:r>
              <a:rPr lang="en-US"/>
              <a:t>Bunları database entegre ettik</a:t>
            </a:r>
          </a:p>
          <a:p>
            <a:r>
              <a:rPr lang="en-US"/>
              <a:t>Sonra servisleri yazmaya geçtik burda mikroservis mimarisi kullanıldı</a:t>
            </a:r>
          </a:p>
          <a:p>
            <a:r>
              <a:rPr lang="en-US"/>
              <a:t>Öncelikle kendi uygulamamızın servisini kurduk daha sonra bu servisi outlook ve google calendar la entegre ettik</a:t>
            </a:r>
          </a:p>
          <a:p>
            <a:r>
              <a:rPr lang="en-US"/>
              <a:t>Son olarak bunları önyüze bağladık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9E-983E-4A42-B8DB-7EA024946B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Şimdi uygulamamızı gösterelim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08E9E-983E-4A42-B8DB-7EA024946B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45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9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2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36966E-8C65-45DA-AF73-15118FF07ED0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9C3633-9497-4FBA-9FC7-AC1A33E06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0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2716-7248-4BAB-9D9F-BF1B26B2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03" y="2470900"/>
            <a:ext cx="10332222" cy="2421464"/>
          </a:xfrm>
        </p:spPr>
        <p:txBody>
          <a:bodyPr>
            <a:noAutofit/>
          </a:bodyPr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Calendar Application to Group Tasks and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E9DBC-C5E0-A4AC-EDEC-614827395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892365"/>
            <a:ext cx="7197726" cy="1405467"/>
          </a:xfrm>
        </p:spPr>
        <p:txBody>
          <a:bodyPr>
            <a:normAutofit/>
          </a:bodyPr>
          <a:lstStyle/>
          <a:p>
            <a:r>
              <a:rPr 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Ali </a:t>
            </a:r>
            <a:r>
              <a:rPr lang="en-US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Barış</a:t>
            </a:r>
            <a:r>
              <a:rPr lang="en-US" sz="1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Zengin – 17011081</a:t>
            </a:r>
            <a:br>
              <a:rPr lang="en-US" sz="1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6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Elif Yağmur Duran – 18011071</a:t>
            </a:r>
            <a:endParaRPr lang="en-US" sz="1600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1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2EDFB-6120-7845-3FC5-E26A024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Uygulamamızın tanıtımı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665562-F663-A647-DB24-F25BE3E5A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/>
              <a:t>Event Grouping Calendar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0C92D-88CF-46B4-BD44-989AAC23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66" y="1007533"/>
            <a:ext cx="7627089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9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BC76-6AD8-AD5E-71D3-FF59853E1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Üretkenlik Sistemleri ve Uygulamamız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FFDD7-1371-D705-2300-4B93624B2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680" y="2486356"/>
            <a:ext cx="2512841" cy="188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61EACE-D3FC-506B-643E-D31B36AC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39" y="2238374"/>
            <a:ext cx="487680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4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68AE-682A-A0A3-8A07-04DA6621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Hedefler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7B3654-325C-ED36-9897-EF835FFC6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856349"/>
              </p:ext>
            </p:extLst>
          </p:nvPr>
        </p:nvGraphicFramePr>
        <p:xfrm>
          <a:off x="685800" y="1742303"/>
          <a:ext cx="10682416" cy="4361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359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D50C-6207-306C-D170-CF90B43C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analizi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E6B1F1-7C74-79A2-B6B7-F07A028B3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773" y="1745091"/>
            <a:ext cx="9163311" cy="4605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081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C857-FF52-AF1D-B8EC-66706F7E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 tasarımı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D51429-98DC-E36C-99AA-997375DDB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30" y="1723550"/>
            <a:ext cx="5880733" cy="436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77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F361-3571-2478-B063-6679C77B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</a:t>
            </a:r>
            <a:r>
              <a:rPr lang="en-US"/>
              <a:t> Süreci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C48D1-46D8-DD5C-D19C-646781B94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234022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764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154729-149D-D4E3-7FC6-CABA5EB6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Uygulama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1B95C-137C-6207-1832-301C7AF4B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745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B6FF41-A080-6950-0C63-1B9330D806F0}"/>
              </a:ext>
            </a:extLst>
          </p:cNvPr>
          <p:cNvSpPr/>
          <p:nvPr/>
        </p:nvSpPr>
        <p:spPr>
          <a:xfrm>
            <a:off x="1981932" y="2967335"/>
            <a:ext cx="822815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Dinlediğiniz için teşekkürler.</a:t>
            </a:r>
          </a:p>
        </p:txBody>
      </p:sp>
    </p:spTree>
    <p:extLst>
      <p:ext uri="{BB962C8B-B14F-4D97-AF65-F5344CB8AC3E}">
        <p14:creationId xmlns:p14="http://schemas.microsoft.com/office/powerpoint/2010/main" val="1187864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459</TotalTime>
  <Words>479</Words>
  <Application>Microsoft Office PowerPoint</Application>
  <PresentationFormat>Widescreen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Calendar Application to Group Tasks and Events</vt:lpstr>
      <vt:lpstr>Uygulamamızın tanıtımı</vt:lpstr>
      <vt:lpstr>Üretkenlik Sistemleri ve Uygulamamız</vt:lpstr>
      <vt:lpstr>Hedefler</vt:lpstr>
      <vt:lpstr>Sistem analizi</vt:lpstr>
      <vt:lpstr>Sistem tasarımı</vt:lpstr>
      <vt:lpstr>Proje Süreci</vt:lpstr>
      <vt:lpstr>Uygulama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Application to Group Tasks and Events</dc:title>
  <dc:creator>ELİF YAĞMUR DURAN</dc:creator>
  <cp:lastModifiedBy>ELİF YAĞMUR DURAN</cp:lastModifiedBy>
  <cp:revision>9</cp:revision>
  <dcterms:created xsi:type="dcterms:W3CDTF">2022-06-17T10:21:50Z</dcterms:created>
  <dcterms:modified xsi:type="dcterms:W3CDTF">2022-06-23T11:42:09Z</dcterms:modified>
</cp:coreProperties>
</file>