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6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3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4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2E90-CE28-114A-A272-E1803CA0C95C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E329-F00F-A84B-B7AA-F3325591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590024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7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Hey</vt:lpstr>
      <vt:lpstr>Ok!</vt:lpstr>
    </vt:vector>
  </TitlesOfParts>
  <Company>walk.by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</dc:title>
  <dc:creator>Eli Gratz</dc:creator>
  <cp:lastModifiedBy>Eli Gratz</cp:lastModifiedBy>
  <cp:revision>2</cp:revision>
  <dcterms:created xsi:type="dcterms:W3CDTF">2016-06-08T02:20:25Z</dcterms:created>
  <dcterms:modified xsi:type="dcterms:W3CDTF">2016-06-08T02:24:01Z</dcterms:modified>
</cp:coreProperties>
</file>