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FB9-3006-4D4B-B588-F1249DBE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9F6B2-F622-432A-807C-C0FB4259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A3EE-157C-4779-8DFA-519C5EA7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2442-D836-4A74-99DA-23007047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F565-E522-40AB-AFA5-109446CF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844-8893-4F65-B0A3-7FD15B8A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B13-A64D-46E5-A764-B1DBCDA34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78AE-6D36-4768-99C9-473C588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E77C-2EC8-40BA-B8D5-EED0E0E2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8E64-E8F4-4CD7-9C3C-5928A82A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6C897-E934-4805-8DEF-9D148921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C79F-75B8-4498-9DF1-22F39B82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7123-7FE5-45AB-920F-763DB696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B3AC-441A-47EA-853B-A7220C45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4F37-10BC-4099-AAFB-D18578A8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E6FE-E222-4892-BA3B-025052CE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510-4A30-4B18-9413-AEE82E1A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809A-5560-4830-AC03-8970C31A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1401-566B-441F-8BCC-AD11540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1F29-4B86-49FB-8600-D3DE91A0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BDD-BC83-491E-B1A2-F8E3BDC0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5A58F-2300-4B6D-8D94-8A86EB7E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D1E7-C693-4060-BCB7-1978ED8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83C3-EF81-43BE-87D5-0CE83F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5C99-B241-4E8C-A781-D82205C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09D9-ED84-46AD-9832-F3EDB3D2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0092-8355-4189-8E08-26422461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FBA5-E7AA-4ACB-8C04-2859B9B4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DD05-9BE5-4272-A080-115E6D85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43CD-572E-4896-B5D0-2AB48742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B1404-CDDD-4817-8C4D-B273A70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C47-4DEB-44E7-BCB7-C8C1B29C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65D07-D366-4239-9CCB-483FC707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BA78-D257-4774-8E07-E7CC5F684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0DC1-2B33-44F0-BD58-8C466A5A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E15B2-7CE3-43F4-A37E-68F0329D8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E4169-7483-4ED8-B82B-0A3680B0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02A57-EDA6-4F10-9C04-BF921706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73D5-ADF5-48D3-B0DD-25CD479F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CBB3-7BBD-44CA-8071-E3088242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8C288-15D1-49B8-8EBB-9B85C4BD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591A7-B851-40C0-935E-73946F4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59C9-68D7-4257-8E40-AF4F532A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F55DC-A6EA-46C7-941E-54DBFC3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6FF8F-75CB-49E5-9E83-8B9BAFA4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FC4D-6A90-4FE3-BBEB-306C361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1CF6-25DC-4A88-BF09-5FEA8A73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4A93-9E70-45F0-8311-D34ED372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02D9-777F-4F43-939E-40DD3797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046D-3405-4F5F-87DE-16190B8D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DC7F-5E2D-470C-8979-7CEA6D35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3460-5897-4ADF-9ED1-04504112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4A7C-B5E6-4DB2-94A2-633C00EA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0AA37-C211-4475-835B-E89D306E9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305C-6DB2-486D-BC57-1A265E21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B8A23-47BD-4B18-98B0-FEE1429A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D0BA-ACAA-4C5E-A17B-CD6AD15A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A67F3-635E-4138-A08F-FDC3A277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DA98F-CEF5-4B9D-A990-CBBF818A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191A-9018-41BF-B18D-47F5884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532C-6F6C-4734-9AFF-7AD13E31C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88A9-EEB5-4368-9AD9-5F861635595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4B01-EFDC-4821-99A0-E390D163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5A16-A1D9-44B0-A041-7D6A9DA8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4D64-121F-4AA9-8A28-4B6D9A54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884985-E0B1-43A1-A931-9E94671F37F3}"/>
              </a:ext>
            </a:extLst>
          </p:cNvPr>
          <p:cNvSpPr/>
          <p:nvPr/>
        </p:nvSpPr>
        <p:spPr>
          <a:xfrm>
            <a:off x="427839" y="1771789"/>
            <a:ext cx="1661020" cy="6022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UCI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DAC7F-C662-467A-9F18-15178DA7CC82}"/>
              </a:ext>
            </a:extLst>
          </p:cNvPr>
          <p:cNvSpPr/>
          <p:nvPr/>
        </p:nvSpPr>
        <p:spPr>
          <a:xfrm>
            <a:off x="2780522" y="1336361"/>
            <a:ext cx="2575249" cy="602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Input Hander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CA57D8-3725-4498-9417-1459DA693FC8}"/>
              </a:ext>
            </a:extLst>
          </p:cNvPr>
          <p:cNvSpPr/>
          <p:nvPr/>
        </p:nvSpPr>
        <p:spPr>
          <a:xfrm>
            <a:off x="2864498" y="1437942"/>
            <a:ext cx="774441" cy="3991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Message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C35F6-7730-4361-A72B-22BC3EA24655}"/>
              </a:ext>
            </a:extLst>
          </p:cNvPr>
          <p:cNvSpPr/>
          <p:nvPr/>
        </p:nvSpPr>
        <p:spPr>
          <a:xfrm>
            <a:off x="2780522" y="2207218"/>
            <a:ext cx="2575249" cy="602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Output Hander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3B6DD-6D10-4149-9DD2-CF057146AE9F}"/>
              </a:ext>
            </a:extLst>
          </p:cNvPr>
          <p:cNvSpPr/>
          <p:nvPr/>
        </p:nvSpPr>
        <p:spPr>
          <a:xfrm>
            <a:off x="2864498" y="2308799"/>
            <a:ext cx="774441" cy="3991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Message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158CC-0A1A-446B-A7D4-093B42DD7672}"/>
              </a:ext>
            </a:extLst>
          </p:cNvPr>
          <p:cNvSpPr txBox="1"/>
          <p:nvPr/>
        </p:nvSpPr>
        <p:spPr>
          <a:xfrm>
            <a:off x="2034073" y="1389074"/>
            <a:ext cx="746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stdin/UCI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732AF-4728-4EB9-846F-8B1FABF8F3E0}"/>
              </a:ext>
            </a:extLst>
          </p:cNvPr>
          <p:cNvSpPr txBox="1"/>
          <p:nvPr/>
        </p:nvSpPr>
        <p:spPr>
          <a:xfrm>
            <a:off x="1922106" y="2539845"/>
            <a:ext cx="861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stdout/UCI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7442E-4A12-4C87-8C6B-200A9886187B}"/>
              </a:ext>
            </a:extLst>
          </p:cNvPr>
          <p:cNvSpPr txBox="1"/>
          <p:nvPr/>
        </p:nvSpPr>
        <p:spPr>
          <a:xfrm>
            <a:off x="5038529" y="1151695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9F417-A757-491D-871E-729F72FA04BA}"/>
              </a:ext>
            </a:extLst>
          </p:cNvPr>
          <p:cNvSpPr txBox="1"/>
          <p:nvPr/>
        </p:nvSpPr>
        <p:spPr>
          <a:xfrm>
            <a:off x="5038529" y="2022552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FB3252-2C73-44CD-91D2-DD1FC26803E8}"/>
              </a:ext>
            </a:extLst>
          </p:cNvPr>
          <p:cNvSpPr/>
          <p:nvPr/>
        </p:nvSpPr>
        <p:spPr>
          <a:xfrm>
            <a:off x="5730193" y="1798000"/>
            <a:ext cx="1661020" cy="602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0978D2-3920-4E83-9F51-0EA09D6AC92A}"/>
              </a:ext>
            </a:extLst>
          </p:cNvPr>
          <p:cNvSpPr/>
          <p:nvPr/>
        </p:nvSpPr>
        <p:spPr>
          <a:xfrm>
            <a:off x="7860683" y="1798000"/>
            <a:ext cx="1661020" cy="602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66D291-AD0A-4C67-9F8F-6214E12A49B1}"/>
              </a:ext>
            </a:extLst>
          </p:cNvPr>
          <p:cNvSpPr/>
          <p:nvPr/>
        </p:nvSpPr>
        <p:spPr>
          <a:xfrm>
            <a:off x="7860683" y="917583"/>
            <a:ext cx="1661020" cy="602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AF061-3702-4F4D-B094-06645D3C4ECC}"/>
              </a:ext>
            </a:extLst>
          </p:cNvPr>
          <p:cNvSpPr txBox="1"/>
          <p:nvPr/>
        </p:nvSpPr>
        <p:spPr>
          <a:xfrm>
            <a:off x="7073971" y="1613334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4A8FC-C38F-4330-ABCB-848D2753D849}"/>
              </a:ext>
            </a:extLst>
          </p:cNvPr>
          <p:cNvSpPr txBox="1"/>
          <p:nvPr/>
        </p:nvSpPr>
        <p:spPr>
          <a:xfrm>
            <a:off x="9168881" y="1613334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C9F6B-F562-4B7F-84F6-95334F885C25}"/>
              </a:ext>
            </a:extLst>
          </p:cNvPr>
          <p:cNvSpPr txBox="1"/>
          <p:nvPr/>
        </p:nvSpPr>
        <p:spPr>
          <a:xfrm>
            <a:off x="9204461" y="1568138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8851C-C889-4E08-BA6C-57D3AD88744A}"/>
              </a:ext>
            </a:extLst>
          </p:cNvPr>
          <p:cNvSpPr txBox="1"/>
          <p:nvPr/>
        </p:nvSpPr>
        <p:spPr>
          <a:xfrm>
            <a:off x="9252857" y="1519879"/>
            <a:ext cx="31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45005-4A91-4713-858F-DE19AA60F260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5355771" y="1637509"/>
            <a:ext cx="374422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9019C9-89B0-47E4-90C0-A1003A39D56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391213" y="2099148"/>
            <a:ext cx="46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F7B4E6-9C82-4A2B-9B7F-F5E0399FC94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7391213" y="1218731"/>
            <a:ext cx="469470" cy="88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C0CD26-2C82-4766-AD3C-40DE98FACFB9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8691193" y="1519879"/>
            <a:ext cx="0" cy="27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172B3A-E9A2-4606-8EF4-52353B2AAD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88859" y="1637509"/>
            <a:ext cx="691663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CB47E9-FE58-429C-9567-B059EE6C497C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2088859" y="2072937"/>
            <a:ext cx="691663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EBA235-C6E3-4491-A7C2-AD0D08D86CCB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5355771" y="2099148"/>
            <a:ext cx="374422" cy="40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7BADC78-D3EE-4192-87F9-C9D7EE387E96}"/>
              </a:ext>
            </a:extLst>
          </p:cNvPr>
          <p:cNvSpPr/>
          <p:nvPr/>
        </p:nvSpPr>
        <p:spPr>
          <a:xfrm>
            <a:off x="5355771" y="591638"/>
            <a:ext cx="835448" cy="4517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1D55C1-8903-42E2-930A-EC410B7027D7}"/>
              </a:ext>
            </a:extLst>
          </p:cNvPr>
          <p:cNvCxnSpPr>
            <a:stCxn id="41" idx="2"/>
          </p:cNvCxnSpPr>
          <p:nvPr/>
        </p:nvCxnSpPr>
        <p:spPr>
          <a:xfrm flipH="1">
            <a:off x="4702629" y="1043360"/>
            <a:ext cx="1070866" cy="17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710D5F-5918-483B-930D-0934FE6C1663}"/>
              </a:ext>
            </a:extLst>
          </p:cNvPr>
          <p:cNvCxnSpPr>
            <a:stCxn id="41" idx="2"/>
          </p:cNvCxnSpPr>
          <p:nvPr/>
        </p:nvCxnSpPr>
        <p:spPr>
          <a:xfrm flipH="1">
            <a:off x="4907902" y="1043360"/>
            <a:ext cx="865593" cy="111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8DA921-BF35-45DA-963A-115FC67F139F}"/>
              </a:ext>
            </a:extLst>
          </p:cNvPr>
          <p:cNvCxnSpPr>
            <a:stCxn id="41" idx="2"/>
          </p:cNvCxnSpPr>
          <p:nvPr/>
        </p:nvCxnSpPr>
        <p:spPr>
          <a:xfrm>
            <a:off x="5773495" y="1043360"/>
            <a:ext cx="688314" cy="67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0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Haber</dc:creator>
  <cp:lastModifiedBy>Eli Haber</cp:lastModifiedBy>
  <cp:revision>3</cp:revision>
  <dcterms:created xsi:type="dcterms:W3CDTF">2021-02-07T09:49:04Z</dcterms:created>
  <dcterms:modified xsi:type="dcterms:W3CDTF">2021-02-07T10:07:34Z</dcterms:modified>
</cp:coreProperties>
</file>