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2">
  <p:sldMasterIdLst>
    <p:sldMasterId id="2147483648" r:id="rId1"/>
  </p:sldMasterIdLst>
  <p:sldIdLst>
    <p:sldId id="256" r:id="rId2"/>
    <p:sldId id="264" r:id="rId3"/>
    <p:sldId id="262" r:id="rId4"/>
    <p:sldId id="263" r:id="rId5"/>
    <p:sldId id="265" r:id="rId6"/>
    <p:sldId id="266" r:id="rId7"/>
    <p:sldId id="268" r:id="rId8"/>
    <p:sldId id="270" r:id="rId9"/>
    <p:sldId id="269" r:id="rId10"/>
    <p:sldId id="277" r:id="rId11"/>
    <p:sldId id="271"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39C12"/>
    <a:srgbClr val="9BBB59"/>
    <a:srgbClr val="16A085"/>
    <a:srgbClr val="2980B9"/>
    <a:srgbClr val="2C3E50"/>
    <a:srgbClr val="00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0945D-92F6-44DA-AB30-0229BA5E7F74}" type="doc">
      <dgm:prSet loTypeId="urn:microsoft.com/office/officeart/2005/8/layout/orgChart1" loCatId="hierarchy" qsTypeId="urn:microsoft.com/office/officeart/2005/8/quickstyle/3d1" qsCatId="3D" csTypeId="urn:microsoft.com/office/officeart/2005/8/colors/accent1_2" csCatId="accent1" phldr="1"/>
      <dgm:spPr/>
      <dgm:t>
        <a:bodyPr/>
        <a:lstStyle/>
        <a:p>
          <a:pPr rtl="1"/>
          <a:endParaRPr lang="he-IL"/>
        </a:p>
      </dgm:t>
    </dgm:pt>
    <dgm:pt modelId="{8938FB00-5FD9-4051-8876-A7EDDA895811}">
      <dgm:prSet phldrT="[טקסט]"/>
      <dgm:spPr>
        <a:gradFill rotWithShape="0">
          <a:gsLst>
            <a:gs pos="37000">
              <a:srgbClr val="0070C0"/>
            </a:gs>
            <a:gs pos="95000">
              <a:srgbClr val="3399FF"/>
            </a:gs>
          </a:gsLst>
          <a:lin ang="2700000" scaled="1"/>
        </a:gradFill>
      </dgm:spPr>
      <dgm:t>
        <a:bodyPr/>
        <a:lstStyle/>
        <a:p>
          <a:pPr rtl="1"/>
          <a:r>
            <a:rPr lang="he-IL" dirty="0">
              <a:latin typeface="David" panose="020E0502060401010101" pitchFamily="34" charset="-79"/>
              <a:cs typeface="David" panose="020E0502060401010101" pitchFamily="34" charset="-79"/>
            </a:rPr>
            <a:t>נחיתה</a:t>
          </a:r>
        </a:p>
      </dgm:t>
    </dgm:pt>
    <dgm:pt modelId="{1E1B7422-269B-45D1-BB6B-39E902E82CE5}" type="parTrans" cxnId="{03759950-B682-4120-A909-5D130EB9A8A4}">
      <dgm:prSet/>
      <dgm:spPr/>
      <dgm:t>
        <a:bodyPr/>
        <a:lstStyle/>
        <a:p>
          <a:pPr rtl="1"/>
          <a:endParaRPr lang="he-IL">
            <a:latin typeface="David" panose="020E0502060401010101" pitchFamily="34" charset="-79"/>
            <a:cs typeface="David" panose="020E0502060401010101" pitchFamily="34" charset="-79"/>
          </a:endParaRPr>
        </a:p>
      </dgm:t>
    </dgm:pt>
    <dgm:pt modelId="{FB5CD754-9DD0-4E44-ABAD-F7DC89EB5355}" type="sibTrans" cxnId="{03759950-B682-4120-A909-5D130EB9A8A4}">
      <dgm:prSet/>
      <dgm:spPr/>
      <dgm:t>
        <a:bodyPr/>
        <a:lstStyle/>
        <a:p>
          <a:pPr rtl="1"/>
          <a:endParaRPr lang="he-IL">
            <a:latin typeface="David" panose="020E0502060401010101" pitchFamily="34" charset="-79"/>
            <a:cs typeface="David" panose="020E0502060401010101" pitchFamily="34" charset="-79"/>
          </a:endParaRPr>
        </a:p>
      </dgm:t>
    </dgm:pt>
    <dgm:pt modelId="{C58F724D-9AF2-4911-95B0-FCF5A3630E63}" type="asst">
      <dgm:prSet phldrT="[טקסט]"/>
      <dgm:spPr>
        <a:gradFill flip="none" rotWithShape="0">
          <a:gsLst>
            <a:gs pos="24000">
              <a:srgbClr val="0070C0"/>
            </a:gs>
            <a:gs pos="95000">
              <a:srgbClr val="3399FF"/>
            </a:gs>
          </a:gsLst>
          <a:lin ang="2700000" scaled="1"/>
          <a:tileRect/>
        </a:gradFill>
      </dgm:spPr>
      <dgm:t>
        <a:bodyPr/>
        <a:lstStyle/>
        <a:p>
          <a:pPr rtl="1"/>
          <a:r>
            <a:rPr lang="he-IL" dirty="0">
              <a:latin typeface="David" panose="020E0502060401010101" pitchFamily="34" charset="-79"/>
              <a:cs typeface="David" panose="020E0502060401010101" pitchFamily="34" charset="-79"/>
            </a:rPr>
            <a:t>התחברות</a:t>
          </a:r>
        </a:p>
      </dgm:t>
    </dgm:pt>
    <dgm:pt modelId="{038CD71E-C7CB-49F2-9879-C13897E32F36}" type="parTrans" cxnId="{DC433D50-DE8C-494D-87FC-57895A65FAD8}">
      <dgm:prSet/>
      <dgm:spPr>
        <a:ln>
          <a:solidFill>
            <a:schemeClr val="bg1"/>
          </a:solidFill>
        </a:ln>
      </dgm:spPr>
      <dgm:t>
        <a:bodyPr/>
        <a:lstStyle/>
        <a:p>
          <a:pPr rtl="1"/>
          <a:endParaRPr lang="he-IL">
            <a:highlight>
              <a:srgbClr val="FFFF00"/>
            </a:highlight>
            <a:latin typeface="David" panose="020E0502060401010101" pitchFamily="34" charset="-79"/>
            <a:cs typeface="David" panose="020E0502060401010101" pitchFamily="34" charset="-79"/>
          </a:endParaRPr>
        </a:p>
      </dgm:t>
    </dgm:pt>
    <dgm:pt modelId="{855DB676-9865-4FB4-B1F7-48E81F9DA52D}" type="sibTrans" cxnId="{DC433D50-DE8C-494D-87FC-57895A65FAD8}">
      <dgm:prSet/>
      <dgm:spPr/>
      <dgm:t>
        <a:bodyPr/>
        <a:lstStyle/>
        <a:p>
          <a:pPr rtl="1"/>
          <a:endParaRPr lang="he-IL">
            <a:latin typeface="David" panose="020E0502060401010101" pitchFamily="34" charset="-79"/>
            <a:cs typeface="David" panose="020E0502060401010101" pitchFamily="34" charset="-79"/>
          </a:endParaRPr>
        </a:p>
      </dgm:t>
    </dgm:pt>
    <dgm:pt modelId="{442C1C74-AC00-4590-9489-52D2632C72A7}">
      <dgm:prSet phldrT="[טקסט]"/>
      <dgm:spPr>
        <a:solidFill>
          <a:srgbClr val="0070C0"/>
        </a:solidFill>
      </dgm:spPr>
      <dgm:t>
        <a:bodyPr/>
        <a:lstStyle/>
        <a:p>
          <a:pPr rtl="1"/>
          <a:r>
            <a:rPr lang="he-IL" dirty="0">
              <a:latin typeface="David" panose="020E0502060401010101" pitchFamily="34" charset="-79"/>
              <a:cs typeface="David" panose="020E0502060401010101" pitchFamily="34" charset="-79"/>
            </a:rPr>
            <a:t>הוספת עובד חדש</a:t>
          </a:r>
        </a:p>
      </dgm:t>
    </dgm:pt>
    <dgm:pt modelId="{7C912955-7300-4765-963B-B28A3AB4E784}" type="parTrans" cxnId="{1F7D49B3-8110-42DE-824F-5ABD6C1BAAE4}">
      <dgm:prSet/>
      <dgm:spPr/>
      <dgm:t>
        <a:bodyPr/>
        <a:lstStyle/>
        <a:p>
          <a:pPr rtl="1"/>
          <a:endParaRPr lang="he-IL">
            <a:latin typeface="David" panose="020E0502060401010101" pitchFamily="34" charset="-79"/>
            <a:cs typeface="David" panose="020E0502060401010101" pitchFamily="34" charset="-79"/>
          </a:endParaRPr>
        </a:p>
      </dgm:t>
    </dgm:pt>
    <dgm:pt modelId="{94CF2D72-1C42-4FAB-AEE1-BBFCC2D835FE}" type="sibTrans" cxnId="{1F7D49B3-8110-42DE-824F-5ABD6C1BAAE4}">
      <dgm:prSet/>
      <dgm:spPr/>
      <dgm:t>
        <a:bodyPr/>
        <a:lstStyle/>
        <a:p>
          <a:pPr rtl="1"/>
          <a:endParaRPr lang="he-IL">
            <a:latin typeface="David" panose="020E0502060401010101" pitchFamily="34" charset="-79"/>
            <a:cs typeface="David" panose="020E0502060401010101" pitchFamily="34" charset="-79"/>
          </a:endParaRPr>
        </a:p>
      </dgm:t>
    </dgm:pt>
    <dgm:pt modelId="{A230C3F0-415B-475A-9B09-3843618FEFD3}">
      <dgm:prSet phldrT="[טקסט]"/>
      <dgm:spPr>
        <a:solidFill>
          <a:srgbClr val="0070C0"/>
        </a:solidFill>
      </dgm:spPr>
      <dgm:t>
        <a:bodyPr/>
        <a:lstStyle/>
        <a:p>
          <a:pPr rtl="1"/>
          <a:r>
            <a:rPr lang="he-IL" dirty="0">
              <a:latin typeface="David" panose="020E0502060401010101" pitchFamily="34" charset="-79"/>
              <a:cs typeface="David" panose="020E0502060401010101" pitchFamily="34" charset="-79"/>
            </a:rPr>
            <a:t>התנתקות</a:t>
          </a:r>
        </a:p>
      </dgm:t>
    </dgm:pt>
    <dgm:pt modelId="{84AEDC34-AAC1-410F-AD63-793F6177B3AB}" type="parTrans" cxnId="{C0C56AFC-06C0-4C31-8E21-DFA21D87AB00}">
      <dgm:prSet/>
      <dgm:spPr/>
      <dgm:t>
        <a:bodyPr/>
        <a:lstStyle/>
        <a:p>
          <a:pPr rtl="1"/>
          <a:endParaRPr lang="he-IL">
            <a:latin typeface="David" panose="020E0502060401010101" pitchFamily="34" charset="-79"/>
            <a:cs typeface="David" panose="020E0502060401010101" pitchFamily="34" charset="-79"/>
          </a:endParaRPr>
        </a:p>
      </dgm:t>
    </dgm:pt>
    <dgm:pt modelId="{0127E1D7-0140-4FD5-8C78-E218F14C7E98}" type="sibTrans" cxnId="{C0C56AFC-06C0-4C31-8E21-DFA21D87AB00}">
      <dgm:prSet/>
      <dgm:spPr/>
      <dgm:t>
        <a:bodyPr/>
        <a:lstStyle/>
        <a:p>
          <a:pPr rtl="1"/>
          <a:endParaRPr lang="he-IL">
            <a:latin typeface="David" panose="020E0502060401010101" pitchFamily="34" charset="-79"/>
            <a:cs typeface="David" panose="020E0502060401010101" pitchFamily="34" charset="-79"/>
          </a:endParaRPr>
        </a:p>
      </dgm:t>
    </dgm:pt>
    <dgm:pt modelId="{A2E5AC03-B9F4-4060-9D0C-09AD01734B98}">
      <dgm:prSet phldrT="[טקסט]"/>
      <dgm:spPr>
        <a:solidFill>
          <a:srgbClr val="3399FF"/>
        </a:solidFill>
      </dgm:spPr>
      <dgm:t>
        <a:bodyPr/>
        <a:lstStyle/>
        <a:p>
          <a:pPr rtl="1"/>
          <a:r>
            <a:rPr lang="he-IL" dirty="0">
              <a:latin typeface="David" panose="020E0502060401010101" pitchFamily="34" charset="-79"/>
              <a:cs typeface="David" panose="020E0502060401010101" pitchFamily="34" charset="-79"/>
            </a:rPr>
            <a:t>דף מנהל</a:t>
          </a:r>
        </a:p>
      </dgm:t>
    </dgm:pt>
    <dgm:pt modelId="{FC6752ED-D2AF-4900-9360-13A27AB4A571}" type="parTrans" cxnId="{24B32856-D700-453B-95F9-5A258FE179FA}">
      <dgm:prSet/>
      <dgm:spPr/>
      <dgm:t>
        <a:bodyPr/>
        <a:lstStyle/>
        <a:p>
          <a:pPr rtl="1"/>
          <a:endParaRPr lang="he-IL">
            <a:latin typeface="David" panose="020E0502060401010101" pitchFamily="34" charset="-79"/>
            <a:cs typeface="David" panose="020E0502060401010101" pitchFamily="34" charset="-79"/>
          </a:endParaRPr>
        </a:p>
      </dgm:t>
    </dgm:pt>
    <dgm:pt modelId="{59CB69C1-1BE9-4554-AC82-DEC4E67461C7}" type="sibTrans" cxnId="{24B32856-D700-453B-95F9-5A258FE179FA}">
      <dgm:prSet/>
      <dgm:spPr/>
      <dgm:t>
        <a:bodyPr/>
        <a:lstStyle/>
        <a:p>
          <a:pPr rtl="1"/>
          <a:endParaRPr lang="he-IL">
            <a:latin typeface="David" panose="020E0502060401010101" pitchFamily="34" charset="-79"/>
            <a:cs typeface="David" panose="020E0502060401010101" pitchFamily="34" charset="-79"/>
          </a:endParaRPr>
        </a:p>
      </dgm:t>
    </dgm:pt>
    <dgm:pt modelId="{222FAFED-7033-4932-B6B6-3DA18081C9D9}">
      <dgm:prSet/>
      <dgm:spPr>
        <a:solidFill>
          <a:srgbClr val="0070C0"/>
        </a:solidFill>
      </dgm:spPr>
      <dgm:t>
        <a:bodyPr/>
        <a:lstStyle/>
        <a:p>
          <a:pPr rtl="1"/>
          <a:r>
            <a:rPr lang="he-IL" dirty="0">
              <a:latin typeface="David" panose="020E0502060401010101" pitchFamily="34" charset="-79"/>
              <a:cs typeface="David" panose="020E0502060401010101" pitchFamily="34" charset="-79"/>
            </a:rPr>
            <a:t>מידע על מנהלי מערכת</a:t>
          </a:r>
        </a:p>
      </dgm:t>
    </dgm:pt>
    <dgm:pt modelId="{16A2B84F-BDD7-4872-98DB-AD1047A3D868}" type="parTrans" cxnId="{051547AC-7BDA-4982-8F2E-536E300957AC}">
      <dgm:prSet/>
      <dgm:spPr/>
      <dgm:t>
        <a:bodyPr/>
        <a:lstStyle/>
        <a:p>
          <a:pPr rtl="1"/>
          <a:endParaRPr lang="he-IL">
            <a:latin typeface="David" panose="020E0502060401010101" pitchFamily="34" charset="-79"/>
            <a:cs typeface="David" panose="020E0502060401010101" pitchFamily="34" charset="-79"/>
          </a:endParaRPr>
        </a:p>
      </dgm:t>
    </dgm:pt>
    <dgm:pt modelId="{3FC95C9C-89C1-4A83-B6AA-7C19343CF8C0}" type="sibTrans" cxnId="{051547AC-7BDA-4982-8F2E-536E300957AC}">
      <dgm:prSet/>
      <dgm:spPr/>
      <dgm:t>
        <a:bodyPr/>
        <a:lstStyle/>
        <a:p>
          <a:pPr rtl="1"/>
          <a:endParaRPr lang="he-IL">
            <a:latin typeface="David" panose="020E0502060401010101" pitchFamily="34" charset="-79"/>
            <a:cs typeface="David" panose="020E0502060401010101" pitchFamily="34" charset="-79"/>
          </a:endParaRPr>
        </a:p>
      </dgm:t>
    </dgm:pt>
    <dgm:pt modelId="{3F18FCB4-5E43-47F2-AC2A-31071EDDC6BF}">
      <dgm:prSet/>
      <dgm:spPr>
        <a:solidFill>
          <a:srgbClr val="0070C0"/>
        </a:solidFill>
      </dgm:spPr>
      <dgm:t>
        <a:bodyPr/>
        <a:lstStyle/>
        <a:p>
          <a:pPr rtl="1"/>
          <a:r>
            <a:rPr lang="he-IL" dirty="0">
              <a:latin typeface="David" panose="020E0502060401010101" pitchFamily="34" charset="-79"/>
              <a:cs typeface="David" panose="020E0502060401010101" pitchFamily="34" charset="-79"/>
            </a:rPr>
            <a:t>הרשמה למשמרות</a:t>
          </a:r>
        </a:p>
      </dgm:t>
    </dgm:pt>
    <dgm:pt modelId="{81C94B4D-0D96-4487-A462-2BA558E7B2FA}" type="parTrans" cxnId="{8F5EB4B1-EF05-4DB4-9F04-A2CE1644609C}">
      <dgm:prSet/>
      <dgm:spPr/>
      <dgm:t>
        <a:bodyPr/>
        <a:lstStyle/>
        <a:p>
          <a:pPr rtl="1"/>
          <a:endParaRPr lang="he-IL">
            <a:latin typeface="David" panose="020E0502060401010101" pitchFamily="34" charset="-79"/>
            <a:cs typeface="David" panose="020E0502060401010101" pitchFamily="34" charset="-79"/>
          </a:endParaRPr>
        </a:p>
      </dgm:t>
    </dgm:pt>
    <dgm:pt modelId="{F02445E1-5805-458E-A788-3AF9ED636D9C}" type="sibTrans" cxnId="{8F5EB4B1-EF05-4DB4-9F04-A2CE1644609C}">
      <dgm:prSet/>
      <dgm:spPr/>
      <dgm:t>
        <a:bodyPr/>
        <a:lstStyle/>
        <a:p>
          <a:pPr rtl="1"/>
          <a:endParaRPr lang="he-IL">
            <a:latin typeface="David" panose="020E0502060401010101" pitchFamily="34" charset="-79"/>
            <a:cs typeface="David" panose="020E0502060401010101" pitchFamily="34" charset="-79"/>
          </a:endParaRPr>
        </a:p>
      </dgm:t>
    </dgm:pt>
    <dgm:pt modelId="{A18C5B6A-8103-4F88-8E9E-A28FC1E232BC}">
      <dgm:prSet/>
      <dgm:spPr>
        <a:solidFill>
          <a:srgbClr val="0070C0"/>
        </a:solidFill>
      </dgm:spPr>
      <dgm:t>
        <a:bodyPr/>
        <a:lstStyle/>
        <a:p>
          <a:pPr rtl="1"/>
          <a:r>
            <a:rPr lang="he-IL" dirty="0">
              <a:latin typeface="David" panose="020E0502060401010101" pitchFamily="34" charset="-79"/>
              <a:cs typeface="David" panose="020E0502060401010101" pitchFamily="34" charset="-79"/>
            </a:rPr>
            <a:t>מידע אישי</a:t>
          </a:r>
        </a:p>
      </dgm:t>
    </dgm:pt>
    <dgm:pt modelId="{6E11AE49-98E8-4F76-BA3F-8B8E1D017ADE}" type="parTrans" cxnId="{8047CF86-ED1B-4AEE-9977-024027FCA97F}">
      <dgm:prSet/>
      <dgm:spPr/>
      <dgm:t>
        <a:bodyPr/>
        <a:lstStyle/>
        <a:p>
          <a:pPr rtl="1"/>
          <a:endParaRPr lang="he-IL">
            <a:latin typeface="David" panose="020E0502060401010101" pitchFamily="34" charset="-79"/>
            <a:cs typeface="David" panose="020E0502060401010101" pitchFamily="34" charset="-79"/>
          </a:endParaRPr>
        </a:p>
      </dgm:t>
    </dgm:pt>
    <dgm:pt modelId="{592ACC3B-B1A0-4F6C-A73E-3055A030D1A2}" type="sibTrans" cxnId="{8047CF86-ED1B-4AEE-9977-024027FCA97F}">
      <dgm:prSet/>
      <dgm:spPr/>
      <dgm:t>
        <a:bodyPr/>
        <a:lstStyle/>
        <a:p>
          <a:pPr rtl="1"/>
          <a:endParaRPr lang="he-IL">
            <a:latin typeface="David" panose="020E0502060401010101" pitchFamily="34" charset="-79"/>
            <a:cs typeface="David" panose="020E0502060401010101" pitchFamily="34" charset="-79"/>
          </a:endParaRPr>
        </a:p>
      </dgm:t>
    </dgm:pt>
    <dgm:pt modelId="{BD2A95FD-E7C7-45EC-8D35-66EFB3499288}">
      <dgm:prSet/>
      <dgm:spPr>
        <a:solidFill>
          <a:srgbClr val="0070C0"/>
        </a:solidFill>
      </dgm:spPr>
      <dgm:t>
        <a:bodyPr/>
        <a:lstStyle/>
        <a:p>
          <a:pPr rtl="1"/>
          <a:r>
            <a:rPr lang="he-IL" dirty="0">
              <a:latin typeface="David" panose="020E0502060401010101" pitchFamily="34" charset="-79"/>
              <a:cs typeface="David" panose="020E0502060401010101" pitchFamily="34" charset="-79"/>
            </a:rPr>
            <a:t>לוח משמרות</a:t>
          </a:r>
        </a:p>
      </dgm:t>
    </dgm:pt>
    <dgm:pt modelId="{54DF54C3-9C5C-4787-A218-8896E990F695}" type="parTrans" cxnId="{907BCBC4-F98E-4F07-AE2E-58E06E370216}">
      <dgm:prSet/>
      <dgm:spPr/>
      <dgm:t>
        <a:bodyPr/>
        <a:lstStyle/>
        <a:p>
          <a:pPr rtl="1"/>
          <a:endParaRPr lang="he-IL">
            <a:latin typeface="David" panose="020E0502060401010101" pitchFamily="34" charset="-79"/>
            <a:cs typeface="David" panose="020E0502060401010101" pitchFamily="34" charset="-79"/>
          </a:endParaRPr>
        </a:p>
      </dgm:t>
    </dgm:pt>
    <dgm:pt modelId="{6F47C549-5CCD-453C-9E87-A9A1D2AAB483}" type="sibTrans" cxnId="{907BCBC4-F98E-4F07-AE2E-58E06E370216}">
      <dgm:prSet/>
      <dgm:spPr/>
      <dgm:t>
        <a:bodyPr/>
        <a:lstStyle/>
        <a:p>
          <a:pPr rtl="1"/>
          <a:endParaRPr lang="he-IL">
            <a:latin typeface="David" panose="020E0502060401010101" pitchFamily="34" charset="-79"/>
            <a:cs typeface="David" panose="020E0502060401010101" pitchFamily="34" charset="-79"/>
          </a:endParaRPr>
        </a:p>
      </dgm:t>
    </dgm:pt>
    <dgm:pt modelId="{D8F5BD47-8422-4AF6-AFE3-67CBB3A16AE8}">
      <dgm:prSet/>
      <dgm:spPr>
        <a:solidFill>
          <a:srgbClr val="0070C0"/>
        </a:solidFill>
      </dgm:spPr>
      <dgm:t>
        <a:bodyPr/>
        <a:lstStyle/>
        <a:p>
          <a:pPr rtl="1"/>
          <a:r>
            <a:rPr lang="he-IL" dirty="0">
              <a:latin typeface="David" panose="020E0502060401010101" pitchFamily="34" charset="-79"/>
              <a:cs typeface="David" panose="020E0502060401010101" pitchFamily="34" charset="-79"/>
            </a:rPr>
            <a:t>שינוי סיסמא</a:t>
          </a:r>
        </a:p>
      </dgm:t>
    </dgm:pt>
    <dgm:pt modelId="{DF1D8EA0-3536-4CEE-8FD6-45A20EE8D15E}" type="parTrans" cxnId="{D41A6C94-C34D-4907-BDD7-CEF88B68EB71}">
      <dgm:prSet/>
      <dgm:spPr/>
      <dgm:t>
        <a:bodyPr/>
        <a:lstStyle/>
        <a:p>
          <a:pPr rtl="1"/>
          <a:endParaRPr lang="he-IL">
            <a:latin typeface="David" panose="020E0502060401010101" pitchFamily="34" charset="-79"/>
            <a:cs typeface="David" panose="020E0502060401010101" pitchFamily="34" charset="-79"/>
          </a:endParaRPr>
        </a:p>
      </dgm:t>
    </dgm:pt>
    <dgm:pt modelId="{F1481D66-1D8E-4BBB-B36C-4B0EF31FB051}" type="sibTrans" cxnId="{D41A6C94-C34D-4907-BDD7-CEF88B68EB71}">
      <dgm:prSet/>
      <dgm:spPr/>
      <dgm:t>
        <a:bodyPr/>
        <a:lstStyle/>
        <a:p>
          <a:pPr rtl="1"/>
          <a:endParaRPr lang="he-IL">
            <a:latin typeface="David" panose="020E0502060401010101" pitchFamily="34" charset="-79"/>
            <a:cs typeface="David" panose="020E0502060401010101" pitchFamily="34" charset="-79"/>
          </a:endParaRPr>
        </a:p>
      </dgm:t>
    </dgm:pt>
    <dgm:pt modelId="{8756E2F3-F31C-45C3-877F-F2479BDC81C8}">
      <dgm:prSet/>
      <dgm:spPr>
        <a:solidFill>
          <a:srgbClr val="3399FF"/>
        </a:solidFill>
      </dgm:spPr>
      <dgm:t>
        <a:bodyPr/>
        <a:lstStyle/>
        <a:p>
          <a:pPr rtl="1"/>
          <a:r>
            <a:rPr lang="he-IL" dirty="0">
              <a:latin typeface="David" panose="020E0502060401010101" pitchFamily="34" charset="-79"/>
              <a:cs typeface="David" panose="020E0502060401010101" pitchFamily="34" charset="-79"/>
            </a:rPr>
            <a:t>מחיקת עובד קיים</a:t>
          </a:r>
        </a:p>
      </dgm:t>
    </dgm:pt>
    <dgm:pt modelId="{D78E2B3C-8E58-4554-98D7-2D6E018BEC77}" type="parTrans" cxnId="{889E1CBD-491D-4712-972E-02C9FE79EE78}">
      <dgm:prSet/>
      <dgm:spPr/>
      <dgm:t>
        <a:bodyPr/>
        <a:lstStyle/>
        <a:p>
          <a:pPr rtl="1"/>
          <a:endParaRPr lang="he-IL">
            <a:latin typeface="David" panose="020E0502060401010101" pitchFamily="34" charset="-79"/>
            <a:cs typeface="David" panose="020E0502060401010101" pitchFamily="34" charset="-79"/>
          </a:endParaRPr>
        </a:p>
      </dgm:t>
    </dgm:pt>
    <dgm:pt modelId="{93F4516A-1D8A-49D8-B8A0-5382A54018F4}" type="sibTrans" cxnId="{889E1CBD-491D-4712-972E-02C9FE79EE78}">
      <dgm:prSet/>
      <dgm:spPr/>
      <dgm:t>
        <a:bodyPr/>
        <a:lstStyle/>
        <a:p>
          <a:pPr rtl="1"/>
          <a:endParaRPr lang="he-IL">
            <a:latin typeface="David" panose="020E0502060401010101" pitchFamily="34" charset="-79"/>
            <a:cs typeface="David" panose="020E0502060401010101" pitchFamily="34" charset="-79"/>
          </a:endParaRPr>
        </a:p>
      </dgm:t>
    </dgm:pt>
    <dgm:pt modelId="{8233F676-5110-43EB-9802-8931711FB2A0}">
      <dgm:prSet/>
      <dgm:spPr>
        <a:solidFill>
          <a:srgbClr val="3399FF"/>
        </a:solidFill>
      </dgm:spPr>
      <dgm:t>
        <a:bodyPr/>
        <a:lstStyle/>
        <a:p>
          <a:pPr rtl="1"/>
          <a:r>
            <a:rPr lang="he-IL" dirty="0">
              <a:latin typeface="David" panose="020E0502060401010101" pitchFamily="34" charset="-79"/>
              <a:cs typeface="David" panose="020E0502060401010101" pitchFamily="34" charset="-79"/>
            </a:rPr>
            <a:t>צפיה בפרטי העובדים</a:t>
          </a:r>
        </a:p>
      </dgm:t>
    </dgm:pt>
    <dgm:pt modelId="{E46C04EA-304C-401A-83D2-31F88AE9F474}" type="parTrans" cxnId="{2F1DFA08-A672-4CAA-BB32-21EDED6011E4}">
      <dgm:prSet/>
      <dgm:spPr>
        <a:ln>
          <a:solidFill>
            <a:schemeClr val="bg1"/>
          </a:solidFill>
        </a:ln>
      </dgm:spPr>
      <dgm:t>
        <a:bodyPr/>
        <a:lstStyle/>
        <a:p>
          <a:pPr rtl="1"/>
          <a:endParaRPr lang="he-IL">
            <a:latin typeface="David" panose="020E0502060401010101" pitchFamily="34" charset="-79"/>
            <a:cs typeface="David" panose="020E0502060401010101" pitchFamily="34" charset="-79"/>
          </a:endParaRPr>
        </a:p>
      </dgm:t>
    </dgm:pt>
    <dgm:pt modelId="{3E6F100A-CA82-4E2F-A079-2C83E392A1C8}" type="sibTrans" cxnId="{2F1DFA08-A672-4CAA-BB32-21EDED6011E4}">
      <dgm:prSet/>
      <dgm:spPr/>
      <dgm:t>
        <a:bodyPr/>
        <a:lstStyle/>
        <a:p>
          <a:pPr rtl="1"/>
          <a:endParaRPr lang="he-IL">
            <a:latin typeface="David" panose="020E0502060401010101" pitchFamily="34" charset="-79"/>
            <a:cs typeface="David" panose="020E0502060401010101" pitchFamily="34" charset="-79"/>
          </a:endParaRPr>
        </a:p>
      </dgm:t>
    </dgm:pt>
    <dgm:pt modelId="{873A0928-54D0-4715-A571-78A76214E454}">
      <dgm:prSet/>
      <dgm:spPr>
        <a:solidFill>
          <a:srgbClr val="3399FF"/>
        </a:solidFill>
      </dgm:spPr>
      <dgm:t>
        <a:bodyPr/>
        <a:lstStyle/>
        <a:p>
          <a:pPr rtl="1"/>
          <a:r>
            <a:rPr lang="he-IL" dirty="0">
              <a:latin typeface="David" panose="020E0502060401010101" pitchFamily="34" charset="-79"/>
              <a:cs typeface="David" panose="020E0502060401010101" pitchFamily="34" charset="-79"/>
            </a:rPr>
            <a:t>שינוי פרטי החברה</a:t>
          </a:r>
        </a:p>
      </dgm:t>
    </dgm:pt>
    <dgm:pt modelId="{C2617876-5ECF-4A2F-AEA1-1C39E3C80455}" type="parTrans" cxnId="{7196CF43-9D59-45CC-82EB-C2E89FBCF90D}">
      <dgm:prSet/>
      <dgm:spPr/>
      <dgm:t>
        <a:bodyPr/>
        <a:lstStyle/>
        <a:p>
          <a:pPr rtl="1"/>
          <a:endParaRPr lang="he-IL">
            <a:latin typeface="David" panose="020E0502060401010101" pitchFamily="34" charset="-79"/>
            <a:cs typeface="David" panose="020E0502060401010101" pitchFamily="34" charset="-79"/>
          </a:endParaRPr>
        </a:p>
      </dgm:t>
    </dgm:pt>
    <dgm:pt modelId="{7CDEBCD0-2029-4796-9DF5-5715F08936C4}" type="sibTrans" cxnId="{7196CF43-9D59-45CC-82EB-C2E89FBCF90D}">
      <dgm:prSet/>
      <dgm:spPr/>
      <dgm:t>
        <a:bodyPr/>
        <a:lstStyle/>
        <a:p>
          <a:pPr rtl="1"/>
          <a:endParaRPr lang="he-IL">
            <a:latin typeface="David" panose="020E0502060401010101" pitchFamily="34" charset="-79"/>
            <a:cs typeface="David" panose="020E0502060401010101" pitchFamily="34" charset="-79"/>
          </a:endParaRPr>
        </a:p>
      </dgm:t>
    </dgm:pt>
    <dgm:pt modelId="{8B3ABBA3-7FD7-43E4-BC7C-1BB3ADD03F48}">
      <dgm:prSet/>
      <dgm:spPr>
        <a:solidFill>
          <a:srgbClr val="3399FF"/>
        </a:solidFill>
      </dgm:spPr>
      <dgm:t>
        <a:bodyPr/>
        <a:lstStyle/>
        <a:p>
          <a:pPr rtl="1"/>
          <a:r>
            <a:rPr lang="he-IL" dirty="0">
              <a:latin typeface="David" panose="020E0502060401010101" pitchFamily="34" charset="-79"/>
              <a:cs typeface="David" panose="020E0502060401010101" pitchFamily="34" charset="-79"/>
            </a:rPr>
            <a:t>שינוי פרטי אחראי משמרות</a:t>
          </a:r>
        </a:p>
      </dgm:t>
    </dgm:pt>
    <dgm:pt modelId="{71F48C6E-B615-494A-B6BF-05F0C258E62E}" type="parTrans" cxnId="{27D2355C-E8DA-44A6-B528-1CE942ABC1CB}">
      <dgm:prSet/>
      <dgm:spPr/>
      <dgm:t>
        <a:bodyPr/>
        <a:lstStyle/>
        <a:p>
          <a:pPr rtl="1"/>
          <a:endParaRPr lang="he-IL">
            <a:latin typeface="David" panose="020E0502060401010101" pitchFamily="34" charset="-79"/>
            <a:cs typeface="David" panose="020E0502060401010101" pitchFamily="34" charset="-79"/>
          </a:endParaRPr>
        </a:p>
      </dgm:t>
    </dgm:pt>
    <dgm:pt modelId="{FF27D3CA-214B-4DBC-BE31-BFE8AC046D2D}" type="sibTrans" cxnId="{27D2355C-E8DA-44A6-B528-1CE942ABC1CB}">
      <dgm:prSet/>
      <dgm:spPr/>
      <dgm:t>
        <a:bodyPr/>
        <a:lstStyle/>
        <a:p>
          <a:pPr rtl="1"/>
          <a:endParaRPr lang="he-IL">
            <a:latin typeface="David" panose="020E0502060401010101" pitchFamily="34" charset="-79"/>
            <a:cs typeface="David" panose="020E0502060401010101" pitchFamily="34" charset="-79"/>
          </a:endParaRPr>
        </a:p>
      </dgm:t>
    </dgm:pt>
    <dgm:pt modelId="{A161DA19-F0F5-4424-8073-40782DFE1638}">
      <dgm:prSet/>
      <dgm:spPr>
        <a:solidFill>
          <a:srgbClr val="3399FF"/>
        </a:solidFill>
      </dgm:spPr>
      <dgm:t>
        <a:bodyPr/>
        <a:lstStyle/>
        <a:p>
          <a:pPr rtl="1"/>
          <a:r>
            <a:rPr lang="he-IL" dirty="0">
              <a:latin typeface="David" panose="020E0502060401010101" pitchFamily="34" charset="-79"/>
              <a:cs typeface="David" panose="020E0502060401010101" pitchFamily="34" charset="-79"/>
            </a:rPr>
            <a:t>פתיחת הרשמה</a:t>
          </a:r>
        </a:p>
      </dgm:t>
    </dgm:pt>
    <dgm:pt modelId="{0D1AD4A4-33B6-4762-B2A0-D165CC765E43}" type="parTrans" cxnId="{7490A393-D6D4-4073-AF67-066C60C13912}">
      <dgm:prSet/>
      <dgm:spPr/>
      <dgm:t>
        <a:bodyPr/>
        <a:lstStyle/>
        <a:p>
          <a:pPr rtl="1"/>
          <a:endParaRPr lang="he-IL">
            <a:latin typeface="David" panose="020E0502060401010101" pitchFamily="34" charset="-79"/>
            <a:cs typeface="David" panose="020E0502060401010101" pitchFamily="34" charset="-79"/>
          </a:endParaRPr>
        </a:p>
      </dgm:t>
    </dgm:pt>
    <dgm:pt modelId="{1E2DFD98-CFF1-4F89-8108-1BC21B427388}" type="sibTrans" cxnId="{7490A393-D6D4-4073-AF67-066C60C13912}">
      <dgm:prSet/>
      <dgm:spPr/>
      <dgm:t>
        <a:bodyPr/>
        <a:lstStyle/>
        <a:p>
          <a:pPr rtl="1"/>
          <a:endParaRPr lang="he-IL">
            <a:latin typeface="David" panose="020E0502060401010101" pitchFamily="34" charset="-79"/>
            <a:cs typeface="David" panose="020E0502060401010101" pitchFamily="34" charset="-79"/>
          </a:endParaRPr>
        </a:p>
      </dgm:t>
    </dgm:pt>
    <dgm:pt modelId="{1D7CC142-4DF2-4737-B4E8-3FC3603C88D6}">
      <dgm:prSet/>
      <dgm:spPr>
        <a:solidFill>
          <a:srgbClr val="3399FF"/>
        </a:solidFill>
      </dgm:spPr>
      <dgm:t>
        <a:bodyPr/>
        <a:lstStyle/>
        <a:p>
          <a:pPr rtl="1"/>
          <a:r>
            <a:rPr lang="he-IL" dirty="0">
              <a:latin typeface="David" panose="020E0502060401010101" pitchFamily="34" charset="-79"/>
              <a:cs typeface="David" panose="020E0502060401010101" pitchFamily="34" charset="-79"/>
            </a:rPr>
            <a:t>סגירת הרשמה</a:t>
          </a:r>
        </a:p>
      </dgm:t>
    </dgm:pt>
    <dgm:pt modelId="{8B48FB06-DD70-4CD1-AA2E-7ED388EED5E3}" type="parTrans" cxnId="{F27D0A9B-A4B8-4FA2-A804-D7B29EE75075}">
      <dgm:prSet/>
      <dgm:spPr/>
      <dgm:t>
        <a:bodyPr/>
        <a:lstStyle/>
        <a:p>
          <a:pPr rtl="1"/>
          <a:endParaRPr lang="he-IL">
            <a:latin typeface="David" panose="020E0502060401010101" pitchFamily="34" charset="-79"/>
            <a:cs typeface="David" panose="020E0502060401010101" pitchFamily="34" charset="-79"/>
          </a:endParaRPr>
        </a:p>
      </dgm:t>
    </dgm:pt>
    <dgm:pt modelId="{6AD0C963-DE09-4981-BDF7-72E5371128BD}" type="sibTrans" cxnId="{F27D0A9B-A4B8-4FA2-A804-D7B29EE75075}">
      <dgm:prSet/>
      <dgm:spPr/>
      <dgm:t>
        <a:bodyPr/>
        <a:lstStyle/>
        <a:p>
          <a:pPr rtl="1"/>
          <a:endParaRPr lang="he-IL">
            <a:latin typeface="David" panose="020E0502060401010101" pitchFamily="34" charset="-79"/>
            <a:cs typeface="David" panose="020E0502060401010101" pitchFamily="34" charset="-79"/>
          </a:endParaRPr>
        </a:p>
      </dgm:t>
    </dgm:pt>
    <dgm:pt modelId="{6EFB9A11-B67F-4B06-A18D-18D195745A21}">
      <dgm:prSet/>
      <dgm:spPr>
        <a:solidFill>
          <a:srgbClr val="3399FF"/>
        </a:solidFill>
      </dgm:spPr>
      <dgm:t>
        <a:bodyPr/>
        <a:lstStyle/>
        <a:p>
          <a:pPr rtl="1"/>
          <a:r>
            <a:rPr lang="he-IL" dirty="0">
              <a:latin typeface="David" panose="020E0502060401010101" pitchFamily="34" charset="-79"/>
              <a:cs typeface="David" panose="020E0502060401010101" pitchFamily="34" charset="-79"/>
            </a:rPr>
            <a:t>חישוב לוח משמרות</a:t>
          </a:r>
        </a:p>
      </dgm:t>
    </dgm:pt>
    <dgm:pt modelId="{2ACCF60C-0F95-429E-9736-19A07D49E7E8}" type="parTrans" cxnId="{4AA33E8A-0A3F-46E8-BF07-7A3B66AC841E}">
      <dgm:prSet/>
      <dgm:spPr/>
      <dgm:t>
        <a:bodyPr/>
        <a:lstStyle/>
        <a:p>
          <a:pPr rtl="1"/>
          <a:endParaRPr lang="he-IL">
            <a:latin typeface="David" panose="020E0502060401010101" pitchFamily="34" charset="-79"/>
            <a:cs typeface="David" panose="020E0502060401010101" pitchFamily="34" charset="-79"/>
          </a:endParaRPr>
        </a:p>
      </dgm:t>
    </dgm:pt>
    <dgm:pt modelId="{C18327CA-1B19-4590-8EB2-D0F6ACCFCB5D}" type="sibTrans" cxnId="{4AA33E8A-0A3F-46E8-BF07-7A3B66AC841E}">
      <dgm:prSet/>
      <dgm:spPr/>
      <dgm:t>
        <a:bodyPr/>
        <a:lstStyle/>
        <a:p>
          <a:pPr rtl="1"/>
          <a:endParaRPr lang="he-IL">
            <a:latin typeface="David" panose="020E0502060401010101" pitchFamily="34" charset="-79"/>
            <a:cs typeface="David" panose="020E0502060401010101" pitchFamily="34" charset="-79"/>
          </a:endParaRPr>
        </a:p>
      </dgm:t>
    </dgm:pt>
    <dgm:pt modelId="{ACE5686C-6815-4573-A114-CF707F393265}" type="pres">
      <dgm:prSet presAssocID="{2D10945D-92F6-44DA-AB30-0229BA5E7F74}" presName="hierChild1" presStyleCnt="0">
        <dgm:presLayoutVars>
          <dgm:orgChart val="1"/>
          <dgm:chPref val="1"/>
          <dgm:dir/>
          <dgm:animOne val="branch"/>
          <dgm:animLvl val="lvl"/>
          <dgm:resizeHandles/>
        </dgm:presLayoutVars>
      </dgm:prSet>
      <dgm:spPr/>
    </dgm:pt>
    <dgm:pt modelId="{6694E637-71E1-4D6A-B5AB-9F5B075D3525}" type="pres">
      <dgm:prSet presAssocID="{8938FB00-5FD9-4051-8876-A7EDDA895811}" presName="hierRoot1" presStyleCnt="0">
        <dgm:presLayoutVars>
          <dgm:hierBranch val="init"/>
        </dgm:presLayoutVars>
      </dgm:prSet>
      <dgm:spPr/>
    </dgm:pt>
    <dgm:pt modelId="{49CAFBE5-206D-48CF-811F-DE581CA7F10B}" type="pres">
      <dgm:prSet presAssocID="{8938FB00-5FD9-4051-8876-A7EDDA895811}" presName="rootComposite1" presStyleCnt="0"/>
      <dgm:spPr/>
    </dgm:pt>
    <dgm:pt modelId="{4E98A6E1-1476-427D-8F1A-6E5A0A48DF8F}" type="pres">
      <dgm:prSet presAssocID="{8938FB00-5FD9-4051-8876-A7EDDA895811}" presName="rootText1" presStyleLbl="node0" presStyleIdx="0" presStyleCnt="1">
        <dgm:presLayoutVars>
          <dgm:chPref val="3"/>
        </dgm:presLayoutVars>
      </dgm:prSet>
      <dgm:spPr/>
    </dgm:pt>
    <dgm:pt modelId="{36871E81-58A5-4A7B-B86B-4110D8BA8ECA}" type="pres">
      <dgm:prSet presAssocID="{8938FB00-5FD9-4051-8876-A7EDDA895811}" presName="rootConnector1" presStyleLbl="node1" presStyleIdx="0" presStyleCnt="0"/>
      <dgm:spPr/>
    </dgm:pt>
    <dgm:pt modelId="{A1A32024-CBC9-4D47-871C-C0ECD792DCD8}" type="pres">
      <dgm:prSet presAssocID="{8938FB00-5FD9-4051-8876-A7EDDA895811}" presName="hierChild2" presStyleCnt="0"/>
      <dgm:spPr/>
    </dgm:pt>
    <dgm:pt modelId="{F6A9A528-09BC-48F7-B738-9E5FE9AA68A4}" type="pres">
      <dgm:prSet presAssocID="{7C912955-7300-4765-963B-B28A3AB4E784}" presName="Name37" presStyleLbl="parChTrans1D2" presStyleIdx="0" presStyleCnt="8"/>
      <dgm:spPr/>
    </dgm:pt>
    <dgm:pt modelId="{42C0D53B-E2CD-4FBD-9149-43BF90668C64}" type="pres">
      <dgm:prSet presAssocID="{442C1C74-AC00-4590-9489-52D2632C72A7}" presName="hierRoot2" presStyleCnt="0">
        <dgm:presLayoutVars>
          <dgm:hierBranch val="init"/>
        </dgm:presLayoutVars>
      </dgm:prSet>
      <dgm:spPr/>
    </dgm:pt>
    <dgm:pt modelId="{1879D17C-6EE4-4C3D-A051-B9BC4E370FCF}" type="pres">
      <dgm:prSet presAssocID="{442C1C74-AC00-4590-9489-52D2632C72A7}" presName="rootComposite" presStyleCnt="0"/>
      <dgm:spPr/>
    </dgm:pt>
    <dgm:pt modelId="{D6800AAA-0201-4019-8D47-C42AA366541D}" type="pres">
      <dgm:prSet presAssocID="{442C1C74-AC00-4590-9489-52D2632C72A7}" presName="rootText" presStyleLbl="node2" presStyleIdx="0" presStyleCnt="7">
        <dgm:presLayoutVars>
          <dgm:chPref val="3"/>
        </dgm:presLayoutVars>
      </dgm:prSet>
      <dgm:spPr/>
    </dgm:pt>
    <dgm:pt modelId="{5FE36E95-303E-4C46-9B91-B95FE27008A0}" type="pres">
      <dgm:prSet presAssocID="{442C1C74-AC00-4590-9489-52D2632C72A7}" presName="rootConnector" presStyleLbl="node2" presStyleIdx="0" presStyleCnt="7"/>
      <dgm:spPr/>
    </dgm:pt>
    <dgm:pt modelId="{FA65C05A-29C5-42A4-9475-FEA8DEFBB6F6}" type="pres">
      <dgm:prSet presAssocID="{442C1C74-AC00-4590-9489-52D2632C72A7}" presName="hierChild4" presStyleCnt="0"/>
      <dgm:spPr/>
    </dgm:pt>
    <dgm:pt modelId="{8D1BF1BB-B82A-45A1-A7AA-97EEDBF1B921}" type="pres">
      <dgm:prSet presAssocID="{442C1C74-AC00-4590-9489-52D2632C72A7}" presName="hierChild5" presStyleCnt="0"/>
      <dgm:spPr/>
    </dgm:pt>
    <dgm:pt modelId="{7F07AAFF-5E08-4080-93B1-03C81154B5DB}" type="pres">
      <dgm:prSet presAssocID="{84AEDC34-AAC1-410F-AD63-793F6177B3AB}" presName="Name37" presStyleLbl="parChTrans1D2" presStyleIdx="1" presStyleCnt="8"/>
      <dgm:spPr/>
    </dgm:pt>
    <dgm:pt modelId="{70A7EF0D-7E6D-45E8-A22D-EC894D3827BE}" type="pres">
      <dgm:prSet presAssocID="{A230C3F0-415B-475A-9B09-3843618FEFD3}" presName="hierRoot2" presStyleCnt="0">
        <dgm:presLayoutVars>
          <dgm:hierBranch val="init"/>
        </dgm:presLayoutVars>
      </dgm:prSet>
      <dgm:spPr/>
    </dgm:pt>
    <dgm:pt modelId="{7BCB74E9-78CE-4C26-817A-83E0B1387B87}" type="pres">
      <dgm:prSet presAssocID="{A230C3F0-415B-475A-9B09-3843618FEFD3}" presName="rootComposite" presStyleCnt="0"/>
      <dgm:spPr/>
    </dgm:pt>
    <dgm:pt modelId="{48B64DA5-E438-46E5-BCC4-7424E51E5797}" type="pres">
      <dgm:prSet presAssocID="{A230C3F0-415B-475A-9B09-3843618FEFD3}" presName="rootText" presStyleLbl="node2" presStyleIdx="1" presStyleCnt="7">
        <dgm:presLayoutVars>
          <dgm:chPref val="3"/>
        </dgm:presLayoutVars>
      </dgm:prSet>
      <dgm:spPr/>
    </dgm:pt>
    <dgm:pt modelId="{3FF8FA94-C089-49C6-877D-44C05C84A8D5}" type="pres">
      <dgm:prSet presAssocID="{A230C3F0-415B-475A-9B09-3843618FEFD3}" presName="rootConnector" presStyleLbl="node2" presStyleIdx="1" presStyleCnt="7"/>
      <dgm:spPr/>
    </dgm:pt>
    <dgm:pt modelId="{4B7C0857-4D27-4BDF-A836-E879224F119A}" type="pres">
      <dgm:prSet presAssocID="{A230C3F0-415B-475A-9B09-3843618FEFD3}" presName="hierChild4" presStyleCnt="0"/>
      <dgm:spPr/>
    </dgm:pt>
    <dgm:pt modelId="{2C0B836F-FAD8-4C9D-A875-9D3EAD0CE28B}" type="pres">
      <dgm:prSet presAssocID="{A230C3F0-415B-475A-9B09-3843618FEFD3}" presName="hierChild5" presStyleCnt="0"/>
      <dgm:spPr/>
    </dgm:pt>
    <dgm:pt modelId="{9C1B0203-08D3-415A-B700-10C3D3AEAB4A}" type="pres">
      <dgm:prSet presAssocID="{FC6752ED-D2AF-4900-9360-13A27AB4A571}" presName="Name37" presStyleLbl="parChTrans1D2" presStyleIdx="2" presStyleCnt="8"/>
      <dgm:spPr/>
    </dgm:pt>
    <dgm:pt modelId="{142F66D8-AC28-4E6E-A476-8A430A2D51C2}" type="pres">
      <dgm:prSet presAssocID="{A2E5AC03-B9F4-4060-9D0C-09AD01734B98}" presName="hierRoot2" presStyleCnt="0">
        <dgm:presLayoutVars>
          <dgm:hierBranch val="init"/>
        </dgm:presLayoutVars>
      </dgm:prSet>
      <dgm:spPr/>
    </dgm:pt>
    <dgm:pt modelId="{A1CE9174-A87C-42C1-B323-F01033227363}" type="pres">
      <dgm:prSet presAssocID="{A2E5AC03-B9F4-4060-9D0C-09AD01734B98}" presName="rootComposite" presStyleCnt="0"/>
      <dgm:spPr/>
    </dgm:pt>
    <dgm:pt modelId="{42C04A32-B089-4A0B-BA5B-619EBF5C1FD1}" type="pres">
      <dgm:prSet presAssocID="{A2E5AC03-B9F4-4060-9D0C-09AD01734B98}" presName="rootText" presStyleLbl="node2" presStyleIdx="2" presStyleCnt="7">
        <dgm:presLayoutVars>
          <dgm:chPref val="3"/>
        </dgm:presLayoutVars>
      </dgm:prSet>
      <dgm:spPr/>
    </dgm:pt>
    <dgm:pt modelId="{79534805-EB95-4FEC-8489-00BD65B5E18B}" type="pres">
      <dgm:prSet presAssocID="{A2E5AC03-B9F4-4060-9D0C-09AD01734B98}" presName="rootConnector" presStyleLbl="node2" presStyleIdx="2" presStyleCnt="7"/>
      <dgm:spPr/>
    </dgm:pt>
    <dgm:pt modelId="{1365223F-A1EF-4F09-A4E3-B354FFB9CF7D}" type="pres">
      <dgm:prSet presAssocID="{A2E5AC03-B9F4-4060-9D0C-09AD01734B98}" presName="hierChild4" presStyleCnt="0"/>
      <dgm:spPr/>
    </dgm:pt>
    <dgm:pt modelId="{9C892ADD-CCA2-4787-BAE8-F4EE6C6AF71C}" type="pres">
      <dgm:prSet presAssocID="{D78E2B3C-8E58-4554-98D7-2D6E018BEC77}" presName="Name37" presStyleLbl="parChTrans1D3" presStyleIdx="0" presStyleCnt="8"/>
      <dgm:spPr/>
    </dgm:pt>
    <dgm:pt modelId="{3615CD06-62EC-4148-90C5-BBA111CD883B}" type="pres">
      <dgm:prSet presAssocID="{8756E2F3-F31C-45C3-877F-F2479BDC81C8}" presName="hierRoot2" presStyleCnt="0">
        <dgm:presLayoutVars>
          <dgm:hierBranch val="init"/>
        </dgm:presLayoutVars>
      </dgm:prSet>
      <dgm:spPr/>
    </dgm:pt>
    <dgm:pt modelId="{FDEF47EA-FC10-44FF-8D29-82DFF3151C39}" type="pres">
      <dgm:prSet presAssocID="{8756E2F3-F31C-45C3-877F-F2479BDC81C8}" presName="rootComposite" presStyleCnt="0"/>
      <dgm:spPr/>
    </dgm:pt>
    <dgm:pt modelId="{03523630-52DD-416F-BDCC-A426A132B4D7}" type="pres">
      <dgm:prSet presAssocID="{8756E2F3-F31C-45C3-877F-F2479BDC81C8}" presName="rootText" presStyleLbl="node3" presStyleIdx="0" presStyleCnt="8" custLinFactY="35763" custLinFactNeighborX="96000" custLinFactNeighborY="100000">
        <dgm:presLayoutVars>
          <dgm:chPref val="3"/>
        </dgm:presLayoutVars>
      </dgm:prSet>
      <dgm:spPr/>
    </dgm:pt>
    <dgm:pt modelId="{BA2DC1F0-3297-4C7E-9EAC-47ED8203AF5B}" type="pres">
      <dgm:prSet presAssocID="{8756E2F3-F31C-45C3-877F-F2479BDC81C8}" presName="rootConnector" presStyleLbl="node3" presStyleIdx="0" presStyleCnt="8"/>
      <dgm:spPr/>
    </dgm:pt>
    <dgm:pt modelId="{947E02D2-3542-42CC-A9B9-FDE31425D64B}" type="pres">
      <dgm:prSet presAssocID="{8756E2F3-F31C-45C3-877F-F2479BDC81C8}" presName="hierChild4" presStyleCnt="0"/>
      <dgm:spPr/>
    </dgm:pt>
    <dgm:pt modelId="{67A26ECC-14D7-4D49-A617-414352E445CB}" type="pres">
      <dgm:prSet presAssocID="{8756E2F3-F31C-45C3-877F-F2479BDC81C8}" presName="hierChild5" presStyleCnt="0"/>
      <dgm:spPr/>
    </dgm:pt>
    <dgm:pt modelId="{7E86F63E-E11E-4C64-86C6-A92187FE261B}" type="pres">
      <dgm:prSet presAssocID="{E46C04EA-304C-401A-83D2-31F88AE9F474}" presName="Name37" presStyleLbl="parChTrans1D3" presStyleIdx="1" presStyleCnt="8"/>
      <dgm:spPr/>
    </dgm:pt>
    <dgm:pt modelId="{0B4C822E-59A2-45A1-AC54-3B4D8A2F146A}" type="pres">
      <dgm:prSet presAssocID="{8233F676-5110-43EB-9802-8931711FB2A0}" presName="hierRoot2" presStyleCnt="0">
        <dgm:presLayoutVars>
          <dgm:hierBranch val="init"/>
        </dgm:presLayoutVars>
      </dgm:prSet>
      <dgm:spPr/>
    </dgm:pt>
    <dgm:pt modelId="{9666025D-C18A-4347-BB7A-D9292269C40D}" type="pres">
      <dgm:prSet presAssocID="{8233F676-5110-43EB-9802-8931711FB2A0}" presName="rootComposite" presStyleCnt="0"/>
      <dgm:spPr/>
    </dgm:pt>
    <dgm:pt modelId="{71C5DC52-CFEC-43C7-93F9-1793B55ED42C}" type="pres">
      <dgm:prSet presAssocID="{8233F676-5110-43EB-9802-8931711FB2A0}" presName="rootText" presStyleLbl="node3" presStyleIdx="1" presStyleCnt="8" custLinFactNeighborX="-19344" custLinFactNeighborY="-5928">
        <dgm:presLayoutVars>
          <dgm:chPref val="3"/>
        </dgm:presLayoutVars>
      </dgm:prSet>
      <dgm:spPr/>
    </dgm:pt>
    <dgm:pt modelId="{284BF291-60B1-4683-A86D-0FF27D0FCDDF}" type="pres">
      <dgm:prSet presAssocID="{8233F676-5110-43EB-9802-8931711FB2A0}" presName="rootConnector" presStyleLbl="node3" presStyleIdx="1" presStyleCnt="8"/>
      <dgm:spPr/>
    </dgm:pt>
    <dgm:pt modelId="{A117CD93-DD69-4F84-914D-C837B62F431B}" type="pres">
      <dgm:prSet presAssocID="{8233F676-5110-43EB-9802-8931711FB2A0}" presName="hierChild4" presStyleCnt="0"/>
      <dgm:spPr/>
    </dgm:pt>
    <dgm:pt modelId="{19ACFBBB-49AB-4370-9C6B-E83FA63AE7EA}" type="pres">
      <dgm:prSet presAssocID="{8233F676-5110-43EB-9802-8931711FB2A0}" presName="hierChild5" presStyleCnt="0"/>
      <dgm:spPr/>
    </dgm:pt>
    <dgm:pt modelId="{6E170292-000B-4699-A18D-28D5DFBEE294}" type="pres">
      <dgm:prSet presAssocID="{C2617876-5ECF-4A2F-AEA1-1C39E3C80455}" presName="Name37" presStyleLbl="parChTrans1D3" presStyleIdx="2" presStyleCnt="8"/>
      <dgm:spPr/>
    </dgm:pt>
    <dgm:pt modelId="{5472BCFC-7747-4428-8186-93B246D3F463}" type="pres">
      <dgm:prSet presAssocID="{873A0928-54D0-4715-A571-78A76214E454}" presName="hierRoot2" presStyleCnt="0">
        <dgm:presLayoutVars>
          <dgm:hierBranch val="init"/>
        </dgm:presLayoutVars>
      </dgm:prSet>
      <dgm:spPr/>
    </dgm:pt>
    <dgm:pt modelId="{58D43D07-39BF-4BA8-BC79-2807FAE0E8A9}" type="pres">
      <dgm:prSet presAssocID="{873A0928-54D0-4715-A571-78A76214E454}" presName="rootComposite" presStyleCnt="0"/>
      <dgm:spPr/>
    </dgm:pt>
    <dgm:pt modelId="{C3A10025-9309-4317-B82F-D8173D135652}" type="pres">
      <dgm:prSet presAssocID="{873A0928-54D0-4715-A571-78A76214E454}" presName="rootText" presStyleLbl="node3" presStyleIdx="2" presStyleCnt="8" custLinFactX="-38670" custLinFactY="-47109" custLinFactNeighborX="-100000" custLinFactNeighborY="-100000">
        <dgm:presLayoutVars>
          <dgm:chPref val="3"/>
        </dgm:presLayoutVars>
      </dgm:prSet>
      <dgm:spPr/>
    </dgm:pt>
    <dgm:pt modelId="{3716EC80-EA17-4E59-9538-5A15B36B6E9D}" type="pres">
      <dgm:prSet presAssocID="{873A0928-54D0-4715-A571-78A76214E454}" presName="rootConnector" presStyleLbl="node3" presStyleIdx="2" presStyleCnt="8"/>
      <dgm:spPr/>
    </dgm:pt>
    <dgm:pt modelId="{98D1B359-EF4D-40FE-ADE0-4D82A1D9BE15}" type="pres">
      <dgm:prSet presAssocID="{873A0928-54D0-4715-A571-78A76214E454}" presName="hierChild4" presStyleCnt="0"/>
      <dgm:spPr/>
    </dgm:pt>
    <dgm:pt modelId="{6DEE7A39-D00B-471B-AB91-4A923FD27AD2}" type="pres">
      <dgm:prSet presAssocID="{873A0928-54D0-4715-A571-78A76214E454}" presName="hierChild5" presStyleCnt="0"/>
      <dgm:spPr/>
    </dgm:pt>
    <dgm:pt modelId="{0838006D-1A2E-4EC1-B58E-BD6E2DA0D4ED}" type="pres">
      <dgm:prSet presAssocID="{71F48C6E-B615-494A-B6BF-05F0C258E62E}" presName="Name37" presStyleLbl="parChTrans1D3" presStyleIdx="3" presStyleCnt="8"/>
      <dgm:spPr/>
    </dgm:pt>
    <dgm:pt modelId="{61084C83-8B31-4965-8A68-4BA3E598F69D}" type="pres">
      <dgm:prSet presAssocID="{8B3ABBA3-7FD7-43E4-BC7C-1BB3ADD03F48}" presName="hierRoot2" presStyleCnt="0">
        <dgm:presLayoutVars>
          <dgm:hierBranch val="init"/>
        </dgm:presLayoutVars>
      </dgm:prSet>
      <dgm:spPr/>
    </dgm:pt>
    <dgm:pt modelId="{14CC3A0D-E9D5-4010-9A2A-94F2BD916412}" type="pres">
      <dgm:prSet presAssocID="{8B3ABBA3-7FD7-43E4-BC7C-1BB3ADD03F48}" presName="rootComposite" presStyleCnt="0"/>
      <dgm:spPr/>
    </dgm:pt>
    <dgm:pt modelId="{9900457A-C6C5-4D55-AE04-16FAFD454208}" type="pres">
      <dgm:prSet presAssocID="{8B3ABBA3-7FD7-43E4-BC7C-1BB3ADD03F48}" presName="rootText" presStyleLbl="node3" presStyleIdx="3" presStyleCnt="8" custLinFactX="-100000" custLinFactY="-100000" custLinFactNeighborX="-168260" custLinFactNeighborY="-189738">
        <dgm:presLayoutVars>
          <dgm:chPref val="3"/>
        </dgm:presLayoutVars>
      </dgm:prSet>
      <dgm:spPr/>
    </dgm:pt>
    <dgm:pt modelId="{5A217DB4-8881-4FB6-93ED-1824C91DC109}" type="pres">
      <dgm:prSet presAssocID="{8B3ABBA3-7FD7-43E4-BC7C-1BB3ADD03F48}" presName="rootConnector" presStyleLbl="node3" presStyleIdx="3" presStyleCnt="8"/>
      <dgm:spPr/>
    </dgm:pt>
    <dgm:pt modelId="{6B7A4214-2128-4E1E-A04A-D1D1EA0B6830}" type="pres">
      <dgm:prSet presAssocID="{8B3ABBA3-7FD7-43E4-BC7C-1BB3ADD03F48}" presName="hierChild4" presStyleCnt="0"/>
      <dgm:spPr/>
    </dgm:pt>
    <dgm:pt modelId="{8AF0CFAB-8FA2-43A7-B3B2-B9003A04F432}" type="pres">
      <dgm:prSet presAssocID="{8B3ABBA3-7FD7-43E4-BC7C-1BB3ADD03F48}" presName="hierChild5" presStyleCnt="0"/>
      <dgm:spPr/>
    </dgm:pt>
    <dgm:pt modelId="{4763A395-FE3B-47E7-B510-D835C7E595E8}" type="pres">
      <dgm:prSet presAssocID="{0D1AD4A4-33B6-4762-B2A0-D165CC765E43}" presName="Name37" presStyleLbl="parChTrans1D3" presStyleIdx="4" presStyleCnt="8"/>
      <dgm:spPr/>
    </dgm:pt>
    <dgm:pt modelId="{3C928ED2-8EFD-4C75-85DD-D461752BCAAC}" type="pres">
      <dgm:prSet presAssocID="{A161DA19-F0F5-4424-8073-40782DFE1638}" presName="hierRoot2" presStyleCnt="0">
        <dgm:presLayoutVars>
          <dgm:hierBranch val="init"/>
        </dgm:presLayoutVars>
      </dgm:prSet>
      <dgm:spPr/>
    </dgm:pt>
    <dgm:pt modelId="{A06ED747-4EF3-49E8-8EFD-558767B48F88}" type="pres">
      <dgm:prSet presAssocID="{A161DA19-F0F5-4424-8073-40782DFE1638}" presName="rootComposite" presStyleCnt="0"/>
      <dgm:spPr/>
    </dgm:pt>
    <dgm:pt modelId="{7751EDEC-F496-4DED-8787-CD44AE265CFF}" type="pres">
      <dgm:prSet presAssocID="{A161DA19-F0F5-4424-8073-40782DFE1638}" presName="rootText" presStyleLbl="node3" presStyleIdx="4" presStyleCnt="8" custLinFactX="200000" custLinFactY="-200000" custLinFactNeighborX="260260" custLinFactNeighborY="-231745">
        <dgm:presLayoutVars>
          <dgm:chPref val="3"/>
        </dgm:presLayoutVars>
      </dgm:prSet>
      <dgm:spPr/>
    </dgm:pt>
    <dgm:pt modelId="{E7FA2881-C817-4098-9C39-B82DC9B647CA}" type="pres">
      <dgm:prSet presAssocID="{A161DA19-F0F5-4424-8073-40782DFE1638}" presName="rootConnector" presStyleLbl="node3" presStyleIdx="4" presStyleCnt="8"/>
      <dgm:spPr/>
    </dgm:pt>
    <dgm:pt modelId="{AD45EEB4-DADE-49A0-9DFF-864C3DA9B0C3}" type="pres">
      <dgm:prSet presAssocID="{A161DA19-F0F5-4424-8073-40782DFE1638}" presName="hierChild4" presStyleCnt="0"/>
      <dgm:spPr/>
    </dgm:pt>
    <dgm:pt modelId="{1B4B53EB-C728-4E6C-85DA-7F3BCC85A88F}" type="pres">
      <dgm:prSet presAssocID="{A161DA19-F0F5-4424-8073-40782DFE1638}" presName="hierChild5" presStyleCnt="0"/>
      <dgm:spPr/>
    </dgm:pt>
    <dgm:pt modelId="{0F29FBC7-F63D-42A0-B21E-AB4E6D06DEB6}" type="pres">
      <dgm:prSet presAssocID="{8B48FB06-DD70-4CD1-AA2E-7ED388EED5E3}" presName="Name37" presStyleLbl="parChTrans1D3" presStyleIdx="5" presStyleCnt="8"/>
      <dgm:spPr/>
    </dgm:pt>
    <dgm:pt modelId="{ADB8C314-15B3-479B-AEA4-C44FF2550645}" type="pres">
      <dgm:prSet presAssocID="{1D7CC142-4DF2-4737-B4E8-3FC3603C88D6}" presName="hierRoot2" presStyleCnt="0">
        <dgm:presLayoutVars>
          <dgm:hierBranch val="init"/>
        </dgm:presLayoutVars>
      </dgm:prSet>
      <dgm:spPr/>
    </dgm:pt>
    <dgm:pt modelId="{55438E2D-F661-4551-9F50-F2BC8008CD23}" type="pres">
      <dgm:prSet presAssocID="{1D7CC142-4DF2-4737-B4E8-3FC3603C88D6}" presName="rootComposite" presStyleCnt="0"/>
      <dgm:spPr/>
    </dgm:pt>
    <dgm:pt modelId="{01948CC7-3FE0-4205-A6DB-B91CA56A62FD}" type="pres">
      <dgm:prSet presAssocID="{1D7CC142-4DF2-4737-B4E8-3FC3603C88D6}" presName="rootText" presStyleLbl="node3" presStyleIdx="5" presStyleCnt="8" custLinFactX="100000" custLinFactY="-273320" custLinFactNeighborX="116385" custLinFactNeighborY="-300000">
        <dgm:presLayoutVars>
          <dgm:chPref val="3"/>
        </dgm:presLayoutVars>
      </dgm:prSet>
      <dgm:spPr/>
    </dgm:pt>
    <dgm:pt modelId="{83738B97-D94B-41EC-9B16-473422730D32}" type="pres">
      <dgm:prSet presAssocID="{1D7CC142-4DF2-4737-B4E8-3FC3603C88D6}" presName="rootConnector" presStyleLbl="node3" presStyleIdx="5" presStyleCnt="8"/>
      <dgm:spPr/>
    </dgm:pt>
    <dgm:pt modelId="{D617D7A2-5514-424A-A931-5FE236EC15F8}" type="pres">
      <dgm:prSet presAssocID="{1D7CC142-4DF2-4737-B4E8-3FC3603C88D6}" presName="hierChild4" presStyleCnt="0"/>
      <dgm:spPr/>
    </dgm:pt>
    <dgm:pt modelId="{DBF017F4-E827-4D39-876D-FF43BF693E2B}" type="pres">
      <dgm:prSet presAssocID="{1D7CC142-4DF2-4737-B4E8-3FC3603C88D6}" presName="hierChild5" presStyleCnt="0"/>
      <dgm:spPr/>
    </dgm:pt>
    <dgm:pt modelId="{C0B7011C-8508-484B-9AE6-9C5D58FAECD4}" type="pres">
      <dgm:prSet presAssocID="{2ACCF60C-0F95-429E-9736-19A07D49E7E8}" presName="Name37" presStyleLbl="parChTrans1D3" presStyleIdx="6" presStyleCnt="8"/>
      <dgm:spPr/>
    </dgm:pt>
    <dgm:pt modelId="{7A7776F0-8970-4794-B986-3CEE2FD0822B}" type="pres">
      <dgm:prSet presAssocID="{6EFB9A11-B67F-4B06-A18D-18D195745A21}" presName="hierRoot2" presStyleCnt="0">
        <dgm:presLayoutVars>
          <dgm:hierBranch val="init"/>
        </dgm:presLayoutVars>
      </dgm:prSet>
      <dgm:spPr/>
    </dgm:pt>
    <dgm:pt modelId="{FB985378-6F7A-44D2-A551-934C0AB55AE4}" type="pres">
      <dgm:prSet presAssocID="{6EFB9A11-B67F-4B06-A18D-18D195745A21}" presName="rootComposite" presStyleCnt="0"/>
      <dgm:spPr/>
    </dgm:pt>
    <dgm:pt modelId="{73801EB0-2BD3-4A64-9EF6-B102D628FC68}" type="pres">
      <dgm:prSet presAssocID="{6EFB9A11-B67F-4B06-A18D-18D195745A21}" presName="rootText" presStyleLbl="node3" presStyleIdx="6" presStyleCnt="8" custLinFactX="139529" custLinFactY="-316026" custLinFactNeighborX="200000" custLinFactNeighborY="-400000">
        <dgm:presLayoutVars>
          <dgm:chPref val="3"/>
        </dgm:presLayoutVars>
      </dgm:prSet>
      <dgm:spPr/>
    </dgm:pt>
    <dgm:pt modelId="{C2BD622F-F1E8-4A40-970A-14EC4F40F7B0}" type="pres">
      <dgm:prSet presAssocID="{6EFB9A11-B67F-4B06-A18D-18D195745A21}" presName="rootConnector" presStyleLbl="node3" presStyleIdx="6" presStyleCnt="8"/>
      <dgm:spPr/>
    </dgm:pt>
    <dgm:pt modelId="{B0770724-DC6F-47F9-BE3E-705523E333EC}" type="pres">
      <dgm:prSet presAssocID="{6EFB9A11-B67F-4B06-A18D-18D195745A21}" presName="hierChild4" presStyleCnt="0"/>
      <dgm:spPr/>
    </dgm:pt>
    <dgm:pt modelId="{DBF3D21F-89C8-4C34-9C5A-83117BB9FC66}" type="pres">
      <dgm:prSet presAssocID="{6EFB9A11-B67F-4B06-A18D-18D195745A21}" presName="hierChild5" presStyleCnt="0"/>
      <dgm:spPr/>
    </dgm:pt>
    <dgm:pt modelId="{4AA18389-BE12-494B-81AD-195FD709175D}" type="pres">
      <dgm:prSet presAssocID="{A2E5AC03-B9F4-4060-9D0C-09AD01734B98}" presName="hierChild5" presStyleCnt="0"/>
      <dgm:spPr/>
    </dgm:pt>
    <dgm:pt modelId="{AE0F0AC5-4642-430B-B8E5-DAD990BCB917}" type="pres">
      <dgm:prSet presAssocID="{16A2B84F-BDD7-4872-98DB-AD1047A3D868}" presName="Name37" presStyleLbl="parChTrans1D2" presStyleIdx="3" presStyleCnt="8"/>
      <dgm:spPr/>
    </dgm:pt>
    <dgm:pt modelId="{EF9A7B9D-8F7A-418C-B5F0-E8BEC1340DB8}" type="pres">
      <dgm:prSet presAssocID="{222FAFED-7033-4932-B6B6-3DA18081C9D9}" presName="hierRoot2" presStyleCnt="0">
        <dgm:presLayoutVars>
          <dgm:hierBranch val="init"/>
        </dgm:presLayoutVars>
      </dgm:prSet>
      <dgm:spPr/>
    </dgm:pt>
    <dgm:pt modelId="{92FA1E22-3279-456C-9E38-2B14B18287A0}" type="pres">
      <dgm:prSet presAssocID="{222FAFED-7033-4932-B6B6-3DA18081C9D9}" presName="rootComposite" presStyleCnt="0"/>
      <dgm:spPr/>
    </dgm:pt>
    <dgm:pt modelId="{CF94E79E-41FF-4063-B412-A1FB8CF93D78}" type="pres">
      <dgm:prSet presAssocID="{222FAFED-7033-4932-B6B6-3DA18081C9D9}" presName="rootText" presStyleLbl="node2" presStyleIdx="3" presStyleCnt="7">
        <dgm:presLayoutVars>
          <dgm:chPref val="3"/>
        </dgm:presLayoutVars>
      </dgm:prSet>
      <dgm:spPr/>
    </dgm:pt>
    <dgm:pt modelId="{1FFA205A-FE02-4716-997B-B7822DC23EAA}" type="pres">
      <dgm:prSet presAssocID="{222FAFED-7033-4932-B6B6-3DA18081C9D9}" presName="rootConnector" presStyleLbl="node2" presStyleIdx="3" presStyleCnt="7"/>
      <dgm:spPr/>
    </dgm:pt>
    <dgm:pt modelId="{80CF617B-FA2B-4184-9ED1-D1EAD8C3B030}" type="pres">
      <dgm:prSet presAssocID="{222FAFED-7033-4932-B6B6-3DA18081C9D9}" presName="hierChild4" presStyleCnt="0"/>
      <dgm:spPr/>
    </dgm:pt>
    <dgm:pt modelId="{07907E2E-38B0-4F01-AF1F-5E1D2E61A165}" type="pres">
      <dgm:prSet presAssocID="{222FAFED-7033-4932-B6B6-3DA18081C9D9}" presName="hierChild5" presStyleCnt="0"/>
      <dgm:spPr/>
    </dgm:pt>
    <dgm:pt modelId="{1670F43F-F791-4C80-903E-ACD406830B2F}" type="pres">
      <dgm:prSet presAssocID="{81C94B4D-0D96-4487-A462-2BA558E7B2FA}" presName="Name37" presStyleLbl="parChTrans1D2" presStyleIdx="4" presStyleCnt="8"/>
      <dgm:spPr/>
    </dgm:pt>
    <dgm:pt modelId="{8CC8CB4D-D0B6-4DE9-B3EA-E6EF99E2E5EC}" type="pres">
      <dgm:prSet presAssocID="{3F18FCB4-5E43-47F2-AC2A-31071EDDC6BF}" presName="hierRoot2" presStyleCnt="0">
        <dgm:presLayoutVars>
          <dgm:hierBranch val="init"/>
        </dgm:presLayoutVars>
      </dgm:prSet>
      <dgm:spPr/>
    </dgm:pt>
    <dgm:pt modelId="{EAF7437A-A6B5-45A1-91AC-8DE62C6A5F09}" type="pres">
      <dgm:prSet presAssocID="{3F18FCB4-5E43-47F2-AC2A-31071EDDC6BF}" presName="rootComposite" presStyleCnt="0"/>
      <dgm:spPr/>
    </dgm:pt>
    <dgm:pt modelId="{CB119D4E-79C2-4CD5-8EE5-966B96F33E02}" type="pres">
      <dgm:prSet presAssocID="{3F18FCB4-5E43-47F2-AC2A-31071EDDC6BF}" presName="rootText" presStyleLbl="node2" presStyleIdx="4" presStyleCnt="7">
        <dgm:presLayoutVars>
          <dgm:chPref val="3"/>
        </dgm:presLayoutVars>
      </dgm:prSet>
      <dgm:spPr/>
    </dgm:pt>
    <dgm:pt modelId="{351ACC2D-0BF9-497F-BDC7-9963F20D9224}" type="pres">
      <dgm:prSet presAssocID="{3F18FCB4-5E43-47F2-AC2A-31071EDDC6BF}" presName="rootConnector" presStyleLbl="node2" presStyleIdx="4" presStyleCnt="7"/>
      <dgm:spPr/>
    </dgm:pt>
    <dgm:pt modelId="{5A9E0E72-94B0-464B-A741-9BCFDE6C14B2}" type="pres">
      <dgm:prSet presAssocID="{3F18FCB4-5E43-47F2-AC2A-31071EDDC6BF}" presName="hierChild4" presStyleCnt="0"/>
      <dgm:spPr/>
    </dgm:pt>
    <dgm:pt modelId="{930D0C0B-A44C-4944-9F6A-D21B7E3C7F2D}" type="pres">
      <dgm:prSet presAssocID="{3F18FCB4-5E43-47F2-AC2A-31071EDDC6BF}" presName="hierChild5" presStyleCnt="0"/>
      <dgm:spPr/>
    </dgm:pt>
    <dgm:pt modelId="{707BB81D-E1ED-4B5C-A7CD-0B0B217BD049}" type="pres">
      <dgm:prSet presAssocID="{6E11AE49-98E8-4F76-BA3F-8B8E1D017ADE}" presName="Name37" presStyleLbl="parChTrans1D2" presStyleIdx="5" presStyleCnt="8"/>
      <dgm:spPr/>
    </dgm:pt>
    <dgm:pt modelId="{E1659692-6428-41C3-8AA5-5046BABB855A}" type="pres">
      <dgm:prSet presAssocID="{A18C5B6A-8103-4F88-8E9E-A28FC1E232BC}" presName="hierRoot2" presStyleCnt="0">
        <dgm:presLayoutVars>
          <dgm:hierBranch val="init"/>
        </dgm:presLayoutVars>
      </dgm:prSet>
      <dgm:spPr/>
    </dgm:pt>
    <dgm:pt modelId="{68E46C73-A98F-48EF-A6CC-C54CEEB80C35}" type="pres">
      <dgm:prSet presAssocID="{A18C5B6A-8103-4F88-8E9E-A28FC1E232BC}" presName="rootComposite" presStyleCnt="0"/>
      <dgm:spPr/>
    </dgm:pt>
    <dgm:pt modelId="{E0502F32-266C-4D54-8CD8-95592CCF0AFF}" type="pres">
      <dgm:prSet presAssocID="{A18C5B6A-8103-4F88-8E9E-A28FC1E232BC}" presName="rootText" presStyleLbl="node2" presStyleIdx="5" presStyleCnt="7">
        <dgm:presLayoutVars>
          <dgm:chPref val="3"/>
        </dgm:presLayoutVars>
      </dgm:prSet>
      <dgm:spPr/>
    </dgm:pt>
    <dgm:pt modelId="{28E57C79-9E5B-4D2B-AD06-285A8715399C}" type="pres">
      <dgm:prSet presAssocID="{A18C5B6A-8103-4F88-8E9E-A28FC1E232BC}" presName="rootConnector" presStyleLbl="node2" presStyleIdx="5" presStyleCnt="7"/>
      <dgm:spPr/>
    </dgm:pt>
    <dgm:pt modelId="{199DAFF2-686B-4E2E-8C4D-35EA708DF833}" type="pres">
      <dgm:prSet presAssocID="{A18C5B6A-8103-4F88-8E9E-A28FC1E232BC}" presName="hierChild4" presStyleCnt="0"/>
      <dgm:spPr/>
    </dgm:pt>
    <dgm:pt modelId="{96FB4A44-B7C0-495E-A220-04BC4345F537}" type="pres">
      <dgm:prSet presAssocID="{DF1D8EA0-3536-4CEE-8FD6-45A20EE8D15E}" presName="Name37" presStyleLbl="parChTrans1D3" presStyleIdx="7" presStyleCnt="8"/>
      <dgm:spPr/>
    </dgm:pt>
    <dgm:pt modelId="{73880200-C4DD-41C4-BE36-1AF257D78269}" type="pres">
      <dgm:prSet presAssocID="{D8F5BD47-8422-4AF6-AFE3-67CBB3A16AE8}" presName="hierRoot2" presStyleCnt="0">
        <dgm:presLayoutVars>
          <dgm:hierBranch val="init"/>
        </dgm:presLayoutVars>
      </dgm:prSet>
      <dgm:spPr/>
    </dgm:pt>
    <dgm:pt modelId="{B80E9710-CF9E-42BF-8297-EF5300B72588}" type="pres">
      <dgm:prSet presAssocID="{D8F5BD47-8422-4AF6-AFE3-67CBB3A16AE8}" presName="rootComposite" presStyleCnt="0"/>
      <dgm:spPr/>
    </dgm:pt>
    <dgm:pt modelId="{3F5B27B8-3A21-4AAA-9CCE-F538CB696EA2}" type="pres">
      <dgm:prSet presAssocID="{D8F5BD47-8422-4AF6-AFE3-67CBB3A16AE8}" presName="rootText" presStyleLbl="node3" presStyleIdx="7" presStyleCnt="8">
        <dgm:presLayoutVars>
          <dgm:chPref val="3"/>
        </dgm:presLayoutVars>
      </dgm:prSet>
      <dgm:spPr/>
    </dgm:pt>
    <dgm:pt modelId="{4E7C0676-CD24-4DD0-A213-595A0D4F9C98}" type="pres">
      <dgm:prSet presAssocID="{D8F5BD47-8422-4AF6-AFE3-67CBB3A16AE8}" presName="rootConnector" presStyleLbl="node3" presStyleIdx="7" presStyleCnt="8"/>
      <dgm:spPr/>
    </dgm:pt>
    <dgm:pt modelId="{13372B33-5CF4-4E8F-A37F-06FAD3A88393}" type="pres">
      <dgm:prSet presAssocID="{D8F5BD47-8422-4AF6-AFE3-67CBB3A16AE8}" presName="hierChild4" presStyleCnt="0"/>
      <dgm:spPr/>
    </dgm:pt>
    <dgm:pt modelId="{DCDEEC82-91B0-428C-8482-31BEEAAFBF60}" type="pres">
      <dgm:prSet presAssocID="{D8F5BD47-8422-4AF6-AFE3-67CBB3A16AE8}" presName="hierChild5" presStyleCnt="0"/>
      <dgm:spPr/>
    </dgm:pt>
    <dgm:pt modelId="{8C5F7624-94DD-4246-A9FA-9B899778B6E9}" type="pres">
      <dgm:prSet presAssocID="{A18C5B6A-8103-4F88-8E9E-A28FC1E232BC}" presName="hierChild5" presStyleCnt="0"/>
      <dgm:spPr/>
    </dgm:pt>
    <dgm:pt modelId="{98A05B3F-23A6-4064-846F-38DABBBEC547}" type="pres">
      <dgm:prSet presAssocID="{54DF54C3-9C5C-4787-A218-8896E990F695}" presName="Name37" presStyleLbl="parChTrans1D2" presStyleIdx="6" presStyleCnt="8"/>
      <dgm:spPr/>
    </dgm:pt>
    <dgm:pt modelId="{B395FBFD-B2ED-4445-815D-3FD4844C44C5}" type="pres">
      <dgm:prSet presAssocID="{BD2A95FD-E7C7-45EC-8D35-66EFB3499288}" presName="hierRoot2" presStyleCnt="0">
        <dgm:presLayoutVars>
          <dgm:hierBranch val="init"/>
        </dgm:presLayoutVars>
      </dgm:prSet>
      <dgm:spPr/>
    </dgm:pt>
    <dgm:pt modelId="{A4F48BA7-7D87-476A-857E-65E23D7A82F7}" type="pres">
      <dgm:prSet presAssocID="{BD2A95FD-E7C7-45EC-8D35-66EFB3499288}" presName="rootComposite" presStyleCnt="0"/>
      <dgm:spPr/>
    </dgm:pt>
    <dgm:pt modelId="{F24A059F-655E-459F-803F-A3624C6A2BE4}" type="pres">
      <dgm:prSet presAssocID="{BD2A95FD-E7C7-45EC-8D35-66EFB3499288}" presName="rootText" presStyleLbl="node2" presStyleIdx="6" presStyleCnt="7">
        <dgm:presLayoutVars>
          <dgm:chPref val="3"/>
        </dgm:presLayoutVars>
      </dgm:prSet>
      <dgm:spPr/>
    </dgm:pt>
    <dgm:pt modelId="{B11AF1CB-5AE4-4CF8-8277-2BD2BD6DDD0D}" type="pres">
      <dgm:prSet presAssocID="{BD2A95FD-E7C7-45EC-8D35-66EFB3499288}" presName="rootConnector" presStyleLbl="node2" presStyleIdx="6" presStyleCnt="7"/>
      <dgm:spPr/>
    </dgm:pt>
    <dgm:pt modelId="{9157436F-1B3C-41CE-B567-68878F49C77B}" type="pres">
      <dgm:prSet presAssocID="{BD2A95FD-E7C7-45EC-8D35-66EFB3499288}" presName="hierChild4" presStyleCnt="0"/>
      <dgm:spPr/>
    </dgm:pt>
    <dgm:pt modelId="{5C7C6EFA-F9CF-4FBB-B6A5-59175C1E8A72}" type="pres">
      <dgm:prSet presAssocID="{BD2A95FD-E7C7-45EC-8D35-66EFB3499288}" presName="hierChild5" presStyleCnt="0"/>
      <dgm:spPr/>
    </dgm:pt>
    <dgm:pt modelId="{F84EF0C0-0469-4A4F-B93C-811DECC24ACD}" type="pres">
      <dgm:prSet presAssocID="{8938FB00-5FD9-4051-8876-A7EDDA895811}" presName="hierChild3" presStyleCnt="0"/>
      <dgm:spPr/>
    </dgm:pt>
    <dgm:pt modelId="{9F8E8CCB-8A4A-4839-BAA3-89BE7ADB9039}" type="pres">
      <dgm:prSet presAssocID="{038CD71E-C7CB-49F2-9879-C13897E32F36}" presName="Name111" presStyleLbl="parChTrans1D2" presStyleIdx="7" presStyleCnt="8"/>
      <dgm:spPr/>
    </dgm:pt>
    <dgm:pt modelId="{2C73C2D8-A8E5-4C01-A179-D42D29001C75}" type="pres">
      <dgm:prSet presAssocID="{C58F724D-9AF2-4911-95B0-FCF5A3630E63}" presName="hierRoot3" presStyleCnt="0">
        <dgm:presLayoutVars>
          <dgm:hierBranch val="init"/>
        </dgm:presLayoutVars>
      </dgm:prSet>
      <dgm:spPr/>
    </dgm:pt>
    <dgm:pt modelId="{A30CD561-7FA7-41DB-B36F-EBEFF99FB84D}" type="pres">
      <dgm:prSet presAssocID="{C58F724D-9AF2-4911-95B0-FCF5A3630E63}" presName="rootComposite3" presStyleCnt="0"/>
      <dgm:spPr/>
    </dgm:pt>
    <dgm:pt modelId="{4FC1AF9E-6A06-4A9B-BEB2-AB6F16C20D12}" type="pres">
      <dgm:prSet presAssocID="{C58F724D-9AF2-4911-95B0-FCF5A3630E63}" presName="rootText3" presStyleLbl="asst1" presStyleIdx="0" presStyleCnt="1" custLinFactNeighborX="60500">
        <dgm:presLayoutVars>
          <dgm:chPref val="3"/>
        </dgm:presLayoutVars>
      </dgm:prSet>
      <dgm:spPr/>
    </dgm:pt>
    <dgm:pt modelId="{16735413-3C08-4623-8A0D-6AABF7840142}" type="pres">
      <dgm:prSet presAssocID="{C58F724D-9AF2-4911-95B0-FCF5A3630E63}" presName="rootConnector3" presStyleLbl="asst1" presStyleIdx="0" presStyleCnt="1"/>
      <dgm:spPr/>
    </dgm:pt>
    <dgm:pt modelId="{475F6582-39C8-4FF1-9ED6-5A319DEC465F}" type="pres">
      <dgm:prSet presAssocID="{C58F724D-9AF2-4911-95B0-FCF5A3630E63}" presName="hierChild6" presStyleCnt="0"/>
      <dgm:spPr/>
    </dgm:pt>
    <dgm:pt modelId="{E2A063A6-ECFD-4F1A-B63A-41EA4A7D2BB3}" type="pres">
      <dgm:prSet presAssocID="{C58F724D-9AF2-4911-95B0-FCF5A3630E63}" presName="hierChild7" presStyleCnt="0"/>
      <dgm:spPr/>
    </dgm:pt>
  </dgm:ptLst>
  <dgm:cxnLst>
    <dgm:cxn modelId="{1F119D01-3D71-440E-8F3F-9F0922D93816}" type="presOf" srcId="{81C94B4D-0D96-4487-A462-2BA558E7B2FA}" destId="{1670F43F-F791-4C80-903E-ACD406830B2F}" srcOrd="0" destOrd="0" presId="urn:microsoft.com/office/officeart/2005/8/layout/orgChart1"/>
    <dgm:cxn modelId="{CBE4C806-BF9D-41BF-AD6B-4FB8A6B1D4D5}" type="presOf" srcId="{442C1C74-AC00-4590-9489-52D2632C72A7}" destId="{5FE36E95-303E-4C46-9B91-B95FE27008A0}" srcOrd="1" destOrd="0" presId="urn:microsoft.com/office/officeart/2005/8/layout/orgChart1"/>
    <dgm:cxn modelId="{2F1DFA08-A672-4CAA-BB32-21EDED6011E4}" srcId="{A2E5AC03-B9F4-4060-9D0C-09AD01734B98}" destId="{8233F676-5110-43EB-9802-8931711FB2A0}" srcOrd="1" destOrd="0" parTransId="{E46C04EA-304C-401A-83D2-31F88AE9F474}" sibTransId="{3E6F100A-CA82-4E2F-A079-2C83E392A1C8}"/>
    <dgm:cxn modelId="{1CDE2009-C7D0-4D5B-B2FE-68A8B99F53D2}" type="presOf" srcId="{A18C5B6A-8103-4F88-8E9E-A28FC1E232BC}" destId="{28E57C79-9E5B-4D2B-AD06-285A8715399C}" srcOrd="1" destOrd="0" presId="urn:microsoft.com/office/officeart/2005/8/layout/orgChart1"/>
    <dgm:cxn modelId="{F8EAED13-1FE7-4D25-9CFE-598FD193A30C}" type="presOf" srcId="{A2E5AC03-B9F4-4060-9D0C-09AD01734B98}" destId="{79534805-EB95-4FEC-8489-00BD65B5E18B}" srcOrd="1" destOrd="0" presId="urn:microsoft.com/office/officeart/2005/8/layout/orgChart1"/>
    <dgm:cxn modelId="{03E52B14-CD14-4F84-A5B0-F39DD922CA58}" type="presOf" srcId="{8938FB00-5FD9-4051-8876-A7EDDA895811}" destId="{4E98A6E1-1476-427D-8F1A-6E5A0A48DF8F}" srcOrd="0" destOrd="0" presId="urn:microsoft.com/office/officeart/2005/8/layout/orgChart1"/>
    <dgm:cxn modelId="{FB369915-50B4-4F22-B5A5-EA79A7171B8B}" type="presOf" srcId="{A230C3F0-415B-475A-9B09-3843618FEFD3}" destId="{48B64DA5-E438-46E5-BCC4-7424E51E5797}" srcOrd="0" destOrd="0" presId="urn:microsoft.com/office/officeart/2005/8/layout/orgChart1"/>
    <dgm:cxn modelId="{6A5F2418-A5E3-4122-BC29-B682FA59CF1C}" type="presOf" srcId="{8233F676-5110-43EB-9802-8931711FB2A0}" destId="{71C5DC52-CFEC-43C7-93F9-1793B55ED42C}" srcOrd="0" destOrd="0" presId="urn:microsoft.com/office/officeart/2005/8/layout/orgChart1"/>
    <dgm:cxn modelId="{D202661C-80F7-4292-B47F-7CA952620F86}" type="presOf" srcId="{D8F5BD47-8422-4AF6-AFE3-67CBB3A16AE8}" destId="{3F5B27B8-3A21-4AAA-9CCE-F538CB696EA2}" srcOrd="0" destOrd="0" presId="urn:microsoft.com/office/officeart/2005/8/layout/orgChart1"/>
    <dgm:cxn modelId="{0B73761E-F438-4CAA-B9C9-A44B7F602D34}" type="presOf" srcId="{A161DA19-F0F5-4424-8073-40782DFE1638}" destId="{7751EDEC-F496-4DED-8787-CD44AE265CFF}" srcOrd="0" destOrd="0" presId="urn:microsoft.com/office/officeart/2005/8/layout/orgChart1"/>
    <dgm:cxn modelId="{13D5462C-F036-46F4-8832-168452CC24E3}" type="presOf" srcId="{8B48FB06-DD70-4CD1-AA2E-7ED388EED5E3}" destId="{0F29FBC7-F63D-42A0-B21E-AB4E6D06DEB6}" srcOrd="0" destOrd="0" presId="urn:microsoft.com/office/officeart/2005/8/layout/orgChart1"/>
    <dgm:cxn modelId="{52709C2C-1BA0-410E-B369-799C1922E273}" type="presOf" srcId="{A2E5AC03-B9F4-4060-9D0C-09AD01734B98}" destId="{42C04A32-B089-4A0B-BA5B-619EBF5C1FD1}" srcOrd="0" destOrd="0" presId="urn:microsoft.com/office/officeart/2005/8/layout/orgChart1"/>
    <dgm:cxn modelId="{D73E5A3E-24F2-4D47-B50C-E9A6C06A7E90}" type="presOf" srcId="{84AEDC34-AAC1-410F-AD63-793F6177B3AB}" destId="{7F07AAFF-5E08-4080-93B1-03C81154B5DB}" srcOrd="0" destOrd="0" presId="urn:microsoft.com/office/officeart/2005/8/layout/orgChart1"/>
    <dgm:cxn modelId="{27D2355C-E8DA-44A6-B528-1CE942ABC1CB}" srcId="{A2E5AC03-B9F4-4060-9D0C-09AD01734B98}" destId="{8B3ABBA3-7FD7-43E4-BC7C-1BB3ADD03F48}" srcOrd="3" destOrd="0" parTransId="{71F48C6E-B615-494A-B6BF-05F0C258E62E}" sibTransId="{FF27D3CA-214B-4DBC-BE31-BFE8AC046D2D}"/>
    <dgm:cxn modelId="{BA814E5D-A88F-454D-90F9-00FF248B1C7E}" type="presOf" srcId="{C2617876-5ECF-4A2F-AEA1-1C39E3C80455}" destId="{6E170292-000B-4699-A18D-28D5DFBEE294}" srcOrd="0" destOrd="0" presId="urn:microsoft.com/office/officeart/2005/8/layout/orgChart1"/>
    <dgm:cxn modelId="{7196CF43-9D59-45CC-82EB-C2E89FBCF90D}" srcId="{A2E5AC03-B9F4-4060-9D0C-09AD01734B98}" destId="{873A0928-54D0-4715-A571-78A76214E454}" srcOrd="2" destOrd="0" parTransId="{C2617876-5ECF-4A2F-AEA1-1C39E3C80455}" sibTransId="{7CDEBCD0-2029-4796-9DF5-5715F08936C4}"/>
    <dgm:cxn modelId="{DAE21344-DE02-4463-AE45-ED56AD27C276}" type="presOf" srcId="{71F48C6E-B615-494A-B6BF-05F0C258E62E}" destId="{0838006D-1A2E-4EC1-B58E-BD6E2DA0D4ED}" srcOrd="0" destOrd="0" presId="urn:microsoft.com/office/officeart/2005/8/layout/orgChart1"/>
    <dgm:cxn modelId="{00F37D64-A57F-4867-B400-F610C64176A5}" type="presOf" srcId="{038CD71E-C7CB-49F2-9879-C13897E32F36}" destId="{9F8E8CCB-8A4A-4839-BAA3-89BE7ADB9039}" srcOrd="0" destOrd="0" presId="urn:microsoft.com/office/officeart/2005/8/layout/orgChart1"/>
    <dgm:cxn modelId="{852DA346-4925-4FE5-9295-6A86AC59B60E}" type="presOf" srcId="{1D7CC142-4DF2-4737-B4E8-3FC3603C88D6}" destId="{83738B97-D94B-41EC-9B16-473422730D32}" srcOrd="1" destOrd="0" presId="urn:microsoft.com/office/officeart/2005/8/layout/orgChart1"/>
    <dgm:cxn modelId="{38F7DA67-78F5-4DE1-8CBB-01DB5CD07CAB}" type="presOf" srcId="{1D7CC142-4DF2-4737-B4E8-3FC3603C88D6}" destId="{01948CC7-3FE0-4205-A6DB-B91CA56A62FD}" srcOrd="0" destOrd="0" presId="urn:microsoft.com/office/officeart/2005/8/layout/orgChart1"/>
    <dgm:cxn modelId="{D542D56B-ECE2-4CA3-80A8-A238BF5D12FA}" type="presOf" srcId="{D78E2B3C-8E58-4554-98D7-2D6E018BEC77}" destId="{9C892ADD-CCA2-4787-BAE8-F4EE6C6AF71C}" srcOrd="0" destOrd="0" presId="urn:microsoft.com/office/officeart/2005/8/layout/orgChart1"/>
    <dgm:cxn modelId="{2EB19D6D-A340-4EBE-8925-4F4F4D77B843}" type="presOf" srcId="{222FAFED-7033-4932-B6B6-3DA18081C9D9}" destId="{CF94E79E-41FF-4063-B412-A1FB8CF93D78}" srcOrd="0" destOrd="0" presId="urn:microsoft.com/office/officeart/2005/8/layout/orgChart1"/>
    <dgm:cxn modelId="{9BDBD34E-B4BF-4708-91C7-5744D68F1E4C}" type="presOf" srcId="{BD2A95FD-E7C7-45EC-8D35-66EFB3499288}" destId="{F24A059F-655E-459F-803F-A3624C6A2BE4}" srcOrd="0" destOrd="0" presId="urn:microsoft.com/office/officeart/2005/8/layout/orgChart1"/>
    <dgm:cxn modelId="{B311D96F-4287-4061-93AF-77FE7F8EBF4B}" type="presOf" srcId="{D8F5BD47-8422-4AF6-AFE3-67CBB3A16AE8}" destId="{4E7C0676-CD24-4DD0-A213-595A0D4F9C98}" srcOrd="1" destOrd="0" presId="urn:microsoft.com/office/officeart/2005/8/layout/orgChart1"/>
    <dgm:cxn modelId="{55740350-21DA-42D4-A403-32ED0D1ECF4E}" type="presOf" srcId="{FC6752ED-D2AF-4900-9360-13A27AB4A571}" destId="{9C1B0203-08D3-415A-B700-10C3D3AEAB4A}" srcOrd="0" destOrd="0" presId="urn:microsoft.com/office/officeart/2005/8/layout/orgChart1"/>
    <dgm:cxn modelId="{0FE71750-91DB-46D5-9AF2-BEC8CC7FB000}" type="presOf" srcId="{873A0928-54D0-4715-A571-78A76214E454}" destId="{3716EC80-EA17-4E59-9538-5A15B36B6E9D}" srcOrd="1" destOrd="0" presId="urn:microsoft.com/office/officeart/2005/8/layout/orgChart1"/>
    <dgm:cxn modelId="{DC433D50-DE8C-494D-87FC-57895A65FAD8}" srcId="{8938FB00-5FD9-4051-8876-A7EDDA895811}" destId="{C58F724D-9AF2-4911-95B0-FCF5A3630E63}" srcOrd="0" destOrd="0" parTransId="{038CD71E-C7CB-49F2-9879-C13897E32F36}" sibTransId="{855DB676-9865-4FB4-B1F7-48E81F9DA52D}"/>
    <dgm:cxn modelId="{03759950-B682-4120-A909-5D130EB9A8A4}" srcId="{2D10945D-92F6-44DA-AB30-0229BA5E7F74}" destId="{8938FB00-5FD9-4051-8876-A7EDDA895811}" srcOrd="0" destOrd="0" parTransId="{1E1B7422-269B-45D1-BB6B-39E902E82CE5}" sibTransId="{FB5CD754-9DD0-4E44-ABAD-F7DC89EB5355}"/>
    <dgm:cxn modelId="{0E832B74-800B-4C80-B77D-CAD620872F76}" type="presOf" srcId="{8B3ABBA3-7FD7-43E4-BC7C-1BB3ADD03F48}" destId="{9900457A-C6C5-4D55-AE04-16FAFD454208}" srcOrd="0" destOrd="0" presId="urn:microsoft.com/office/officeart/2005/8/layout/orgChart1"/>
    <dgm:cxn modelId="{24B32856-D700-453B-95F9-5A258FE179FA}" srcId="{8938FB00-5FD9-4051-8876-A7EDDA895811}" destId="{A2E5AC03-B9F4-4060-9D0C-09AD01734B98}" srcOrd="3" destOrd="0" parTransId="{FC6752ED-D2AF-4900-9360-13A27AB4A571}" sibTransId="{59CB69C1-1BE9-4554-AC82-DEC4E67461C7}"/>
    <dgm:cxn modelId="{503D4F76-826C-4F7C-AF42-A1A4F10D1517}" type="presOf" srcId="{A230C3F0-415B-475A-9B09-3843618FEFD3}" destId="{3FF8FA94-C089-49C6-877D-44C05C84A8D5}" srcOrd="1" destOrd="0" presId="urn:microsoft.com/office/officeart/2005/8/layout/orgChart1"/>
    <dgm:cxn modelId="{FC911F58-7557-4159-9C1B-5B4CD0440A84}" type="presOf" srcId="{6EFB9A11-B67F-4B06-A18D-18D195745A21}" destId="{73801EB0-2BD3-4A64-9EF6-B102D628FC68}" srcOrd="0" destOrd="0" presId="urn:microsoft.com/office/officeart/2005/8/layout/orgChart1"/>
    <dgm:cxn modelId="{F203D05A-2BAD-48A0-9BD1-57ED4520CC93}" type="presOf" srcId="{8756E2F3-F31C-45C3-877F-F2479BDC81C8}" destId="{BA2DC1F0-3297-4C7E-9EAC-47ED8203AF5B}" srcOrd="1" destOrd="0" presId="urn:microsoft.com/office/officeart/2005/8/layout/orgChart1"/>
    <dgm:cxn modelId="{8361BF7F-35AC-41F4-8851-09B1F8660219}" type="presOf" srcId="{8938FB00-5FD9-4051-8876-A7EDDA895811}" destId="{36871E81-58A5-4A7B-B86B-4110D8BA8ECA}" srcOrd="1" destOrd="0" presId="urn:microsoft.com/office/officeart/2005/8/layout/orgChart1"/>
    <dgm:cxn modelId="{4A2B5184-9935-444E-96C2-DF732E74C8CE}" type="presOf" srcId="{6EFB9A11-B67F-4B06-A18D-18D195745A21}" destId="{C2BD622F-F1E8-4A40-970A-14EC4F40F7B0}" srcOrd="1" destOrd="0" presId="urn:microsoft.com/office/officeart/2005/8/layout/orgChart1"/>
    <dgm:cxn modelId="{538C7184-E589-4980-BD6E-7B6B6EBC98A6}" type="presOf" srcId="{C58F724D-9AF2-4911-95B0-FCF5A3630E63}" destId="{16735413-3C08-4623-8A0D-6AABF7840142}" srcOrd="1" destOrd="0" presId="urn:microsoft.com/office/officeart/2005/8/layout/orgChart1"/>
    <dgm:cxn modelId="{8047CF86-ED1B-4AEE-9977-024027FCA97F}" srcId="{8938FB00-5FD9-4051-8876-A7EDDA895811}" destId="{A18C5B6A-8103-4F88-8E9E-A28FC1E232BC}" srcOrd="6" destOrd="0" parTransId="{6E11AE49-98E8-4F76-BA3F-8B8E1D017ADE}" sibTransId="{592ACC3B-B1A0-4F6C-A73E-3055A030D1A2}"/>
    <dgm:cxn modelId="{A6984E89-2B4D-4144-A65E-F4A0AC8B9C55}" type="presOf" srcId="{442C1C74-AC00-4590-9489-52D2632C72A7}" destId="{D6800AAA-0201-4019-8D47-C42AA366541D}" srcOrd="0" destOrd="0" presId="urn:microsoft.com/office/officeart/2005/8/layout/orgChart1"/>
    <dgm:cxn modelId="{4AA33E8A-0A3F-46E8-BF07-7A3B66AC841E}" srcId="{A2E5AC03-B9F4-4060-9D0C-09AD01734B98}" destId="{6EFB9A11-B67F-4B06-A18D-18D195745A21}" srcOrd="6" destOrd="0" parTransId="{2ACCF60C-0F95-429E-9736-19A07D49E7E8}" sibTransId="{C18327CA-1B19-4590-8EB2-D0F6ACCFCB5D}"/>
    <dgm:cxn modelId="{DFF5C68E-EC78-4F2E-B3E8-9535BDDC321B}" type="presOf" srcId="{873A0928-54D0-4715-A571-78A76214E454}" destId="{C3A10025-9309-4317-B82F-D8173D135652}" srcOrd="0" destOrd="0" presId="urn:microsoft.com/office/officeart/2005/8/layout/orgChart1"/>
    <dgm:cxn modelId="{7490A393-D6D4-4073-AF67-066C60C13912}" srcId="{A2E5AC03-B9F4-4060-9D0C-09AD01734B98}" destId="{A161DA19-F0F5-4424-8073-40782DFE1638}" srcOrd="4" destOrd="0" parTransId="{0D1AD4A4-33B6-4762-B2A0-D165CC765E43}" sibTransId="{1E2DFD98-CFF1-4F89-8108-1BC21B427388}"/>
    <dgm:cxn modelId="{D41A6C94-C34D-4907-BDD7-CEF88B68EB71}" srcId="{A18C5B6A-8103-4F88-8E9E-A28FC1E232BC}" destId="{D8F5BD47-8422-4AF6-AFE3-67CBB3A16AE8}" srcOrd="0" destOrd="0" parTransId="{DF1D8EA0-3536-4CEE-8FD6-45A20EE8D15E}" sibTransId="{F1481D66-1D8E-4BBB-B36C-4B0EF31FB051}"/>
    <dgm:cxn modelId="{BD088D94-E126-465F-84C8-368D4A2738B4}" type="presOf" srcId="{2D10945D-92F6-44DA-AB30-0229BA5E7F74}" destId="{ACE5686C-6815-4573-A114-CF707F393265}" srcOrd="0" destOrd="0" presId="urn:microsoft.com/office/officeart/2005/8/layout/orgChart1"/>
    <dgm:cxn modelId="{F27D0A9B-A4B8-4FA2-A804-D7B29EE75075}" srcId="{A2E5AC03-B9F4-4060-9D0C-09AD01734B98}" destId="{1D7CC142-4DF2-4737-B4E8-3FC3603C88D6}" srcOrd="5" destOrd="0" parTransId="{8B48FB06-DD70-4CD1-AA2E-7ED388EED5E3}" sibTransId="{6AD0C963-DE09-4981-BDF7-72E5371128BD}"/>
    <dgm:cxn modelId="{9E49AA9D-0EF1-42F2-A912-642A4A099E0E}" type="presOf" srcId="{222FAFED-7033-4932-B6B6-3DA18081C9D9}" destId="{1FFA205A-FE02-4716-997B-B7822DC23EAA}" srcOrd="1" destOrd="0" presId="urn:microsoft.com/office/officeart/2005/8/layout/orgChart1"/>
    <dgm:cxn modelId="{9A13D5A0-1072-4726-83D7-1C857D0A2F85}" type="presOf" srcId="{3F18FCB4-5E43-47F2-AC2A-31071EDDC6BF}" destId="{CB119D4E-79C2-4CD5-8EE5-966B96F33E02}" srcOrd="0" destOrd="0" presId="urn:microsoft.com/office/officeart/2005/8/layout/orgChart1"/>
    <dgm:cxn modelId="{387F0DA3-E593-4024-ADDD-CCA043698565}" type="presOf" srcId="{C58F724D-9AF2-4911-95B0-FCF5A3630E63}" destId="{4FC1AF9E-6A06-4A9B-BEB2-AB6F16C20D12}" srcOrd="0" destOrd="0" presId="urn:microsoft.com/office/officeart/2005/8/layout/orgChart1"/>
    <dgm:cxn modelId="{5476BCA8-899C-4EDE-ADC5-9664B6C0FBEC}" type="presOf" srcId="{0D1AD4A4-33B6-4762-B2A0-D165CC765E43}" destId="{4763A395-FE3B-47E7-B510-D835C7E595E8}" srcOrd="0" destOrd="0" presId="urn:microsoft.com/office/officeart/2005/8/layout/orgChart1"/>
    <dgm:cxn modelId="{051547AC-7BDA-4982-8F2E-536E300957AC}" srcId="{8938FB00-5FD9-4051-8876-A7EDDA895811}" destId="{222FAFED-7033-4932-B6B6-3DA18081C9D9}" srcOrd="4" destOrd="0" parTransId="{16A2B84F-BDD7-4872-98DB-AD1047A3D868}" sibTransId="{3FC95C9C-89C1-4A83-B6AA-7C19343CF8C0}"/>
    <dgm:cxn modelId="{15041CB1-5A34-4031-9AF8-535B55AB0B90}" type="presOf" srcId="{A161DA19-F0F5-4424-8073-40782DFE1638}" destId="{E7FA2881-C817-4098-9C39-B82DC9B647CA}" srcOrd="1" destOrd="0" presId="urn:microsoft.com/office/officeart/2005/8/layout/orgChart1"/>
    <dgm:cxn modelId="{8F5EB4B1-EF05-4DB4-9F04-A2CE1644609C}" srcId="{8938FB00-5FD9-4051-8876-A7EDDA895811}" destId="{3F18FCB4-5E43-47F2-AC2A-31071EDDC6BF}" srcOrd="5" destOrd="0" parTransId="{81C94B4D-0D96-4487-A462-2BA558E7B2FA}" sibTransId="{F02445E1-5805-458E-A788-3AF9ED636D9C}"/>
    <dgm:cxn modelId="{1F7D49B3-8110-42DE-824F-5ABD6C1BAAE4}" srcId="{8938FB00-5FD9-4051-8876-A7EDDA895811}" destId="{442C1C74-AC00-4590-9489-52D2632C72A7}" srcOrd="1" destOrd="0" parTransId="{7C912955-7300-4765-963B-B28A3AB4E784}" sibTransId="{94CF2D72-1C42-4FAB-AEE1-BBFCC2D835FE}"/>
    <dgm:cxn modelId="{81793DB5-AF9A-44C4-9823-C026417A9251}" type="presOf" srcId="{54DF54C3-9C5C-4787-A218-8896E990F695}" destId="{98A05B3F-23A6-4064-846F-38DABBBEC547}" srcOrd="0" destOrd="0" presId="urn:microsoft.com/office/officeart/2005/8/layout/orgChart1"/>
    <dgm:cxn modelId="{556158BC-CB93-4681-BABF-696639F79A4B}" type="presOf" srcId="{8756E2F3-F31C-45C3-877F-F2479BDC81C8}" destId="{03523630-52DD-416F-BDCC-A426A132B4D7}" srcOrd="0" destOrd="0" presId="urn:microsoft.com/office/officeart/2005/8/layout/orgChart1"/>
    <dgm:cxn modelId="{889E1CBD-491D-4712-972E-02C9FE79EE78}" srcId="{A2E5AC03-B9F4-4060-9D0C-09AD01734B98}" destId="{8756E2F3-F31C-45C3-877F-F2479BDC81C8}" srcOrd="0" destOrd="0" parTransId="{D78E2B3C-8E58-4554-98D7-2D6E018BEC77}" sibTransId="{93F4516A-1D8A-49D8-B8A0-5382A54018F4}"/>
    <dgm:cxn modelId="{907BCBC4-F98E-4F07-AE2E-58E06E370216}" srcId="{8938FB00-5FD9-4051-8876-A7EDDA895811}" destId="{BD2A95FD-E7C7-45EC-8D35-66EFB3499288}" srcOrd="7" destOrd="0" parTransId="{54DF54C3-9C5C-4787-A218-8896E990F695}" sibTransId="{6F47C549-5CCD-453C-9E87-A9A1D2AAB483}"/>
    <dgm:cxn modelId="{F918D8C5-B119-4E8C-8543-0221AFFAB6FA}" type="presOf" srcId="{16A2B84F-BDD7-4872-98DB-AD1047A3D868}" destId="{AE0F0AC5-4642-430B-B8E5-DAD990BCB917}" srcOrd="0" destOrd="0" presId="urn:microsoft.com/office/officeart/2005/8/layout/orgChart1"/>
    <dgm:cxn modelId="{F868BDCC-F703-46FF-B061-405438CDC5D3}" type="presOf" srcId="{7C912955-7300-4765-963B-B28A3AB4E784}" destId="{F6A9A528-09BC-48F7-B738-9E5FE9AA68A4}" srcOrd="0" destOrd="0" presId="urn:microsoft.com/office/officeart/2005/8/layout/orgChart1"/>
    <dgm:cxn modelId="{591CB0D9-3452-4E77-8746-D585E70DE529}" type="presOf" srcId="{8B3ABBA3-7FD7-43E4-BC7C-1BB3ADD03F48}" destId="{5A217DB4-8881-4FB6-93ED-1824C91DC109}" srcOrd="1" destOrd="0" presId="urn:microsoft.com/office/officeart/2005/8/layout/orgChart1"/>
    <dgm:cxn modelId="{4264B3E4-1E87-4F92-A390-3616DB6B5761}" type="presOf" srcId="{3F18FCB4-5E43-47F2-AC2A-31071EDDC6BF}" destId="{351ACC2D-0BF9-497F-BDC7-9963F20D9224}" srcOrd="1" destOrd="0" presId="urn:microsoft.com/office/officeart/2005/8/layout/orgChart1"/>
    <dgm:cxn modelId="{5A6C2FE6-C6F2-4421-82CF-7DDFD5363E71}" type="presOf" srcId="{6E11AE49-98E8-4F76-BA3F-8B8E1D017ADE}" destId="{707BB81D-E1ED-4B5C-A7CD-0B0B217BD049}" srcOrd="0" destOrd="0" presId="urn:microsoft.com/office/officeart/2005/8/layout/orgChart1"/>
    <dgm:cxn modelId="{520B8FE8-B67B-493E-9AF0-CA2D1A553BAB}" type="presOf" srcId="{8233F676-5110-43EB-9802-8931711FB2A0}" destId="{284BF291-60B1-4683-A86D-0FF27D0FCDDF}" srcOrd="1" destOrd="0" presId="urn:microsoft.com/office/officeart/2005/8/layout/orgChart1"/>
    <dgm:cxn modelId="{8172E2EC-25D7-4846-B5B9-572A76D1039F}" type="presOf" srcId="{DF1D8EA0-3536-4CEE-8FD6-45A20EE8D15E}" destId="{96FB4A44-B7C0-495E-A220-04BC4345F537}" srcOrd="0" destOrd="0" presId="urn:microsoft.com/office/officeart/2005/8/layout/orgChart1"/>
    <dgm:cxn modelId="{E0BB39EE-EF45-44A4-9FB1-CB1538D28EA8}" type="presOf" srcId="{2ACCF60C-0F95-429E-9736-19A07D49E7E8}" destId="{C0B7011C-8508-484B-9AE6-9C5D58FAECD4}" srcOrd="0" destOrd="0" presId="urn:microsoft.com/office/officeart/2005/8/layout/orgChart1"/>
    <dgm:cxn modelId="{5278DEF4-AE91-4695-B14C-6AB645FC1618}" type="presOf" srcId="{A18C5B6A-8103-4F88-8E9E-A28FC1E232BC}" destId="{E0502F32-266C-4D54-8CD8-95592CCF0AFF}" srcOrd="0" destOrd="0" presId="urn:microsoft.com/office/officeart/2005/8/layout/orgChart1"/>
    <dgm:cxn modelId="{374E13FB-B739-46F4-9763-18F15E22AFD3}" type="presOf" srcId="{E46C04EA-304C-401A-83D2-31F88AE9F474}" destId="{7E86F63E-E11E-4C64-86C6-A92187FE261B}" srcOrd="0" destOrd="0" presId="urn:microsoft.com/office/officeart/2005/8/layout/orgChart1"/>
    <dgm:cxn modelId="{C0C56AFC-06C0-4C31-8E21-DFA21D87AB00}" srcId="{8938FB00-5FD9-4051-8876-A7EDDA895811}" destId="{A230C3F0-415B-475A-9B09-3843618FEFD3}" srcOrd="2" destOrd="0" parTransId="{84AEDC34-AAC1-410F-AD63-793F6177B3AB}" sibTransId="{0127E1D7-0140-4FD5-8C78-E218F14C7E98}"/>
    <dgm:cxn modelId="{BC20F1FF-63E8-4664-AE59-32F000AD890A}" type="presOf" srcId="{BD2A95FD-E7C7-45EC-8D35-66EFB3499288}" destId="{B11AF1CB-5AE4-4CF8-8277-2BD2BD6DDD0D}" srcOrd="1" destOrd="0" presId="urn:microsoft.com/office/officeart/2005/8/layout/orgChart1"/>
    <dgm:cxn modelId="{0A3BCC9F-F0F3-4E93-94F1-C25F929D2281}" type="presParOf" srcId="{ACE5686C-6815-4573-A114-CF707F393265}" destId="{6694E637-71E1-4D6A-B5AB-9F5B075D3525}" srcOrd="0" destOrd="0" presId="urn:microsoft.com/office/officeart/2005/8/layout/orgChart1"/>
    <dgm:cxn modelId="{16911B0D-D53A-4D40-B386-E9978E98696E}" type="presParOf" srcId="{6694E637-71E1-4D6A-B5AB-9F5B075D3525}" destId="{49CAFBE5-206D-48CF-811F-DE581CA7F10B}" srcOrd="0" destOrd="0" presId="urn:microsoft.com/office/officeart/2005/8/layout/orgChart1"/>
    <dgm:cxn modelId="{EE757D1B-578D-42A1-A491-E63BD0DA22E9}" type="presParOf" srcId="{49CAFBE5-206D-48CF-811F-DE581CA7F10B}" destId="{4E98A6E1-1476-427D-8F1A-6E5A0A48DF8F}" srcOrd="0" destOrd="0" presId="urn:microsoft.com/office/officeart/2005/8/layout/orgChart1"/>
    <dgm:cxn modelId="{D54AE000-79BC-47EB-8D1B-95E7BF88D1E4}" type="presParOf" srcId="{49CAFBE5-206D-48CF-811F-DE581CA7F10B}" destId="{36871E81-58A5-4A7B-B86B-4110D8BA8ECA}" srcOrd="1" destOrd="0" presId="urn:microsoft.com/office/officeart/2005/8/layout/orgChart1"/>
    <dgm:cxn modelId="{53143C6C-77BB-47E6-A1E4-B5C3F47228C7}" type="presParOf" srcId="{6694E637-71E1-4D6A-B5AB-9F5B075D3525}" destId="{A1A32024-CBC9-4D47-871C-C0ECD792DCD8}" srcOrd="1" destOrd="0" presId="urn:microsoft.com/office/officeart/2005/8/layout/orgChart1"/>
    <dgm:cxn modelId="{82EE1C60-E69A-43B8-9703-F13A77236BBC}" type="presParOf" srcId="{A1A32024-CBC9-4D47-871C-C0ECD792DCD8}" destId="{F6A9A528-09BC-48F7-B738-9E5FE9AA68A4}" srcOrd="0" destOrd="0" presId="urn:microsoft.com/office/officeart/2005/8/layout/orgChart1"/>
    <dgm:cxn modelId="{046057F1-C04D-4B73-87BB-A93BFF6013A9}" type="presParOf" srcId="{A1A32024-CBC9-4D47-871C-C0ECD792DCD8}" destId="{42C0D53B-E2CD-4FBD-9149-43BF90668C64}" srcOrd="1" destOrd="0" presId="urn:microsoft.com/office/officeart/2005/8/layout/orgChart1"/>
    <dgm:cxn modelId="{D6667DDA-95DD-4019-A07A-4157574F217E}" type="presParOf" srcId="{42C0D53B-E2CD-4FBD-9149-43BF90668C64}" destId="{1879D17C-6EE4-4C3D-A051-B9BC4E370FCF}" srcOrd="0" destOrd="0" presId="urn:microsoft.com/office/officeart/2005/8/layout/orgChart1"/>
    <dgm:cxn modelId="{86E78233-2FFC-4C85-BC8B-F81569023A9A}" type="presParOf" srcId="{1879D17C-6EE4-4C3D-A051-B9BC4E370FCF}" destId="{D6800AAA-0201-4019-8D47-C42AA366541D}" srcOrd="0" destOrd="0" presId="urn:microsoft.com/office/officeart/2005/8/layout/orgChart1"/>
    <dgm:cxn modelId="{D4E8A2DC-6BED-4B50-9715-DE0F6BED905E}" type="presParOf" srcId="{1879D17C-6EE4-4C3D-A051-B9BC4E370FCF}" destId="{5FE36E95-303E-4C46-9B91-B95FE27008A0}" srcOrd="1" destOrd="0" presId="urn:microsoft.com/office/officeart/2005/8/layout/orgChart1"/>
    <dgm:cxn modelId="{7B130ED1-5E4A-44AA-84AD-DD17655ABF6A}" type="presParOf" srcId="{42C0D53B-E2CD-4FBD-9149-43BF90668C64}" destId="{FA65C05A-29C5-42A4-9475-FEA8DEFBB6F6}" srcOrd="1" destOrd="0" presId="urn:microsoft.com/office/officeart/2005/8/layout/orgChart1"/>
    <dgm:cxn modelId="{19480F35-117B-4BEB-B686-2613F5491F54}" type="presParOf" srcId="{42C0D53B-E2CD-4FBD-9149-43BF90668C64}" destId="{8D1BF1BB-B82A-45A1-A7AA-97EEDBF1B921}" srcOrd="2" destOrd="0" presId="urn:microsoft.com/office/officeart/2005/8/layout/orgChart1"/>
    <dgm:cxn modelId="{C039BB9D-DC91-48D9-AB64-06801E209F41}" type="presParOf" srcId="{A1A32024-CBC9-4D47-871C-C0ECD792DCD8}" destId="{7F07AAFF-5E08-4080-93B1-03C81154B5DB}" srcOrd="2" destOrd="0" presId="urn:microsoft.com/office/officeart/2005/8/layout/orgChart1"/>
    <dgm:cxn modelId="{2F35AC5D-3463-4A7B-A1AF-FD2C219851DD}" type="presParOf" srcId="{A1A32024-CBC9-4D47-871C-C0ECD792DCD8}" destId="{70A7EF0D-7E6D-45E8-A22D-EC894D3827BE}" srcOrd="3" destOrd="0" presId="urn:microsoft.com/office/officeart/2005/8/layout/orgChart1"/>
    <dgm:cxn modelId="{71232BA8-F828-4413-9E32-437BB1AAEB85}" type="presParOf" srcId="{70A7EF0D-7E6D-45E8-A22D-EC894D3827BE}" destId="{7BCB74E9-78CE-4C26-817A-83E0B1387B87}" srcOrd="0" destOrd="0" presId="urn:microsoft.com/office/officeart/2005/8/layout/orgChart1"/>
    <dgm:cxn modelId="{86424BE2-4EBB-4BAA-BCED-60CC29848F9F}" type="presParOf" srcId="{7BCB74E9-78CE-4C26-817A-83E0B1387B87}" destId="{48B64DA5-E438-46E5-BCC4-7424E51E5797}" srcOrd="0" destOrd="0" presId="urn:microsoft.com/office/officeart/2005/8/layout/orgChart1"/>
    <dgm:cxn modelId="{25D8F139-6C5F-4C59-BE8C-AC83E581289C}" type="presParOf" srcId="{7BCB74E9-78CE-4C26-817A-83E0B1387B87}" destId="{3FF8FA94-C089-49C6-877D-44C05C84A8D5}" srcOrd="1" destOrd="0" presId="urn:microsoft.com/office/officeart/2005/8/layout/orgChart1"/>
    <dgm:cxn modelId="{2E0BCED3-32A6-4DB7-B167-7A9460788C8D}" type="presParOf" srcId="{70A7EF0D-7E6D-45E8-A22D-EC894D3827BE}" destId="{4B7C0857-4D27-4BDF-A836-E879224F119A}" srcOrd="1" destOrd="0" presId="urn:microsoft.com/office/officeart/2005/8/layout/orgChart1"/>
    <dgm:cxn modelId="{5B9E1BFA-17AE-4FA1-9A77-9C581FA824FF}" type="presParOf" srcId="{70A7EF0D-7E6D-45E8-A22D-EC894D3827BE}" destId="{2C0B836F-FAD8-4C9D-A875-9D3EAD0CE28B}" srcOrd="2" destOrd="0" presId="urn:microsoft.com/office/officeart/2005/8/layout/orgChart1"/>
    <dgm:cxn modelId="{B52704AB-A92D-4235-924A-657B550FA871}" type="presParOf" srcId="{A1A32024-CBC9-4D47-871C-C0ECD792DCD8}" destId="{9C1B0203-08D3-415A-B700-10C3D3AEAB4A}" srcOrd="4" destOrd="0" presId="urn:microsoft.com/office/officeart/2005/8/layout/orgChart1"/>
    <dgm:cxn modelId="{F421FD41-8E2D-41CB-BA3C-7E175D568358}" type="presParOf" srcId="{A1A32024-CBC9-4D47-871C-C0ECD792DCD8}" destId="{142F66D8-AC28-4E6E-A476-8A430A2D51C2}" srcOrd="5" destOrd="0" presId="urn:microsoft.com/office/officeart/2005/8/layout/orgChart1"/>
    <dgm:cxn modelId="{348BB4A9-823B-4A00-B201-DED0772B589D}" type="presParOf" srcId="{142F66D8-AC28-4E6E-A476-8A430A2D51C2}" destId="{A1CE9174-A87C-42C1-B323-F01033227363}" srcOrd="0" destOrd="0" presId="urn:microsoft.com/office/officeart/2005/8/layout/orgChart1"/>
    <dgm:cxn modelId="{47478F74-5B2F-4175-A064-30AC1CF740F3}" type="presParOf" srcId="{A1CE9174-A87C-42C1-B323-F01033227363}" destId="{42C04A32-B089-4A0B-BA5B-619EBF5C1FD1}" srcOrd="0" destOrd="0" presId="urn:microsoft.com/office/officeart/2005/8/layout/orgChart1"/>
    <dgm:cxn modelId="{7F51E01A-D328-41D9-8647-6AD9105C505F}" type="presParOf" srcId="{A1CE9174-A87C-42C1-B323-F01033227363}" destId="{79534805-EB95-4FEC-8489-00BD65B5E18B}" srcOrd="1" destOrd="0" presId="urn:microsoft.com/office/officeart/2005/8/layout/orgChart1"/>
    <dgm:cxn modelId="{F7519D4F-AF5C-4503-BCAD-8D1C8BC97968}" type="presParOf" srcId="{142F66D8-AC28-4E6E-A476-8A430A2D51C2}" destId="{1365223F-A1EF-4F09-A4E3-B354FFB9CF7D}" srcOrd="1" destOrd="0" presId="urn:microsoft.com/office/officeart/2005/8/layout/orgChart1"/>
    <dgm:cxn modelId="{EC979738-214C-44AB-B33F-88053AA09790}" type="presParOf" srcId="{1365223F-A1EF-4F09-A4E3-B354FFB9CF7D}" destId="{9C892ADD-CCA2-4787-BAE8-F4EE6C6AF71C}" srcOrd="0" destOrd="0" presId="urn:microsoft.com/office/officeart/2005/8/layout/orgChart1"/>
    <dgm:cxn modelId="{20701535-8982-4EAD-83F8-29834C850067}" type="presParOf" srcId="{1365223F-A1EF-4F09-A4E3-B354FFB9CF7D}" destId="{3615CD06-62EC-4148-90C5-BBA111CD883B}" srcOrd="1" destOrd="0" presId="urn:microsoft.com/office/officeart/2005/8/layout/orgChart1"/>
    <dgm:cxn modelId="{5441A9B0-2092-4D65-9C03-C9732843A510}" type="presParOf" srcId="{3615CD06-62EC-4148-90C5-BBA111CD883B}" destId="{FDEF47EA-FC10-44FF-8D29-82DFF3151C39}" srcOrd="0" destOrd="0" presId="urn:microsoft.com/office/officeart/2005/8/layout/orgChart1"/>
    <dgm:cxn modelId="{E178A03A-4AFB-46D9-9464-7D7852D6C3A8}" type="presParOf" srcId="{FDEF47EA-FC10-44FF-8D29-82DFF3151C39}" destId="{03523630-52DD-416F-BDCC-A426A132B4D7}" srcOrd="0" destOrd="0" presId="urn:microsoft.com/office/officeart/2005/8/layout/orgChart1"/>
    <dgm:cxn modelId="{2303D24A-6987-48B9-B84E-E9995F512571}" type="presParOf" srcId="{FDEF47EA-FC10-44FF-8D29-82DFF3151C39}" destId="{BA2DC1F0-3297-4C7E-9EAC-47ED8203AF5B}" srcOrd="1" destOrd="0" presId="urn:microsoft.com/office/officeart/2005/8/layout/orgChart1"/>
    <dgm:cxn modelId="{654A8791-49E7-414B-8D34-B30E305CE113}" type="presParOf" srcId="{3615CD06-62EC-4148-90C5-BBA111CD883B}" destId="{947E02D2-3542-42CC-A9B9-FDE31425D64B}" srcOrd="1" destOrd="0" presId="urn:microsoft.com/office/officeart/2005/8/layout/orgChart1"/>
    <dgm:cxn modelId="{DA5BD16E-1D72-4540-A431-551F1A05FD9D}" type="presParOf" srcId="{3615CD06-62EC-4148-90C5-BBA111CD883B}" destId="{67A26ECC-14D7-4D49-A617-414352E445CB}" srcOrd="2" destOrd="0" presId="urn:microsoft.com/office/officeart/2005/8/layout/orgChart1"/>
    <dgm:cxn modelId="{14B4A5B9-04C8-4C04-95D4-B1C659563F08}" type="presParOf" srcId="{1365223F-A1EF-4F09-A4E3-B354FFB9CF7D}" destId="{7E86F63E-E11E-4C64-86C6-A92187FE261B}" srcOrd="2" destOrd="0" presId="urn:microsoft.com/office/officeart/2005/8/layout/orgChart1"/>
    <dgm:cxn modelId="{E9AF2C9C-729D-49FF-9796-17E58B4502D9}" type="presParOf" srcId="{1365223F-A1EF-4F09-A4E3-B354FFB9CF7D}" destId="{0B4C822E-59A2-45A1-AC54-3B4D8A2F146A}" srcOrd="3" destOrd="0" presId="urn:microsoft.com/office/officeart/2005/8/layout/orgChart1"/>
    <dgm:cxn modelId="{FFB74B83-B18D-400B-8C13-37BF446FA557}" type="presParOf" srcId="{0B4C822E-59A2-45A1-AC54-3B4D8A2F146A}" destId="{9666025D-C18A-4347-BB7A-D9292269C40D}" srcOrd="0" destOrd="0" presId="urn:microsoft.com/office/officeart/2005/8/layout/orgChart1"/>
    <dgm:cxn modelId="{3AEADE5D-A622-45E2-A842-D5AE5CEE9CE0}" type="presParOf" srcId="{9666025D-C18A-4347-BB7A-D9292269C40D}" destId="{71C5DC52-CFEC-43C7-93F9-1793B55ED42C}" srcOrd="0" destOrd="0" presId="urn:microsoft.com/office/officeart/2005/8/layout/orgChart1"/>
    <dgm:cxn modelId="{B6A067D1-F61C-41E8-A4FB-391F1FCE40F9}" type="presParOf" srcId="{9666025D-C18A-4347-BB7A-D9292269C40D}" destId="{284BF291-60B1-4683-A86D-0FF27D0FCDDF}" srcOrd="1" destOrd="0" presId="urn:microsoft.com/office/officeart/2005/8/layout/orgChart1"/>
    <dgm:cxn modelId="{39943C53-A8E1-4C65-AAFF-B3449E200291}" type="presParOf" srcId="{0B4C822E-59A2-45A1-AC54-3B4D8A2F146A}" destId="{A117CD93-DD69-4F84-914D-C837B62F431B}" srcOrd="1" destOrd="0" presId="urn:microsoft.com/office/officeart/2005/8/layout/orgChart1"/>
    <dgm:cxn modelId="{C46DED73-C562-444D-B20F-917BDE35B58C}" type="presParOf" srcId="{0B4C822E-59A2-45A1-AC54-3B4D8A2F146A}" destId="{19ACFBBB-49AB-4370-9C6B-E83FA63AE7EA}" srcOrd="2" destOrd="0" presId="urn:microsoft.com/office/officeart/2005/8/layout/orgChart1"/>
    <dgm:cxn modelId="{C953F3C6-6B16-4104-A57C-6DAB45E3638F}" type="presParOf" srcId="{1365223F-A1EF-4F09-A4E3-B354FFB9CF7D}" destId="{6E170292-000B-4699-A18D-28D5DFBEE294}" srcOrd="4" destOrd="0" presId="urn:microsoft.com/office/officeart/2005/8/layout/orgChart1"/>
    <dgm:cxn modelId="{A3245F44-F9E4-46A3-A239-F9D46F392979}" type="presParOf" srcId="{1365223F-A1EF-4F09-A4E3-B354FFB9CF7D}" destId="{5472BCFC-7747-4428-8186-93B246D3F463}" srcOrd="5" destOrd="0" presId="urn:microsoft.com/office/officeart/2005/8/layout/orgChart1"/>
    <dgm:cxn modelId="{33A0DDE8-94CD-4E11-BC11-797D9FBEB756}" type="presParOf" srcId="{5472BCFC-7747-4428-8186-93B246D3F463}" destId="{58D43D07-39BF-4BA8-BC79-2807FAE0E8A9}" srcOrd="0" destOrd="0" presId="urn:microsoft.com/office/officeart/2005/8/layout/orgChart1"/>
    <dgm:cxn modelId="{91EDCFCA-04EF-449E-8979-6DDC6C1BE2E7}" type="presParOf" srcId="{58D43D07-39BF-4BA8-BC79-2807FAE0E8A9}" destId="{C3A10025-9309-4317-B82F-D8173D135652}" srcOrd="0" destOrd="0" presId="urn:microsoft.com/office/officeart/2005/8/layout/orgChart1"/>
    <dgm:cxn modelId="{861B07B0-D3E3-4617-91BD-69E18BD00E9D}" type="presParOf" srcId="{58D43D07-39BF-4BA8-BC79-2807FAE0E8A9}" destId="{3716EC80-EA17-4E59-9538-5A15B36B6E9D}" srcOrd="1" destOrd="0" presId="urn:microsoft.com/office/officeart/2005/8/layout/orgChart1"/>
    <dgm:cxn modelId="{A8417315-B399-4DE1-A88F-AE7C091D6DD1}" type="presParOf" srcId="{5472BCFC-7747-4428-8186-93B246D3F463}" destId="{98D1B359-EF4D-40FE-ADE0-4D82A1D9BE15}" srcOrd="1" destOrd="0" presId="urn:microsoft.com/office/officeart/2005/8/layout/orgChart1"/>
    <dgm:cxn modelId="{2CB4D360-0487-4473-8C87-AFF8E54AF17D}" type="presParOf" srcId="{5472BCFC-7747-4428-8186-93B246D3F463}" destId="{6DEE7A39-D00B-471B-AB91-4A923FD27AD2}" srcOrd="2" destOrd="0" presId="urn:microsoft.com/office/officeart/2005/8/layout/orgChart1"/>
    <dgm:cxn modelId="{083C1AAC-E3D0-41E9-BE4A-0DA28D95F4DE}" type="presParOf" srcId="{1365223F-A1EF-4F09-A4E3-B354FFB9CF7D}" destId="{0838006D-1A2E-4EC1-B58E-BD6E2DA0D4ED}" srcOrd="6" destOrd="0" presId="urn:microsoft.com/office/officeart/2005/8/layout/orgChart1"/>
    <dgm:cxn modelId="{8EDAA52B-DA98-4006-9961-96245EAEB940}" type="presParOf" srcId="{1365223F-A1EF-4F09-A4E3-B354FFB9CF7D}" destId="{61084C83-8B31-4965-8A68-4BA3E598F69D}" srcOrd="7" destOrd="0" presId="urn:microsoft.com/office/officeart/2005/8/layout/orgChart1"/>
    <dgm:cxn modelId="{E2DCC20A-381F-4DCF-BB58-E7425408084B}" type="presParOf" srcId="{61084C83-8B31-4965-8A68-4BA3E598F69D}" destId="{14CC3A0D-E9D5-4010-9A2A-94F2BD916412}" srcOrd="0" destOrd="0" presId="urn:microsoft.com/office/officeart/2005/8/layout/orgChart1"/>
    <dgm:cxn modelId="{3BA08E4A-5D9E-438C-8283-915EE6B05813}" type="presParOf" srcId="{14CC3A0D-E9D5-4010-9A2A-94F2BD916412}" destId="{9900457A-C6C5-4D55-AE04-16FAFD454208}" srcOrd="0" destOrd="0" presId="urn:microsoft.com/office/officeart/2005/8/layout/orgChart1"/>
    <dgm:cxn modelId="{415772B6-3123-4BFF-9E14-E6ED58AC8EAE}" type="presParOf" srcId="{14CC3A0D-E9D5-4010-9A2A-94F2BD916412}" destId="{5A217DB4-8881-4FB6-93ED-1824C91DC109}" srcOrd="1" destOrd="0" presId="urn:microsoft.com/office/officeart/2005/8/layout/orgChart1"/>
    <dgm:cxn modelId="{B54683E2-88B9-40BB-A5E1-F70171939A19}" type="presParOf" srcId="{61084C83-8B31-4965-8A68-4BA3E598F69D}" destId="{6B7A4214-2128-4E1E-A04A-D1D1EA0B6830}" srcOrd="1" destOrd="0" presId="urn:microsoft.com/office/officeart/2005/8/layout/orgChart1"/>
    <dgm:cxn modelId="{8029EDDD-1DB1-40AD-8D7F-0F0F85C44665}" type="presParOf" srcId="{61084C83-8B31-4965-8A68-4BA3E598F69D}" destId="{8AF0CFAB-8FA2-43A7-B3B2-B9003A04F432}" srcOrd="2" destOrd="0" presId="urn:microsoft.com/office/officeart/2005/8/layout/orgChart1"/>
    <dgm:cxn modelId="{5F58352E-F106-4EE9-8D15-A26A3363CB7A}" type="presParOf" srcId="{1365223F-A1EF-4F09-A4E3-B354FFB9CF7D}" destId="{4763A395-FE3B-47E7-B510-D835C7E595E8}" srcOrd="8" destOrd="0" presId="urn:microsoft.com/office/officeart/2005/8/layout/orgChart1"/>
    <dgm:cxn modelId="{304726E3-ABA0-4448-8EA9-0D05DAAAF660}" type="presParOf" srcId="{1365223F-A1EF-4F09-A4E3-B354FFB9CF7D}" destId="{3C928ED2-8EFD-4C75-85DD-D461752BCAAC}" srcOrd="9" destOrd="0" presId="urn:microsoft.com/office/officeart/2005/8/layout/orgChart1"/>
    <dgm:cxn modelId="{B91C0143-A669-4853-BD99-DC492FE984AB}" type="presParOf" srcId="{3C928ED2-8EFD-4C75-85DD-D461752BCAAC}" destId="{A06ED747-4EF3-49E8-8EFD-558767B48F88}" srcOrd="0" destOrd="0" presId="urn:microsoft.com/office/officeart/2005/8/layout/orgChart1"/>
    <dgm:cxn modelId="{285992C2-E685-4500-A1B7-9D5B5E0061A7}" type="presParOf" srcId="{A06ED747-4EF3-49E8-8EFD-558767B48F88}" destId="{7751EDEC-F496-4DED-8787-CD44AE265CFF}" srcOrd="0" destOrd="0" presId="urn:microsoft.com/office/officeart/2005/8/layout/orgChart1"/>
    <dgm:cxn modelId="{F44CE02D-66DB-4EFA-B9CB-60CC731E315A}" type="presParOf" srcId="{A06ED747-4EF3-49E8-8EFD-558767B48F88}" destId="{E7FA2881-C817-4098-9C39-B82DC9B647CA}" srcOrd="1" destOrd="0" presId="urn:microsoft.com/office/officeart/2005/8/layout/orgChart1"/>
    <dgm:cxn modelId="{7B68C4F1-C09E-40F2-8F06-9A82A0F3B198}" type="presParOf" srcId="{3C928ED2-8EFD-4C75-85DD-D461752BCAAC}" destId="{AD45EEB4-DADE-49A0-9DFF-864C3DA9B0C3}" srcOrd="1" destOrd="0" presId="urn:microsoft.com/office/officeart/2005/8/layout/orgChart1"/>
    <dgm:cxn modelId="{887B9E46-99ED-4CE7-B088-94DD6FEF758D}" type="presParOf" srcId="{3C928ED2-8EFD-4C75-85DD-D461752BCAAC}" destId="{1B4B53EB-C728-4E6C-85DA-7F3BCC85A88F}" srcOrd="2" destOrd="0" presId="urn:microsoft.com/office/officeart/2005/8/layout/orgChart1"/>
    <dgm:cxn modelId="{00EC3C17-18F8-4F69-82ED-E0211CD503C5}" type="presParOf" srcId="{1365223F-A1EF-4F09-A4E3-B354FFB9CF7D}" destId="{0F29FBC7-F63D-42A0-B21E-AB4E6D06DEB6}" srcOrd="10" destOrd="0" presId="urn:microsoft.com/office/officeart/2005/8/layout/orgChart1"/>
    <dgm:cxn modelId="{B2D0E461-720D-4C1B-9628-91A6E88A78D9}" type="presParOf" srcId="{1365223F-A1EF-4F09-A4E3-B354FFB9CF7D}" destId="{ADB8C314-15B3-479B-AEA4-C44FF2550645}" srcOrd="11" destOrd="0" presId="urn:microsoft.com/office/officeart/2005/8/layout/orgChart1"/>
    <dgm:cxn modelId="{DE016618-30B3-492B-BEEE-CFDD74D552F3}" type="presParOf" srcId="{ADB8C314-15B3-479B-AEA4-C44FF2550645}" destId="{55438E2D-F661-4551-9F50-F2BC8008CD23}" srcOrd="0" destOrd="0" presId="urn:microsoft.com/office/officeart/2005/8/layout/orgChart1"/>
    <dgm:cxn modelId="{DBA34088-19AB-4EC7-A3FD-D02E3F44CADB}" type="presParOf" srcId="{55438E2D-F661-4551-9F50-F2BC8008CD23}" destId="{01948CC7-3FE0-4205-A6DB-B91CA56A62FD}" srcOrd="0" destOrd="0" presId="urn:microsoft.com/office/officeart/2005/8/layout/orgChart1"/>
    <dgm:cxn modelId="{F686C067-7292-4D97-8F45-7295B5D93F22}" type="presParOf" srcId="{55438E2D-F661-4551-9F50-F2BC8008CD23}" destId="{83738B97-D94B-41EC-9B16-473422730D32}" srcOrd="1" destOrd="0" presId="urn:microsoft.com/office/officeart/2005/8/layout/orgChart1"/>
    <dgm:cxn modelId="{53047BD3-A07E-4962-AE6A-E43317F0FB84}" type="presParOf" srcId="{ADB8C314-15B3-479B-AEA4-C44FF2550645}" destId="{D617D7A2-5514-424A-A931-5FE236EC15F8}" srcOrd="1" destOrd="0" presId="urn:microsoft.com/office/officeart/2005/8/layout/orgChart1"/>
    <dgm:cxn modelId="{42094F3F-CBAD-4388-80A7-EC92383D2754}" type="presParOf" srcId="{ADB8C314-15B3-479B-AEA4-C44FF2550645}" destId="{DBF017F4-E827-4D39-876D-FF43BF693E2B}" srcOrd="2" destOrd="0" presId="urn:microsoft.com/office/officeart/2005/8/layout/orgChart1"/>
    <dgm:cxn modelId="{F1BAE39E-3926-4FEA-AAF8-62A75A8C1964}" type="presParOf" srcId="{1365223F-A1EF-4F09-A4E3-B354FFB9CF7D}" destId="{C0B7011C-8508-484B-9AE6-9C5D58FAECD4}" srcOrd="12" destOrd="0" presId="urn:microsoft.com/office/officeart/2005/8/layout/orgChart1"/>
    <dgm:cxn modelId="{BBD55858-347A-42AD-BA9F-AF54A30BE47C}" type="presParOf" srcId="{1365223F-A1EF-4F09-A4E3-B354FFB9CF7D}" destId="{7A7776F0-8970-4794-B986-3CEE2FD0822B}" srcOrd="13" destOrd="0" presId="urn:microsoft.com/office/officeart/2005/8/layout/orgChart1"/>
    <dgm:cxn modelId="{4278100E-8A95-4F35-8E7D-D570EC7644C8}" type="presParOf" srcId="{7A7776F0-8970-4794-B986-3CEE2FD0822B}" destId="{FB985378-6F7A-44D2-A551-934C0AB55AE4}" srcOrd="0" destOrd="0" presId="urn:microsoft.com/office/officeart/2005/8/layout/orgChart1"/>
    <dgm:cxn modelId="{4E3BD97F-7801-426A-BA6A-4E46041EC870}" type="presParOf" srcId="{FB985378-6F7A-44D2-A551-934C0AB55AE4}" destId="{73801EB0-2BD3-4A64-9EF6-B102D628FC68}" srcOrd="0" destOrd="0" presId="urn:microsoft.com/office/officeart/2005/8/layout/orgChart1"/>
    <dgm:cxn modelId="{1AC75554-2338-471C-8855-B8A859FC19A3}" type="presParOf" srcId="{FB985378-6F7A-44D2-A551-934C0AB55AE4}" destId="{C2BD622F-F1E8-4A40-970A-14EC4F40F7B0}" srcOrd="1" destOrd="0" presId="urn:microsoft.com/office/officeart/2005/8/layout/orgChart1"/>
    <dgm:cxn modelId="{F9C08BFE-C87B-40D2-905C-249F2DC7AA8C}" type="presParOf" srcId="{7A7776F0-8970-4794-B986-3CEE2FD0822B}" destId="{B0770724-DC6F-47F9-BE3E-705523E333EC}" srcOrd="1" destOrd="0" presId="urn:microsoft.com/office/officeart/2005/8/layout/orgChart1"/>
    <dgm:cxn modelId="{2058CDB6-7F4B-4E7A-830D-F092451173AE}" type="presParOf" srcId="{7A7776F0-8970-4794-B986-3CEE2FD0822B}" destId="{DBF3D21F-89C8-4C34-9C5A-83117BB9FC66}" srcOrd="2" destOrd="0" presId="urn:microsoft.com/office/officeart/2005/8/layout/orgChart1"/>
    <dgm:cxn modelId="{FEC7B523-792C-4DAE-BDAF-7A851941844E}" type="presParOf" srcId="{142F66D8-AC28-4E6E-A476-8A430A2D51C2}" destId="{4AA18389-BE12-494B-81AD-195FD709175D}" srcOrd="2" destOrd="0" presId="urn:microsoft.com/office/officeart/2005/8/layout/orgChart1"/>
    <dgm:cxn modelId="{A0BF723B-55A6-4D85-8F76-A002C696858A}" type="presParOf" srcId="{A1A32024-CBC9-4D47-871C-C0ECD792DCD8}" destId="{AE0F0AC5-4642-430B-B8E5-DAD990BCB917}" srcOrd="6" destOrd="0" presId="urn:microsoft.com/office/officeart/2005/8/layout/orgChart1"/>
    <dgm:cxn modelId="{CD3B6BB4-DCD1-4585-8C43-3AEDD4B891B7}" type="presParOf" srcId="{A1A32024-CBC9-4D47-871C-C0ECD792DCD8}" destId="{EF9A7B9D-8F7A-418C-B5F0-E8BEC1340DB8}" srcOrd="7" destOrd="0" presId="urn:microsoft.com/office/officeart/2005/8/layout/orgChart1"/>
    <dgm:cxn modelId="{65F1E13B-383E-40E6-A292-2EE2DC76B2FF}" type="presParOf" srcId="{EF9A7B9D-8F7A-418C-B5F0-E8BEC1340DB8}" destId="{92FA1E22-3279-456C-9E38-2B14B18287A0}" srcOrd="0" destOrd="0" presId="urn:microsoft.com/office/officeart/2005/8/layout/orgChart1"/>
    <dgm:cxn modelId="{E56D2610-3D19-4666-8210-B81D4523D9C7}" type="presParOf" srcId="{92FA1E22-3279-456C-9E38-2B14B18287A0}" destId="{CF94E79E-41FF-4063-B412-A1FB8CF93D78}" srcOrd="0" destOrd="0" presId="urn:microsoft.com/office/officeart/2005/8/layout/orgChart1"/>
    <dgm:cxn modelId="{098F66F8-9EF2-4055-A88D-6825CC4C9FD2}" type="presParOf" srcId="{92FA1E22-3279-456C-9E38-2B14B18287A0}" destId="{1FFA205A-FE02-4716-997B-B7822DC23EAA}" srcOrd="1" destOrd="0" presId="urn:microsoft.com/office/officeart/2005/8/layout/orgChart1"/>
    <dgm:cxn modelId="{60CAACAA-E04D-427A-A507-8AD74554DFC2}" type="presParOf" srcId="{EF9A7B9D-8F7A-418C-B5F0-E8BEC1340DB8}" destId="{80CF617B-FA2B-4184-9ED1-D1EAD8C3B030}" srcOrd="1" destOrd="0" presId="urn:microsoft.com/office/officeart/2005/8/layout/orgChart1"/>
    <dgm:cxn modelId="{FBF00773-1C4F-40A8-A0C8-86FFF935253B}" type="presParOf" srcId="{EF9A7B9D-8F7A-418C-B5F0-E8BEC1340DB8}" destId="{07907E2E-38B0-4F01-AF1F-5E1D2E61A165}" srcOrd="2" destOrd="0" presId="urn:microsoft.com/office/officeart/2005/8/layout/orgChart1"/>
    <dgm:cxn modelId="{232A5A82-EE16-4A27-834F-D60DFF0F2900}" type="presParOf" srcId="{A1A32024-CBC9-4D47-871C-C0ECD792DCD8}" destId="{1670F43F-F791-4C80-903E-ACD406830B2F}" srcOrd="8" destOrd="0" presId="urn:microsoft.com/office/officeart/2005/8/layout/orgChart1"/>
    <dgm:cxn modelId="{745DBBDE-EE53-444E-9B3E-CCEDE974A281}" type="presParOf" srcId="{A1A32024-CBC9-4D47-871C-C0ECD792DCD8}" destId="{8CC8CB4D-D0B6-4DE9-B3EA-E6EF99E2E5EC}" srcOrd="9" destOrd="0" presId="urn:microsoft.com/office/officeart/2005/8/layout/orgChart1"/>
    <dgm:cxn modelId="{9B5BE7AB-C80F-4BC4-AD78-23A94892B5F6}" type="presParOf" srcId="{8CC8CB4D-D0B6-4DE9-B3EA-E6EF99E2E5EC}" destId="{EAF7437A-A6B5-45A1-91AC-8DE62C6A5F09}" srcOrd="0" destOrd="0" presId="urn:microsoft.com/office/officeart/2005/8/layout/orgChart1"/>
    <dgm:cxn modelId="{B8029EAC-4048-4A86-857D-896016E00653}" type="presParOf" srcId="{EAF7437A-A6B5-45A1-91AC-8DE62C6A5F09}" destId="{CB119D4E-79C2-4CD5-8EE5-966B96F33E02}" srcOrd="0" destOrd="0" presId="urn:microsoft.com/office/officeart/2005/8/layout/orgChart1"/>
    <dgm:cxn modelId="{BA404D0E-374C-48CE-AF43-724254A9FDE8}" type="presParOf" srcId="{EAF7437A-A6B5-45A1-91AC-8DE62C6A5F09}" destId="{351ACC2D-0BF9-497F-BDC7-9963F20D9224}" srcOrd="1" destOrd="0" presId="urn:microsoft.com/office/officeart/2005/8/layout/orgChart1"/>
    <dgm:cxn modelId="{F39362EB-FB60-4EB9-B7EF-A175DF88D8D3}" type="presParOf" srcId="{8CC8CB4D-D0B6-4DE9-B3EA-E6EF99E2E5EC}" destId="{5A9E0E72-94B0-464B-A741-9BCFDE6C14B2}" srcOrd="1" destOrd="0" presId="urn:microsoft.com/office/officeart/2005/8/layout/orgChart1"/>
    <dgm:cxn modelId="{44DBFECD-B805-4E38-AD42-2D314F4B9C0A}" type="presParOf" srcId="{8CC8CB4D-D0B6-4DE9-B3EA-E6EF99E2E5EC}" destId="{930D0C0B-A44C-4944-9F6A-D21B7E3C7F2D}" srcOrd="2" destOrd="0" presId="urn:microsoft.com/office/officeart/2005/8/layout/orgChart1"/>
    <dgm:cxn modelId="{EC69EB26-17A8-493D-82FC-CEE492B65B8E}" type="presParOf" srcId="{A1A32024-CBC9-4D47-871C-C0ECD792DCD8}" destId="{707BB81D-E1ED-4B5C-A7CD-0B0B217BD049}" srcOrd="10" destOrd="0" presId="urn:microsoft.com/office/officeart/2005/8/layout/orgChart1"/>
    <dgm:cxn modelId="{EB24A641-60F7-4C0C-9223-DF57AB7565E5}" type="presParOf" srcId="{A1A32024-CBC9-4D47-871C-C0ECD792DCD8}" destId="{E1659692-6428-41C3-8AA5-5046BABB855A}" srcOrd="11" destOrd="0" presId="urn:microsoft.com/office/officeart/2005/8/layout/orgChart1"/>
    <dgm:cxn modelId="{E7FB95F7-82C8-4191-AE34-1B8DE05179E6}" type="presParOf" srcId="{E1659692-6428-41C3-8AA5-5046BABB855A}" destId="{68E46C73-A98F-48EF-A6CC-C54CEEB80C35}" srcOrd="0" destOrd="0" presId="urn:microsoft.com/office/officeart/2005/8/layout/orgChart1"/>
    <dgm:cxn modelId="{A0FA937B-0094-4AD7-9F65-C391CB26F102}" type="presParOf" srcId="{68E46C73-A98F-48EF-A6CC-C54CEEB80C35}" destId="{E0502F32-266C-4D54-8CD8-95592CCF0AFF}" srcOrd="0" destOrd="0" presId="urn:microsoft.com/office/officeart/2005/8/layout/orgChart1"/>
    <dgm:cxn modelId="{75B60BCA-258B-40A5-AE53-8AF71E896C3E}" type="presParOf" srcId="{68E46C73-A98F-48EF-A6CC-C54CEEB80C35}" destId="{28E57C79-9E5B-4D2B-AD06-285A8715399C}" srcOrd="1" destOrd="0" presId="urn:microsoft.com/office/officeart/2005/8/layout/orgChart1"/>
    <dgm:cxn modelId="{C228877A-711C-4CB8-A172-80BC5A70B71F}" type="presParOf" srcId="{E1659692-6428-41C3-8AA5-5046BABB855A}" destId="{199DAFF2-686B-4E2E-8C4D-35EA708DF833}" srcOrd="1" destOrd="0" presId="urn:microsoft.com/office/officeart/2005/8/layout/orgChart1"/>
    <dgm:cxn modelId="{A61A593B-7204-4C36-B399-ED25E892F83E}" type="presParOf" srcId="{199DAFF2-686B-4E2E-8C4D-35EA708DF833}" destId="{96FB4A44-B7C0-495E-A220-04BC4345F537}" srcOrd="0" destOrd="0" presId="urn:microsoft.com/office/officeart/2005/8/layout/orgChart1"/>
    <dgm:cxn modelId="{8B2EF28E-C047-48EA-A067-576452568A40}" type="presParOf" srcId="{199DAFF2-686B-4E2E-8C4D-35EA708DF833}" destId="{73880200-C4DD-41C4-BE36-1AF257D78269}" srcOrd="1" destOrd="0" presId="urn:microsoft.com/office/officeart/2005/8/layout/orgChart1"/>
    <dgm:cxn modelId="{D0107267-AA79-414C-B36F-DD40BB1EC787}" type="presParOf" srcId="{73880200-C4DD-41C4-BE36-1AF257D78269}" destId="{B80E9710-CF9E-42BF-8297-EF5300B72588}" srcOrd="0" destOrd="0" presId="urn:microsoft.com/office/officeart/2005/8/layout/orgChart1"/>
    <dgm:cxn modelId="{92830676-94BD-4EB9-832E-85E8B03C6302}" type="presParOf" srcId="{B80E9710-CF9E-42BF-8297-EF5300B72588}" destId="{3F5B27B8-3A21-4AAA-9CCE-F538CB696EA2}" srcOrd="0" destOrd="0" presId="urn:microsoft.com/office/officeart/2005/8/layout/orgChart1"/>
    <dgm:cxn modelId="{3696B711-C17E-4FED-B9D1-5C21D57D3378}" type="presParOf" srcId="{B80E9710-CF9E-42BF-8297-EF5300B72588}" destId="{4E7C0676-CD24-4DD0-A213-595A0D4F9C98}" srcOrd="1" destOrd="0" presId="urn:microsoft.com/office/officeart/2005/8/layout/orgChart1"/>
    <dgm:cxn modelId="{7D6228D7-5787-4C22-9691-F7929675D299}" type="presParOf" srcId="{73880200-C4DD-41C4-BE36-1AF257D78269}" destId="{13372B33-5CF4-4E8F-A37F-06FAD3A88393}" srcOrd="1" destOrd="0" presId="urn:microsoft.com/office/officeart/2005/8/layout/orgChart1"/>
    <dgm:cxn modelId="{19299C81-EDD8-4A47-AD82-4435BD9CE0BD}" type="presParOf" srcId="{73880200-C4DD-41C4-BE36-1AF257D78269}" destId="{DCDEEC82-91B0-428C-8482-31BEEAAFBF60}" srcOrd="2" destOrd="0" presId="urn:microsoft.com/office/officeart/2005/8/layout/orgChart1"/>
    <dgm:cxn modelId="{AE3E1345-0EC9-4DB1-AF54-F1BA8FD977A4}" type="presParOf" srcId="{E1659692-6428-41C3-8AA5-5046BABB855A}" destId="{8C5F7624-94DD-4246-A9FA-9B899778B6E9}" srcOrd="2" destOrd="0" presId="urn:microsoft.com/office/officeart/2005/8/layout/orgChart1"/>
    <dgm:cxn modelId="{A37FEEA1-3288-41C6-B638-763A8CD23902}" type="presParOf" srcId="{A1A32024-CBC9-4D47-871C-C0ECD792DCD8}" destId="{98A05B3F-23A6-4064-846F-38DABBBEC547}" srcOrd="12" destOrd="0" presId="urn:microsoft.com/office/officeart/2005/8/layout/orgChart1"/>
    <dgm:cxn modelId="{533E282D-3A43-444D-A0F6-9268859D6597}" type="presParOf" srcId="{A1A32024-CBC9-4D47-871C-C0ECD792DCD8}" destId="{B395FBFD-B2ED-4445-815D-3FD4844C44C5}" srcOrd="13" destOrd="0" presId="urn:microsoft.com/office/officeart/2005/8/layout/orgChart1"/>
    <dgm:cxn modelId="{DECFB192-6464-47EB-82C2-ECF1690215C6}" type="presParOf" srcId="{B395FBFD-B2ED-4445-815D-3FD4844C44C5}" destId="{A4F48BA7-7D87-476A-857E-65E23D7A82F7}" srcOrd="0" destOrd="0" presId="urn:microsoft.com/office/officeart/2005/8/layout/orgChart1"/>
    <dgm:cxn modelId="{FAACC91E-2A6D-40EA-98C2-7C519484C34B}" type="presParOf" srcId="{A4F48BA7-7D87-476A-857E-65E23D7A82F7}" destId="{F24A059F-655E-459F-803F-A3624C6A2BE4}" srcOrd="0" destOrd="0" presId="urn:microsoft.com/office/officeart/2005/8/layout/orgChart1"/>
    <dgm:cxn modelId="{5D26C4D6-FA76-4BC6-87CD-698774426BD4}" type="presParOf" srcId="{A4F48BA7-7D87-476A-857E-65E23D7A82F7}" destId="{B11AF1CB-5AE4-4CF8-8277-2BD2BD6DDD0D}" srcOrd="1" destOrd="0" presId="urn:microsoft.com/office/officeart/2005/8/layout/orgChart1"/>
    <dgm:cxn modelId="{D94EFDC3-F3E6-48C9-8EAE-279402F7E1F9}" type="presParOf" srcId="{B395FBFD-B2ED-4445-815D-3FD4844C44C5}" destId="{9157436F-1B3C-41CE-B567-68878F49C77B}" srcOrd="1" destOrd="0" presId="urn:microsoft.com/office/officeart/2005/8/layout/orgChart1"/>
    <dgm:cxn modelId="{D8C17CAB-B1A7-4FC3-B6C4-BFA12A9B5725}" type="presParOf" srcId="{B395FBFD-B2ED-4445-815D-3FD4844C44C5}" destId="{5C7C6EFA-F9CF-4FBB-B6A5-59175C1E8A72}" srcOrd="2" destOrd="0" presId="urn:microsoft.com/office/officeart/2005/8/layout/orgChart1"/>
    <dgm:cxn modelId="{BB777808-AE80-472D-B30D-5C3457BA217F}" type="presParOf" srcId="{6694E637-71E1-4D6A-B5AB-9F5B075D3525}" destId="{F84EF0C0-0469-4A4F-B93C-811DECC24ACD}" srcOrd="2" destOrd="0" presId="urn:microsoft.com/office/officeart/2005/8/layout/orgChart1"/>
    <dgm:cxn modelId="{8D459328-E2E7-429E-9106-6F9FC616A18B}" type="presParOf" srcId="{F84EF0C0-0469-4A4F-B93C-811DECC24ACD}" destId="{9F8E8CCB-8A4A-4839-BAA3-89BE7ADB9039}" srcOrd="0" destOrd="0" presId="urn:microsoft.com/office/officeart/2005/8/layout/orgChart1"/>
    <dgm:cxn modelId="{A0E494DB-2F15-43C7-9C48-6A981CAAB9D4}" type="presParOf" srcId="{F84EF0C0-0469-4A4F-B93C-811DECC24ACD}" destId="{2C73C2D8-A8E5-4C01-A179-D42D29001C75}" srcOrd="1" destOrd="0" presId="urn:microsoft.com/office/officeart/2005/8/layout/orgChart1"/>
    <dgm:cxn modelId="{564EF09C-2212-492D-9EDD-B8BFCC3160CE}" type="presParOf" srcId="{2C73C2D8-A8E5-4C01-A179-D42D29001C75}" destId="{A30CD561-7FA7-41DB-B36F-EBEFF99FB84D}" srcOrd="0" destOrd="0" presId="urn:microsoft.com/office/officeart/2005/8/layout/orgChart1"/>
    <dgm:cxn modelId="{57EE9034-14D6-4C9F-9A5D-9F9CCD7E5163}" type="presParOf" srcId="{A30CD561-7FA7-41DB-B36F-EBEFF99FB84D}" destId="{4FC1AF9E-6A06-4A9B-BEB2-AB6F16C20D12}" srcOrd="0" destOrd="0" presId="urn:microsoft.com/office/officeart/2005/8/layout/orgChart1"/>
    <dgm:cxn modelId="{63F01DA1-AD23-4B21-97C4-5659B721548F}" type="presParOf" srcId="{A30CD561-7FA7-41DB-B36F-EBEFF99FB84D}" destId="{16735413-3C08-4623-8A0D-6AABF7840142}" srcOrd="1" destOrd="0" presId="urn:microsoft.com/office/officeart/2005/8/layout/orgChart1"/>
    <dgm:cxn modelId="{E00ACB39-8055-4709-A622-E16CEEE21D6F}" type="presParOf" srcId="{2C73C2D8-A8E5-4C01-A179-D42D29001C75}" destId="{475F6582-39C8-4FF1-9ED6-5A319DEC465F}" srcOrd="1" destOrd="0" presId="urn:microsoft.com/office/officeart/2005/8/layout/orgChart1"/>
    <dgm:cxn modelId="{8A973FC5-609F-4527-B065-4842089E709C}" type="presParOf" srcId="{2C73C2D8-A8E5-4C01-A179-D42D29001C75}" destId="{E2A063A6-ECFD-4F1A-B63A-41EA4A7D2B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E8CCB-8A4A-4839-BAA3-89BE7ADB9039}">
      <dsp:nvSpPr>
        <dsp:cNvPr id="0" name=""/>
        <dsp:cNvSpPr/>
      </dsp:nvSpPr>
      <dsp:spPr>
        <a:xfrm>
          <a:off x="5336721" y="736299"/>
          <a:ext cx="732541" cy="673938"/>
        </a:xfrm>
        <a:custGeom>
          <a:avLst/>
          <a:gdLst/>
          <a:ahLst/>
          <a:cxnLst/>
          <a:rect l="0" t="0" r="0" b="0"/>
          <a:pathLst>
            <a:path>
              <a:moveTo>
                <a:pt x="732541" y="0"/>
              </a:moveTo>
              <a:lnTo>
                <a:pt x="0" y="673938"/>
              </a:lnTo>
            </a:path>
          </a:pathLst>
        </a:custGeom>
        <a:noFill/>
        <a:ln w="12700" cap="flat" cmpd="sng" algn="ctr">
          <a:solidFill>
            <a:schemeClr val="bg1"/>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8A05B3F-23A6-4064-846F-38DABBBEC547}">
      <dsp:nvSpPr>
        <dsp:cNvPr id="0" name=""/>
        <dsp:cNvSpPr/>
      </dsp:nvSpPr>
      <dsp:spPr>
        <a:xfrm>
          <a:off x="6069263" y="736299"/>
          <a:ext cx="5318254" cy="1347877"/>
        </a:xfrm>
        <a:custGeom>
          <a:avLst/>
          <a:gdLst/>
          <a:ahLst/>
          <a:cxnLst/>
          <a:rect l="0" t="0" r="0" b="0"/>
          <a:pathLst>
            <a:path>
              <a:moveTo>
                <a:pt x="0" y="0"/>
              </a:moveTo>
              <a:lnTo>
                <a:pt x="0" y="1194043"/>
              </a:lnTo>
              <a:lnTo>
                <a:pt x="5318254" y="1194043"/>
              </a:lnTo>
              <a:lnTo>
                <a:pt x="5318254"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FB4A44-B7C0-495E-A220-04BC4345F537}">
      <dsp:nvSpPr>
        <dsp:cNvPr id="0" name=""/>
        <dsp:cNvSpPr/>
      </dsp:nvSpPr>
      <dsp:spPr>
        <a:xfrm>
          <a:off x="9028732" y="2816718"/>
          <a:ext cx="219762" cy="673938"/>
        </a:xfrm>
        <a:custGeom>
          <a:avLst/>
          <a:gdLst/>
          <a:ahLst/>
          <a:cxnLst/>
          <a:rect l="0" t="0" r="0" b="0"/>
          <a:pathLst>
            <a:path>
              <a:moveTo>
                <a:pt x="0" y="0"/>
              </a:moveTo>
              <a:lnTo>
                <a:pt x="0" y="673938"/>
              </a:lnTo>
              <a:lnTo>
                <a:pt x="219762" y="67393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7BB81D-E1ED-4B5C-A7CD-0B0B217BD049}">
      <dsp:nvSpPr>
        <dsp:cNvPr id="0" name=""/>
        <dsp:cNvSpPr/>
      </dsp:nvSpPr>
      <dsp:spPr>
        <a:xfrm>
          <a:off x="6069263" y="736299"/>
          <a:ext cx="3545503" cy="1347877"/>
        </a:xfrm>
        <a:custGeom>
          <a:avLst/>
          <a:gdLst/>
          <a:ahLst/>
          <a:cxnLst/>
          <a:rect l="0" t="0" r="0" b="0"/>
          <a:pathLst>
            <a:path>
              <a:moveTo>
                <a:pt x="0" y="0"/>
              </a:moveTo>
              <a:lnTo>
                <a:pt x="0" y="1194043"/>
              </a:lnTo>
              <a:lnTo>
                <a:pt x="3545503" y="1194043"/>
              </a:lnTo>
              <a:lnTo>
                <a:pt x="3545503"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670F43F-F791-4C80-903E-ACD406830B2F}">
      <dsp:nvSpPr>
        <dsp:cNvPr id="0" name=""/>
        <dsp:cNvSpPr/>
      </dsp:nvSpPr>
      <dsp:spPr>
        <a:xfrm>
          <a:off x="6069263" y="736299"/>
          <a:ext cx="1772751" cy="1347877"/>
        </a:xfrm>
        <a:custGeom>
          <a:avLst/>
          <a:gdLst/>
          <a:ahLst/>
          <a:cxnLst/>
          <a:rect l="0" t="0" r="0" b="0"/>
          <a:pathLst>
            <a:path>
              <a:moveTo>
                <a:pt x="0" y="0"/>
              </a:moveTo>
              <a:lnTo>
                <a:pt x="0" y="1194043"/>
              </a:lnTo>
              <a:lnTo>
                <a:pt x="1772751" y="1194043"/>
              </a:lnTo>
              <a:lnTo>
                <a:pt x="1772751"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0F0AC5-4642-430B-B8E5-DAD990BCB917}">
      <dsp:nvSpPr>
        <dsp:cNvPr id="0" name=""/>
        <dsp:cNvSpPr/>
      </dsp:nvSpPr>
      <dsp:spPr>
        <a:xfrm>
          <a:off x="6023543" y="736299"/>
          <a:ext cx="91440" cy="1347877"/>
        </a:xfrm>
        <a:custGeom>
          <a:avLst/>
          <a:gdLst/>
          <a:ahLst/>
          <a:cxnLst/>
          <a:rect l="0" t="0" r="0" b="0"/>
          <a:pathLst>
            <a:path>
              <a:moveTo>
                <a:pt x="45720" y="0"/>
              </a:moveTo>
              <a:lnTo>
                <a:pt x="45720"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0B7011C-8508-484B-9AE6-9C5D58FAECD4}">
      <dsp:nvSpPr>
        <dsp:cNvPr id="0" name=""/>
        <dsp:cNvSpPr/>
      </dsp:nvSpPr>
      <dsp:spPr>
        <a:xfrm>
          <a:off x="3710477" y="2816718"/>
          <a:ext cx="5194147" cy="1670005"/>
        </a:xfrm>
        <a:custGeom>
          <a:avLst/>
          <a:gdLst/>
          <a:ahLst/>
          <a:cxnLst/>
          <a:rect l="0" t="0" r="0" b="0"/>
          <a:pathLst>
            <a:path>
              <a:moveTo>
                <a:pt x="0" y="0"/>
              </a:moveTo>
              <a:lnTo>
                <a:pt x="0" y="1670005"/>
              </a:lnTo>
              <a:lnTo>
                <a:pt x="5194147" y="1670005"/>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F29FBC7-F63D-42A0-B21E-AB4E6D06DEB6}">
      <dsp:nvSpPr>
        <dsp:cNvPr id="0" name=""/>
        <dsp:cNvSpPr/>
      </dsp:nvSpPr>
      <dsp:spPr>
        <a:xfrm>
          <a:off x="3710477" y="2816718"/>
          <a:ext cx="3389984" cy="1675176"/>
        </a:xfrm>
        <a:custGeom>
          <a:avLst/>
          <a:gdLst/>
          <a:ahLst/>
          <a:cxnLst/>
          <a:rect l="0" t="0" r="0" b="0"/>
          <a:pathLst>
            <a:path>
              <a:moveTo>
                <a:pt x="0" y="0"/>
              </a:moveTo>
              <a:lnTo>
                <a:pt x="0" y="1675176"/>
              </a:lnTo>
              <a:lnTo>
                <a:pt x="3389984" y="1675176"/>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63A395-FE3B-47E7-B510-D835C7E595E8}">
      <dsp:nvSpPr>
        <dsp:cNvPr id="0" name=""/>
        <dsp:cNvSpPr/>
      </dsp:nvSpPr>
      <dsp:spPr>
        <a:xfrm>
          <a:off x="3710477" y="2816718"/>
          <a:ext cx="6962957" cy="1672063"/>
        </a:xfrm>
        <a:custGeom>
          <a:avLst/>
          <a:gdLst/>
          <a:ahLst/>
          <a:cxnLst/>
          <a:rect l="0" t="0" r="0" b="0"/>
          <a:pathLst>
            <a:path>
              <a:moveTo>
                <a:pt x="0" y="0"/>
              </a:moveTo>
              <a:lnTo>
                <a:pt x="0" y="1672063"/>
              </a:lnTo>
              <a:lnTo>
                <a:pt x="6962957" y="167206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838006D-1A2E-4EC1-B58E-BD6E2DA0D4ED}">
      <dsp:nvSpPr>
        <dsp:cNvPr id="0" name=""/>
        <dsp:cNvSpPr/>
      </dsp:nvSpPr>
      <dsp:spPr>
        <a:xfrm>
          <a:off x="1465090" y="2816718"/>
          <a:ext cx="2245387" cy="1672114"/>
        </a:xfrm>
        <a:custGeom>
          <a:avLst/>
          <a:gdLst/>
          <a:ahLst/>
          <a:cxnLst/>
          <a:rect l="0" t="0" r="0" b="0"/>
          <a:pathLst>
            <a:path>
              <a:moveTo>
                <a:pt x="2245387" y="0"/>
              </a:moveTo>
              <a:lnTo>
                <a:pt x="2245387" y="1672114"/>
              </a:lnTo>
              <a:lnTo>
                <a:pt x="0" y="167211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E170292-000B-4699-A18D-28D5DFBEE294}">
      <dsp:nvSpPr>
        <dsp:cNvPr id="0" name=""/>
        <dsp:cNvSpPr/>
      </dsp:nvSpPr>
      <dsp:spPr>
        <a:xfrm>
          <a:off x="3363692" y="2816718"/>
          <a:ext cx="346785" cy="1676722"/>
        </a:xfrm>
        <a:custGeom>
          <a:avLst/>
          <a:gdLst/>
          <a:ahLst/>
          <a:cxnLst/>
          <a:rect l="0" t="0" r="0" b="0"/>
          <a:pathLst>
            <a:path>
              <a:moveTo>
                <a:pt x="346785" y="0"/>
              </a:moveTo>
              <a:lnTo>
                <a:pt x="346785" y="1676722"/>
              </a:lnTo>
              <a:lnTo>
                <a:pt x="0" y="167672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86F63E-E11E-4C64-86C6-A92187FE261B}">
      <dsp:nvSpPr>
        <dsp:cNvPr id="0" name=""/>
        <dsp:cNvSpPr/>
      </dsp:nvSpPr>
      <dsp:spPr>
        <a:xfrm>
          <a:off x="3601114" y="2816718"/>
          <a:ext cx="91440" cy="1670723"/>
        </a:xfrm>
        <a:custGeom>
          <a:avLst/>
          <a:gdLst/>
          <a:ahLst/>
          <a:cxnLst/>
          <a:rect l="0" t="0" r="0" b="0"/>
          <a:pathLst>
            <a:path>
              <a:moveTo>
                <a:pt x="109363" y="0"/>
              </a:moveTo>
              <a:lnTo>
                <a:pt x="45720" y="1670723"/>
              </a:lnTo>
            </a:path>
          </a:pathLst>
        </a:custGeom>
        <a:noFill/>
        <a:ln w="12700" cap="flat" cmpd="sng" algn="ctr">
          <a:solidFill>
            <a:schemeClr val="bg1"/>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892ADD-CCA2-4787-BAE8-F4EE6C6AF71C}">
      <dsp:nvSpPr>
        <dsp:cNvPr id="0" name=""/>
        <dsp:cNvSpPr/>
      </dsp:nvSpPr>
      <dsp:spPr>
        <a:xfrm>
          <a:off x="3710477" y="2816718"/>
          <a:ext cx="1626243" cy="1668459"/>
        </a:xfrm>
        <a:custGeom>
          <a:avLst/>
          <a:gdLst/>
          <a:ahLst/>
          <a:cxnLst/>
          <a:rect l="0" t="0" r="0" b="0"/>
          <a:pathLst>
            <a:path>
              <a:moveTo>
                <a:pt x="0" y="0"/>
              </a:moveTo>
              <a:lnTo>
                <a:pt x="0" y="1668459"/>
              </a:lnTo>
              <a:lnTo>
                <a:pt x="1626243" y="1668459"/>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C1B0203-08D3-415A-B700-10C3D3AEAB4A}">
      <dsp:nvSpPr>
        <dsp:cNvPr id="0" name=""/>
        <dsp:cNvSpPr/>
      </dsp:nvSpPr>
      <dsp:spPr>
        <a:xfrm>
          <a:off x="4296511" y="736299"/>
          <a:ext cx="1772751" cy="1347877"/>
        </a:xfrm>
        <a:custGeom>
          <a:avLst/>
          <a:gdLst/>
          <a:ahLst/>
          <a:cxnLst/>
          <a:rect l="0" t="0" r="0" b="0"/>
          <a:pathLst>
            <a:path>
              <a:moveTo>
                <a:pt x="1772751" y="0"/>
              </a:moveTo>
              <a:lnTo>
                <a:pt x="1772751" y="1194043"/>
              </a:lnTo>
              <a:lnTo>
                <a:pt x="0" y="1194043"/>
              </a:lnTo>
              <a:lnTo>
                <a:pt x="0"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07AAFF-5E08-4080-93B1-03C81154B5DB}">
      <dsp:nvSpPr>
        <dsp:cNvPr id="0" name=""/>
        <dsp:cNvSpPr/>
      </dsp:nvSpPr>
      <dsp:spPr>
        <a:xfrm>
          <a:off x="2523759" y="736299"/>
          <a:ext cx="3545503" cy="1347877"/>
        </a:xfrm>
        <a:custGeom>
          <a:avLst/>
          <a:gdLst/>
          <a:ahLst/>
          <a:cxnLst/>
          <a:rect l="0" t="0" r="0" b="0"/>
          <a:pathLst>
            <a:path>
              <a:moveTo>
                <a:pt x="3545503" y="0"/>
              </a:moveTo>
              <a:lnTo>
                <a:pt x="3545503" y="1194043"/>
              </a:lnTo>
              <a:lnTo>
                <a:pt x="0" y="1194043"/>
              </a:lnTo>
              <a:lnTo>
                <a:pt x="0"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6A9A528-09BC-48F7-B738-9E5FE9AA68A4}">
      <dsp:nvSpPr>
        <dsp:cNvPr id="0" name=""/>
        <dsp:cNvSpPr/>
      </dsp:nvSpPr>
      <dsp:spPr>
        <a:xfrm>
          <a:off x="751008" y="736299"/>
          <a:ext cx="5318254" cy="1347877"/>
        </a:xfrm>
        <a:custGeom>
          <a:avLst/>
          <a:gdLst/>
          <a:ahLst/>
          <a:cxnLst/>
          <a:rect l="0" t="0" r="0" b="0"/>
          <a:pathLst>
            <a:path>
              <a:moveTo>
                <a:pt x="5318254" y="0"/>
              </a:moveTo>
              <a:lnTo>
                <a:pt x="5318254" y="1194043"/>
              </a:lnTo>
              <a:lnTo>
                <a:pt x="0" y="1194043"/>
              </a:lnTo>
              <a:lnTo>
                <a:pt x="0" y="1347877"/>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E98A6E1-1476-427D-8F1A-6E5A0A48DF8F}">
      <dsp:nvSpPr>
        <dsp:cNvPr id="0" name=""/>
        <dsp:cNvSpPr/>
      </dsp:nvSpPr>
      <dsp:spPr>
        <a:xfrm>
          <a:off x="5336721" y="3757"/>
          <a:ext cx="1465083" cy="732541"/>
        </a:xfrm>
        <a:prstGeom prst="rect">
          <a:avLst/>
        </a:prstGeom>
        <a:gradFill rotWithShape="0">
          <a:gsLst>
            <a:gs pos="37000">
              <a:srgbClr val="0070C0"/>
            </a:gs>
            <a:gs pos="95000">
              <a:srgbClr val="3399FF"/>
            </a:gs>
          </a:gsLst>
          <a:lin ang="2700000" scaled="1"/>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נחיתה</a:t>
          </a:r>
        </a:p>
      </dsp:txBody>
      <dsp:txXfrm>
        <a:off x="5336721" y="3757"/>
        <a:ext cx="1465083" cy="732541"/>
      </dsp:txXfrm>
    </dsp:sp>
    <dsp:sp modelId="{D6800AAA-0201-4019-8D47-C42AA366541D}">
      <dsp:nvSpPr>
        <dsp:cNvPr id="0" name=""/>
        <dsp:cNvSpPr/>
      </dsp:nvSpPr>
      <dsp:spPr>
        <a:xfrm>
          <a:off x="18466"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הוספת עובד חדש</a:t>
          </a:r>
        </a:p>
      </dsp:txBody>
      <dsp:txXfrm>
        <a:off x="18466" y="2084176"/>
        <a:ext cx="1465083" cy="732541"/>
      </dsp:txXfrm>
    </dsp:sp>
    <dsp:sp modelId="{48B64DA5-E438-46E5-BCC4-7424E51E5797}">
      <dsp:nvSpPr>
        <dsp:cNvPr id="0" name=""/>
        <dsp:cNvSpPr/>
      </dsp:nvSpPr>
      <dsp:spPr>
        <a:xfrm>
          <a:off x="1791217"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התנתקות</a:t>
          </a:r>
        </a:p>
      </dsp:txBody>
      <dsp:txXfrm>
        <a:off x="1791217" y="2084176"/>
        <a:ext cx="1465083" cy="732541"/>
      </dsp:txXfrm>
    </dsp:sp>
    <dsp:sp modelId="{42C04A32-B089-4A0B-BA5B-619EBF5C1FD1}">
      <dsp:nvSpPr>
        <dsp:cNvPr id="0" name=""/>
        <dsp:cNvSpPr/>
      </dsp:nvSpPr>
      <dsp:spPr>
        <a:xfrm>
          <a:off x="3563969" y="2084176"/>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דף מנהל</a:t>
          </a:r>
        </a:p>
      </dsp:txBody>
      <dsp:txXfrm>
        <a:off x="3563969" y="2084176"/>
        <a:ext cx="1465083" cy="732541"/>
      </dsp:txXfrm>
    </dsp:sp>
    <dsp:sp modelId="{03523630-52DD-416F-BDCC-A426A132B4D7}">
      <dsp:nvSpPr>
        <dsp:cNvPr id="0" name=""/>
        <dsp:cNvSpPr/>
      </dsp:nvSpPr>
      <dsp:spPr>
        <a:xfrm>
          <a:off x="5336721" y="4118907"/>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מחיקת עובד קיים</a:t>
          </a:r>
        </a:p>
      </dsp:txBody>
      <dsp:txXfrm>
        <a:off x="5336721" y="4118907"/>
        <a:ext cx="1465083" cy="732541"/>
      </dsp:txXfrm>
    </dsp:sp>
    <dsp:sp modelId="{71C5DC52-CFEC-43C7-93F9-1793B55ED42C}">
      <dsp:nvSpPr>
        <dsp:cNvPr id="0" name=""/>
        <dsp:cNvSpPr/>
      </dsp:nvSpPr>
      <dsp:spPr>
        <a:xfrm>
          <a:off x="3646834" y="4121170"/>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צפיה בפרטי העובדים</a:t>
          </a:r>
        </a:p>
      </dsp:txBody>
      <dsp:txXfrm>
        <a:off x="3646834" y="4121170"/>
        <a:ext cx="1465083" cy="732541"/>
      </dsp:txXfrm>
    </dsp:sp>
    <dsp:sp modelId="{C3A10025-9309-4317-B82F-D8173D135652}">
      <dsp:nvSpPr>
        <dsp:cNvPr id="0" name=""/>
        <dsp:cNvSpPr/>
      </dsp:nvSpPr>
      <dsp:spPr>
        <a:xfrm>
          <a:off x="1898608" y="4127170"/>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שינוי פרטי החברה</a:t>
          </a:r>
        </a:p>
      </dsp:txBody>
      <dsp:txXfrm>
        <a:off x="1898608" y="4127170"/>
        <a:ext cx="1465083" cy="732541"/>
      </dsp:txXfrm>
    </dsp:sp>
    <dsp:sp modelId="{9900457A-C6C5-4D55-AE04-16FAFD454208}">
      <dsp:nvSpPr>
        <dsp:cNvPr id="0" name=""/>
        <dsp:cNvSpPr/>
      </dsp:nvSpPr>
      <dsp:spPr>
        <a:xfrm>
          <a:off x="6" y="4122562"/>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שינוי פרטי אחראי משמרות</a:t>
          </a:r>
        </a:p>
      </dsp:txBody>
      <dsp:txXfrm>
        <a:off x="6" y="4122562"/>
        <a:ext cx="1465083" cy="732541"/>
      </dsp:txXfrm>
    </dsp:sp>
    <dsp:sp modelId="{7751EDEC-F496-4DED-8787-CD44AE265CFF}">
      <dsp:nvSpPr>
        <dsp:cNvPr id="0" name=""/>
        <dsp:cNvSpPr/>
      </dsp:nvSpPr>
      <dsp:spPr>
        <a:xfrm>
          <a:off x="10673435" y="4122511"/>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פתיחת הרשמה</a:t>
          </a:r>
        </a:p>
      </dsp:txBody>
      <dsp:txXfrm>
        <a:off x="10673435" y="4122511"/>
        <a:ext cx="1465083" cy="732541"/>
      </dsp:txXfrm>
    </dsp:sp>
    <dsp:sp modelId="{01948CC7-3FE0-4205-A6DB-B91CA56A62FD}">
      <dsp:nvSpPr>
        <dsp:cNvPr id="0" name=""/>
        <dsp:cNvSpPr/>
      </dsp:nvSpPr>
      <dsp:spPr>
        <a:xfrm>
          <a:off x="7100462" y="4125624"/>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סגירת הרשמה</a:t>
          </a:r>
        </a:p>
      </dsp:txBody>
      <dsp:txXfrm>
        <a:off x="7100462" y="4125624"/>
        <a:ext cx="1465083" cy="732541"/>
      </dsp:txXfrm>
    </dsp:sp>
    <dsp:sp modelId="{73801EB0-2BD3-4A64-9EF6-B102D628FC68}">
      <dsp:nvSpPr>
        <dsp:cNvPr id="0" name=""/>
        <dsp:cNvSpPr/>
      </dsp:nvSpPr>
      <dsp:spPr>
        <a:xfrm>
          <a:off x="8904625" y="4120452"/>
          <a:ext cx="1465083" cy="732541"/>
        </a:xfrm>
        <a:prstGeom prst="rect">
          <a:avLst/>
        </a:prstGeom>
        <a:solidFill>
          <a:srgbClr val="3399FF"/>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חישוב לוח משמרות</a:t>
          </a:r>
        </a:p>
      </dsp:txBody>
      <dsp:txXfrm>
        <a:off x="8904625" y="4120452"/>
        <a:ext cx="1465083" cy="732541"/>
      </dsp:txXfrm>
    </dsp:sp>
    <dsp:sp modelId="{CF94E79E-41FF-4063-B412-A1FB8CF93D78}">
      <dsp:nvSpPr>
        <dsp:cNvPr id="0" name=""/>
        <dsp:cNvSpPr/>
      </dsp:nvSpPr>
      <dsp:spPr>
        <a:xfrm>
          <a:off x="5336721"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מידע על מנהלי מערכת</a:t>
          </a:r>
        </a:p>
      </dsp:txBody>
      <dsp:txXfrm>
        <a:off x="5336721" y="2084176"/>
        <a:ext cx="1465083" cy="732541"/>
      </dsp:txXfrm>
    </dsp:sp>
    <dsp:sp modelId="{CB119D4E-79C2-4CD5-8EE5-966B96F33E02}">
      <dsp:nvSpPr>
        <dsp:cNvPr id="0" name=""/>
        <dsp:cNvSpPr/>
      </dsp:nvSpPr>
      <dsp:spPr>
        <a:xfrm>
          <a:off x="7109472"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הרשמה למשמרות</a:t>
          </a:r>
        </a:p>
      </dsp:txBody>
      <dsp:txXfrm>
        <a:off x="7109472" y="2084176"/>
        <a:ext cx="1465083" cy="732541"/>
      </dsp:txXfrm>
    </dsp:sp>
    <dsp:sp modelId="{E0502F32-266C-4D54-8CD8-95592CCF0AFF}">
      <dsp:nvSpPr>
        <dsp:cNvPr id="0" name=""/>
        <dsp:cNvSpPr/>
      </dsp:nvSpPr>
      <dsp:spPr>
        <a:xfrm>
          <a:off x="8882224"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מידע אישי</a:t>
          </a:r>
        </a:p>
      </dsp:txBody>
      <dsp:txXfrm>
        <a:off x="8882224" y="2084176"/>
        <a:ext cx="1465083" cy="732541"/>
      </dsp:txXfrm>
    </dsp:sp>
    <dsp:sp modelId="{3F5B27B8-3A21-4AAA-9CCE-F538CB696EA2}">
      <dsp:nvSpPr>
        <dsp:cNvPr id="0" name=""/>
        <dsp:cNvSpPr/>
      </dsp:nvSpPr>
      <dsp:spPr>
        <a:xfrm>
          <a:off x="9248495" y="312438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שינוי סיסמא</a:t>
          </a:r>
        </a:p>
      </dsp:txBody>
      <dsp:txXfrm>
        <a:off x="9248495" y="3124386"/>
        <a:ext cx="1465083" cy="732541"/>
      </dsp:txXfrm>
    </dsp:sp>
    <dsp:sp modelId="{F24A059F-655E-459F-803F-A3624C6A2BE4}">
      <dsp:nvSpPr>
        <dsp:cNvPr id="0" name=""/>
        <dsp:cNvSpPr/>
      </dsp:nvSpPr>
      <dsp:spPr>
        <a:xfrm>
          <a:off x="10654975" y="2084176"/>
          <a:ext cx="1465083" cy="732541"/>
        </a:xfrm>
        <a:prstGeom prst="rect">
          <a:avLst/>
        </a:prstGeom>
        <a:solidFill>
          <a:srgbClr val="0070C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לוח משמרות</a:t>
          </a:r>
        </a:p>
      </dsp:txBody>
      <dsp:txXfrm>
        <a:off x="10654975" y="2084176"/>
        <a:ext cx="1465083" cy="732541"/>
      </dsp:txXfrm>
    </dsp:sp>
    <dsp:sp modelId="{4FC1AF9E-6A06-4A9B-BEB2-AB6F16C20D12}">
      <dsp:nvSpPr>
        <dsp:cNvPr id="0" name=""/>
        <dsp:cNvSpPr/>
      </dsp:nvSpPr>
      <dsp:spPr>
        <a:xfrm>
          <a:off x="5336721" y="1043966"/>
          <a:ext cx="1465083" cy="732541"/>
        </a:xfrm>
        <a:prstGeom prst="rect">
          <a:avLst/>
        </a:prstGeom>
        <a:gradFill flip="none" rotWithShape="0">
          <a:gsLst>
            <a:gs pos="24000">
              <a:srgbClr val="0070C0"/>
            </a:gs>
            <a:gs pos="95000">
              <a:srgbClr val="3399FF"/>
            </a:gs>
          </a:gsLst>
          <a:lin ang="2700000" scaled="1"/>
          <a:tileRect/>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התחברות</a:t>
          </a:r>
        </a:p>
      </dsp:txBody>
      <dsp:txXfrm>
        <a:off x="5336721" y="1043966"/>
        <a:ext cx="1465083" cy="73254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AB5EF507-DF67-49B3-A60D-3B6FA3BFF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414D34A-9DB1-444F-B4A9-85D36AD41B4E}"/>
              </a:ext>
            </a:extLst>
          </p:cNvPr>
          <p:cNvSpPr>
            <a:spLocks noGrp="1"/>
          </p:cNvSpPr>
          <p:nvPr>
            <p:ph type="dt" sz="half" idx="10"/>
          </p:nvPr>
        </p:nvSpPr>
        <p:spPr/>
        <p:txBody>
          <a:bodyPr/>
          <a:lstStyle>
            <a:lvl1pPr>
              <a:defRPr b="1">
                <a:solidFill>
                  <a:schemeClr val="tx1"/>
                </a:solidFill>
                <a:latin typeface="David" panose="020E0502060401010101" pitchFamily="34" charset="-79"/>
                <a:cs typeface="David" panose="020E0502060401010101" pitchFamily="34" charset="-79"/>
              </a:defRPr>
            </a:lvl1pPr>
          </a:lstStyle>
          <a:p>
            <a:r>
              <a:rPr lang="he-IL"/>
              <a:t>פרוייקט גמר – החוג למדעי המחשב</a:t>
            </a:r>
            <a:endParaRPr lang="he-IL" dirty="0"/>
          </a:p>
        </p:txBody>
      </p:sp>
      <p:sp>
        <p:nvSpPr>
          <p:cNvPr id="5" name="מציין מיקום של כותרת תחתונה 4">
            <a:extLst>
              <a:ext uri="{FF2B5EF4-FFF2-40B4-BE49-F238E27FC236}">
                <a16:creationId xmlns:a16="http://schemas.microsoft.com/office/drawing/2014/main" id="{ECD7BCA7-5B5D-4539-AA6D-E596775D0E9B}"/>
              </a:ext>
            </a:extLst>
          </p:cNvPr>
          <p:cNvSpPr>
            <a:spLocks noGrp="1"/>
          </p:cNvSpPr>
          <p:nvPr>
            <p:ph type="ftr" sz="quarter" idx="11"/>
          </p:nvPr>
        </p:nvSpPr>
        <p:spPr/>
        <p:txBody>
          <a:bodyPr/>
          <a:lstStyle>
            <a:lvl1pPr>
              <a:defRPr b="1">
                <a:solidFill>
                  <a:schemeClr val="tx1"/>
                </a:solidFill>
                <a:latin typeface="David" panose="020E0502060401010101" pitchFamily="34" charset="-79"/>
                <a:cs typeface="David" panose="020E0502060401010101" pitchFamily="34" charset="-79"/>
              </a:defRPr>
            </a:lvl1pPr>
          </a:lstStyle>
          <a:p>
            <a:r>
              <a:rPr lang="en-US"/>
              <a:t>ASM</a:t>
            </a:r>
            <a:r>
              <a:rPr lang="he-IL"/>
              <a:t> – מערכת לניהול משמרות</a:t>
            </a:r>
            <a:endParaRPr lang="he-IL" dirty="0"/>
          </a:p>
        </p:txBody>
      </p:sp>
      <p:sp>
        <p:nvSpPr>
          <p:cNvPr id="6" name="מציין מיקום של מספר שקופית 5">
            <a:extLst>
              <a:ext uri="{FF2B5EF4-FFF2-40B4-BE49-F238E27FC236}">
                <a16:creationId xmlns:a16="http://schemas.microsoft.com/office/drawing/2014/main" id="{D67222E0-70BF-47EB-A021-A053EC21054E}"/>
              </a:ext>
            </a:extLst>
          </p:cNvPr>
          <p:cNvSpPr>
            <a:spLocks noGrp="1"/>
          </p:cNvSpPr>
          <p:nvPr>
            <p:ph type="sldNum" sz="quarter" idx="12"/>
          </p:nvPr>
        </p:nvSpPr>
        <p:spPr/>
        <p:txBody>
          <a:bodyPr/>
          <a:lstStyle>
            <a:lvl1pPr>
              <a:defRPr b="1">
                <a:solidFill>
                  <a:schemeClr val="tx1"/>
                </a:solidFill>
                <a:latin typeface="David" panose="020E0502060401010101" pitchFamily="34" charset="-79"/>
                <a:cs typeface="David" panose="020E0502060401010101" pitchFamily="34" charset="-79"/>
              </a:defRPr>
            </a:lvl1pPr>
          </a:lstStyle>
          <a:p>
            <a:fld id="{0D915CC3-249B-4A3A-8B64-759546E8DC3B}" type="slidenum">
              <a:rPr lang="he-IL" smtClean="0"/>
              <a:pPr/>
              <a:t>‹#›</a:t>
            </a:fld>
            <a:endParaRPr lang="he-IL" dirty="0"/>
          </a:p>
        </p:txBody>
      </p:sp>
      <p:pic>
        <p:nvPicPr>
          <p:cNvPr id="8" name="Picture 3">
            <a:extLst>
              <a:ext uri="{FF2B5EF4-FFF2-40B4-BE49-F238E27FC236}">
                <a16:creationId xmlns:a16="http://schemas.microsoft.com/office/drawing/2014/main" id="{A2B379D4-4933-441B-A698-BEF69F7CC43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7805" t="16014" r="30000" b="8185"/>
          <a:stretch>
            <a:fillRect/>
          </a:stretch>
        </p:blipFill>
        <p:spPr bwMode="auto">
          <a:xfrm>
            <a:off x="286603" y="195903"/>
            <a:ext cx="1221475" cy="1225061"/>
          </a:xfrm>
          <a:prstGeom prst="rect">
            <a:avLst/>
          </a:prstGeom>
          <a:noFill/>
          <a:extLst>
            <a:ext uri="{909E8E84-426E-40DD-AFC4-6F175D3DCCD1}">
              <a14:hiddenFill xmlns:a14="http://schemas.microsoft.com/office/drawing/2010/main">
                <a:solidFill>
                  <a:srgbClr val="FFFFFF"/>
                </a:solidFill>
              </a14:hiddenFill>
            </a:ext>
          </a:extLst>
        </p:spPr>
      </p:pic>
      <p:pic>
        <p:nvPicPr>
          <p:cNvPr id="10" name="תמונה 9">
            <a:extLst>
              <a:ext uri="{FF2B5EF4-FFF2-40B4-BE49-F238E27FC236}">
                <a16:creationId xmlns:a16="http://schemas.microsoft.com/office/drawing/2014/main" id="{179E722C-5000-45DD-8F70-5327C9BA736E}"/>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183548" y="279951"/>
            <a:ext cx="1769616" cy="1056964"/>
          </a:xfrm>
          <a:prstGeom prst="rect">
            <a:avLst/>
          </a:prstGeom>
        </p:spPr>
      </p:pic>
      <p:sp>
        <p:nvSpPr>
          <p:cNvPr id="11" name="תיבת טקסט 10">
            <a:extLst>
              <a:ext uri="{FF2B5EF4-FFF2-40B4-BE49-F238E27FC236}">
                <a16:creationId xmlns:a16="http://schemas.microsoft.com/office/drawing/2014/main" id="{D3FF8B16-466D-4449-8633-4388014A64BE}"/>
              </a:ext>
            </a:extLst>
          </p:cNvPr>
          <p:cNvSpPr txBox="1"/>
          <p:nvPr userDrawn="1"/>
        </p:nvSpPr>
        <p:spPr>
          <a:xfrm>
            <a:off x="11059235" y="95285"/>
            <a:ext cx="846162" cy="369332"/>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בס"ד</a:t>
            </a:r>
          </a:p>
        </p:txBody>
      </p:sp>
    </p:spTree>
    <p:extLst>
      <p:ext uri="{BB962C8B-B14F-4D97-AF65-F5344CB8AC3E}">
        <p14:creationId xmlns:p14="http://schemas.microsoft.com/office/powerpoint/2010/main" val="249070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AC4238-FF99-4C5F-BF26-6356431C98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D3DC9D8-ACA6-44C6-8A81-B27BF2B4AC73}"/>
              </a:ext>
            </a:extLst>
          </p:cNvPr>
          <p:cNvSpPr>
            <a:spLocks noGrp="1"/>
          </p:cNvSpPr>
          <p:nvPr>
            <p:ph type="dt" sz="half" idx="10"/>
          </p:nvPr>
        </p:nvSpPr>
        <p:spPr/>
        <p:txBody>
          <a:bodyPr/>
          <a:lstStyle/>
          <a:p>
            <a:fld id="{849CE573-CC30-4CD6-BF46-AC0D8C487A89}" type="datetimeFigureOut">
              <a:rPr lang="he-IL" smtClean="0"/>
              <a:t>י"ח/אלול/תש"ף</a:t>
            </a:fld>
            <a:endParaRPr lang="he-IL"/>
          </a:p>
        </p:txBody>
      </p:sp>
      <p:sp>
        <p:nvSpPr>
          <p:cNvPr id="4" name="מציין מיקום של כותרת תחתונה 3">
            <a:extLst>
              <a:ext uri="{FF2B5EF4-FFF2-40B4-BE49-F238E27FC236}">
                <a16:creationId xmlns:a16="http://schemas.microsoft.com/office/drawing/2014/main" id="{7BC6F6BD-3B18-4AC6-ADBC-0976E3F0F327}"/>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1F5C1D6-BFBE-4C48-BE27-393DB1A49901}"/>
              </a:ext>
            </a:extLst>
          </p:cNvPr>
          <p:cNvSpPr>
            <a:spLocks noGrp="1"/>
          </p:cNvSpPr>
          <p:nvPr>
            <p:ph type="sldNum" sz="quarter" idx="12"/>
          </p:nvPr>
        </p:nvSpPr>
        <p:spPr/>
        <p:txBody>
          <a:bodyPr/>
          <a:lstStyle/>
          <a:p>
            <a:fld id="{0D915CC3-249B-4A3A-8B64-759546E8DC3B}" type="slidenum">
              <a:rPr lang="he-IL" smtClean="0"/>
              <a:t>‹#›</a:t>
            </a:fld>
            <a:endParaRPr lang="he-IL"/>
          </a:p>
        </p:txBody>
      </p:sp>
      <p:sp>
        <p:nvSpPr>
          <p:cNvPr id="15" name="כותרת משנה 2">
            <a:extLst>
              <a:ext uri="{FF2B5EF4-FFF2-40B4-BE49-F238E27FC236}">
                <a16:creationId xmlns:a16="http://schemas.microsoft.com/office/drawing/2014/main" id="{C725E276-25ED-4A0C-B5B1-F041C2CEA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16" name="מציין מיקום של תאריך 3">
            <a:extLst>
              <a:ext uri="{FF2B5EF4-FFF2-40B4-BE49-F238E27FC236}">
                <a16:creationId xmlns:a16="http://schemas.microsoft.com/office/drawing/2014/main" id="{C67C7EFF-92C6-4B71-82CC-ABE3BAC42D2A}"/>
              </a:ext>
            </a:extLst>
          </p:cNvPr>
          <p:cNvSpPr txBox="1">
            <a:spLocks/>
          </p:cNvSpPr>
          <p:nvPr userDrawn="1"/>
        </p:nvSpPr>
        <p:spPr>
          <a:xfrm>
            <a:off x="8610600" y="6356350"/>
            <a:ext cx="2743200" cy="365125"/>
          </a:xfrm>
          <a:prstGeom prst="rect">
            <a:avLst/>
          </a:prstGeom>
        </p:spPr>
        <p:txBody>
          <a:bodyPr vert="horz" lIns="91440" tIns="45720" rIns="91440" bIns="45720" rtlCol="1" anchor="ctr"/>
          <a:lstStyle>
            <a:defPPr>
              <a:defRPr lang="he-IL"/>
            </a:defPPr>
            <a:lvl1pPr marL="0" algn="r"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a:t>פרוייקט גמר – החוג למדעי המחשב</a:t>
            </a:r>
            <a:endParaRPr lang="he-IL" dirty="0"/>
          </a:p>
        </p:txBody>
      </p:sp>
      <p:sp>
        <p:nvSpPr>
          <p:cNvPr id="17" name="מציין מיקום של כותרת תחתונה 4">
            <a:extLst>
              <a:ext uri="{FF2B5EF4-FFF2-40B4-BE49-F238E27FC236}">
                <a16:creationId xmlns:a16="http://schemas.microsoft.com/office/drawing/2014/main" id="{F1A56F74-CA4A-4F8A-9612-CFECA3EC45ED}"/>
              </a:ext>
            </a:extLst>
          </p:cNvPr>
          <p:cNvSpPr txBox="1">
            <a:spLocks/>
          </p:cNvSpPr>
          <p:nvPr userDrawn="1"/>
        </p:nvSpPr>
        <p:spPr>
          <a:xfrm>
            <a:off x="4038600" y="6356350"/>
            <a:ext cx="4114800" cy="365125"/>
          </a:xfrm>
          <a:prstGeom prst="rect">
            <a:avLst/>
          </a:prstGeom>
        </p:spPr>
        <p:txBody>
          <a:bodyPr vert="horz" lIns="91440" tIns="45720" rIns="91440" bIns="45720" rtlCol="1" anchor="ctr"/>
          <a:lstStyle>
            <a:defPPr>
              <a:defRPr lang="he-IL"/>
            </a:defPPr>
            <a:lvl1pPr marL="0" algn="ctr"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en-US"/>
              <a:t>ASM</a:t>
            </a:r>
            <a:r>
              <a:rPr lang="he-IL"/>
              <a:t> – מערכת לניהול משמרות</a:t>
            </a:r>
            <a:endParaRPr lang="he-IL" dirty="0"/>
          </a:p>
        </p:txBody>
      </p:sp>
      <p:sp>
        <p:nvSpPr>
          <p:cNvPr id="18" name="מציין מיקום של מספר שקופית 5">
            <a:extLst>
              <a:ext uri="{FF2B5EF4-FFF2-40B4-BE49-F238E27FC236}">
                <a16:creationId xmlns:a16="http://schemas.microsoft.com/office/drawing/2014/main" id="{1C109D58-7B99-41D1-817B-D0ACB5DB4D05}"/>
              </a:ext>
            </a:extLst>
          </p:cNvPr>
          <p:cNvSpPr txBox="1">
            <a:spLocks/>
          </p:cNvSpPr>
          <p:nvPr userDrawn="1"/>
        </p:nvSpPr>
        <p:spPr>
          <a:xfrm>
            <a:off x="838200" y="6356350"/>
            <a:ext cx="2743200" cy="365125"/>
          </a:xfrm>
          <a:prstGeom prst="rect">
            <a:avLst/>
          </a:prstGeom>
        </p:spPr>
        <p:txBody>
          <a:bodyPr vert="horz" lIns="91440" tIns="45720" rIns="91440" bIns="45720" rtlCol="1" anchor="ctr"/>
          <a:lstStyle>
            <a:defPPr>
              <a:defRPr lang="he-IL"/>
            </a:defPPr>
            <a:lvl1pPr marL="0" algn="l"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0D915CC3-249B-4A3A-8B64-759546E8DC3B}" type="slidenum">
              <a:rPr lang="he-IL" smtClean="0"/>
              <a:pPr/>
              <a:t>‹#›</a:t>
            </a:fld>
            <a:endParaRPr lang="he-IL" dirty="0"/>
          </a:p>
        </p:txBody>
      </p:sp>
      <p:pic>
        <p:nvPicPr>
          <p:cNvPr id="19" name="Picture 3">
            <a:extLst>
              <a:ext uri="{FF2B5EF4-FFF2-40B4-BE49-F238E27FC236}">
                <a16:creationId xmlns:a16="http://schemas.microsoft.com/office/drawing/2014/main" id="{DAC31F03-E84D-4F35-9E58-1463DC8FFD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7805" t="16014" r="30000" b="8185"/>
          <a:stretch>
            <a:fillRect/>
          </a:stretch>
        </p:blipFill>
        <p:spPr bwMode="auto">
          <a:xfrm>
            <a:off x="286603" y="195903"/>
            <a:ext cx="1221475" cy="1225061"/>
          </a:xfrm>
          <a:prstGeom prst="rect">
            <a:avLst/>
          </a:prstGeom>
          <a:noFill/>
          <a:extLst>
            <a:ext uri="{909E8E84-426E-40DD-AFC4-6F175D3DCCD1}">
              <a14:hiddenFill xmlns:a14="http://schemas.microsoft.com/office/drawing/2010/main">
                <a:solidFill>
                  <a:srgbClr val="FFFFFF"/>
                </a:solidFill>
              </a14:hiddenFill>
            </a:ext>
          </a:extLst>
        </p:spPr>
      </p:pic>
      <p:pic>
        <p:nvPicPr>
          <p:cNvPr id="20" name="תמונה 19">
            <a:extLst>
              <a:ext uri="{FF2B5EF4-FFF2-40B4-BE49-F238E27FC236}">
                <a16:creationId xmlns:a16="http://schemas.microsoft.com/office/drawing/2014/main" id="{75BC76B4-847F-4027-A907-D60315EA5A3B}"/>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183548" y="279951"/>
            <a:ext cx="1769616" cy="1056964"/>
          </a:xfrm>
          <a:prstGeom prst="rect">
            <a:avLst/>
          </a:prstGeom>
        </p:spPr>
      </p:pic>
      <p:sp>
        <p:nvSpPr>
          <p:cNvPr id="21" name="תיבת טקסט 20">
            <a:extLst>
              <a:ext uri="{FF2B5EF4-FFF2-40B4-BE49-F238E27FC236}">
                <a16:creationId xmlns:a16="http://schemas.microsoft.com/office/drawing/2014/main" id="{59AFB622-2298-4C60-8935-CCFA0F61F7C8}"/>
              </a:ext>
            </a:extLst>
          </p:cNvPr>
          <p:cNvSpPr txBox="1"/>
          <p:nvPr userDrawn="1"/>
        </p:nvSpPr>
        <p:spPr>
          <a:xfrm>
            <a:off x="11059235" y="95285"/>
            <a:ext cx="846162" cy="369332"/>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בס"ד</a:t>
            </a:r>
          </a:p>
        </p:txBody>
      </p:sp>
    </p:spTree>
    <p:extLst>
      <p:ext uri="{BB962C8B-B14F-4D97-AF65-F5344CB8AC3E}">
        <p14:creationId xmlns:p14="http://schemas.microsoft.com/office/powerpoint/2010/main" val="170875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DD17AFB-0B41-479C-AE30-CA26A0294F90}"/>
              </a:ext>
            </a:extLst>
          </p:cNvPr>
          <p:cNvSpPr>
            <a:spLocks noGrp="1"/>
          </p:cNvSpPr>
          <p:nvPr>
            <p:ph type="dt" sz="half" idx="10"/>
          </p:nvPr>
        </p:nvSpPr>
        <p:spPr/>
        <p:txBody>
          <a:bodyPr/>
          <a:lstStyle/>
          <a:p>
            <a:fld id="{849CE573-CC30-4CD6-BF46-AC0D8C487A89}" type="datetimeFigureOut">
              <a:rPr lang="he-IL" smtClean="0"/>
              <a:t>י"ח/אלול/תש"ף</a:t>
            </a:fld>
            <a:endParaRPr lang="he-IL"/>
          </a:p>
        </p:txBody>
      </p:sp>
      <p:sp>
        <p:nvSpPr>
          <p:cNvPr id="3" name="מציין מיקום של כותרת תחתונה 2">
            <a:extLst>
              <a:ext uri="{FF2B5EF4-FFF2-40B4-BE49-F238E27FC236}">
                <a16:creationId xmlns:a16="http://schemas.microsoft.com/office/drawing/2014/main" id="{A3A1D03C-8AE1-490C-B00B-0DC7F3F5099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670A12F5-2908-4CFD-92E6-9B5D99E23C9E}"/>
              </a:ext>
            </a:extLst>
          </p:cNvPr>
          <p:cNvSpPr>
            <a:spLocks noGrp="1"/>
          </p:cNvSpPr>
          <p:nvPr>
            <p:ph type="sldNum" sz="quarter" idx="12"/>
          </p:nvPr>
        </p:nvSpPr>
        <p:spPr/>
        <p:txBody>
          <a:bodyPr/>
          <a:lstStyle/>
          <a:p>
            <a:fld id="{0D915CC3-249B-4A3A-8B64-759546E8DC3B}" type="slidenum">
              <a:rPr lang="he-IL" smtClean="0"/>
              <a:t>‹#›</a:t>
            </a:fld>
            <a:endParaRPr lang="he-IL"/>
          </a:p>
        </p:txBody>
      </p:sp>
      <p:sp>
        <p:nvSpPr>
          <p:cNvPr id="15" name="מציין מיקום של תאריך 3">
            <a:extLst>
              <a:ext uri="{FF2B5EF4-FFF2-40B4-BE49-F238E27FC236}">
                <a16:creationId xmlns:a16="http://schemas.microsoft.com/office/drawing/2014/main" id="{041E44B5-F86C-46DC-A0DD-F46A1FC20196}"/>
              </a:ext>
            </a:extLst>
          </p:cNvPr>
          <p:cNvSpPr txBox="1">
            <a:spLocks/>
          </p:cNvSpPr>
          <p:nvPr userDrawn="1"/>
        </p:nvSpPr>
        <p:spPr>
          <a:xfrm>
            <a:off x="8610600" y="6356350"/>
            <a:ext cx="2743200" cy="365125"/>
          </a:xfrm>
          <a:prstGeom prst="rect">
            <a:avLst/>
          </a:prstGeom>
        </p:spPr>
        <p:txBody>
          <a:bodyPr vert="horz" lIns="91440" tIns="45720" rIns="91440" bIns="45720" rtlCol="1" anchor="ctr"/>
          <a:lstStyle>
            <a:defPPr>
              <a:defRPr lang="he-IL"/>
            </a:defPPr>
            <a:lvl1pPr marL="0" algn="r"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a:t>פרוייקט גמר – החוג למדעי המחשב</a:t>
            </a:r>
            <a:endParaRPr lang="he-IL" dirty="0"/>
          </a:p>
        </p:txBody>
      </p:sp>
      <p:sp>
        <p:nvSpPr>
          <p:cNvPr id="16" name="מציין מיקום של כותרת תחתונה 4">
            <a:extLst>
              <a:ext uri="{FF2B5EF4-FFF2-40B4-BE49-F238E27FC236}">
                <a16:creationId xmlns:a16="http://schemas.microsoft.com/office/drawing/2014/main" id="{A92E8E25-2696-450F-A52B-79E28F9F181D}"/>
              </a:ext>
            </a:extLst>
          </p:cNvPr>
          <p:cNvSpPr txBox="1">
            <a:spLocks/>
          </p:cNvSpPr>
          <p:nvPr userDrawn="1"/>
        </p:nvSpPr>
        <p:spPr>
          <a:xfrm>
            <a:off x="4038600" y="6356350"/>
            <a:ext cx="4114800" cy="365125"/>
          </a:xfrm>
          <a:prstGeom prst="rect">
            <a:avLst/>
          </a:prstGeom>
        </p:spPr>
        <p:txBody>
          <a:bodyPr vert="horz" lIns="91440" tIns="45720" rIns="91440" bIns="45720" rtlCol="1" anchor="ctr"/>
          <a:lstStyle>
            <a:defPPr>
              <a:defRPr lang="he-IL"/>
            </a:defPPr>
            <a:lvl1pPr marL="0" algn="ctr"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en-US"/>
              <a:t>ASM</a:t>
            </a:r>
            <a:r>
              <a:rPr lang="he-IL"/>
              <a:t> – מערכת לניהול משמרות</a:t>
            </a:r>
            <a:endParaRPr lang="he-IL" dirty="0"/>
          </a:p>
        </p:txBody>
      </p:sp>
      <p:sp>
        <p:nvSpPr>
          <p:cNvPr id="17" name="מציין מיקום של מספר שקופית 5">
            <a:extLst>
              <a:ext uri="{FF2B5EF4-FFF2-40B4-BE49-F238E27FC236}">
                <a16:creationId xmlns:a16="http://schemas.microsoft.com/office/drawing/2014/main" id="{E5234060-89EA-4BBE-8427-B5B5DBD68BC8}"/>
              </a:ext>
            </a:extLst>
          </p:cNvPr>
          <p:cNvSpPr txBox="1">
            <a:spLocks/>
          </p:cNvSpPr>
          <p:nvPr userDrawn="1"/>
        </p:nvSpPr>
        <p:spPr>
          <a:xfrm>
            <a:off x="838200" y="6356350"/>
            <a:ext cx="2743200" cy="365125"/>
          </a:xfrm>
          <a:prstGeom prst="rect">
            <a:avLst/>
          </a:prstGeom>
        </p:spPr>
        <p:txBody>
          <a:bodyPr vert="horz" lIns="91440" tIns="45720" rIns="91440" bIns="45720" rtlCol="1" anchor="ctr"/>
          <a:lstStyle>
            <a:defPPr>
              <a:defRPr lang="he-IL"/>
            </a:defPPr>
            <a:lvl1pPr marL="0" algn="l" defTabSz="914400" rtl="1" eaLnBrk="1" latinLnBrk="0" hangingPunct="1">
              <a:defRPr sz="1200" b="1" kern="1200">
                <a:solidFill>
                  <a:schemeClr val="tx1"/>
                </a:solidFill>
                <a:latin typeface="David" panose="020E0502060401010101" pitchFamily="34" charset="-79"/>
                <a:ea typeface="+mn-ea"/>
                <a:cs typeface="David" panose="020E0502060401010101" pitchFamily="34" charset="-79"/>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0D915CC3-249B-4A3A-8B64-759546E8DC3B}" type="slidenum">
              <a:rPr lang="he-IL" smtClean="0"/>
              <a:pPr/>
              <a:t>‹#›</a:t>
            </a:fld>
            <a:endParaRPr lang="he-IL" dirty="0"/>
          </a:p>
        </p:txBody>
      </p:sp>
      <p:pic>
        <p:nvPicPr>
          <p:cNvPr id="18" name="Picture 3">
            <a:extLst>
              <a:ext uri="{FF2B5EF4-FFF2-40B4-BE49-F238E27FC236}">
                <a16:creationId xmlns:a16="http://schemas.microsoft.com/office/drawing/2014/main" id="{B57BBB37-502B-4431-9871-F9B5DEF6981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7805" t="16014" r="30000" b="8185"/>
          <a:stretch>
            <a:fillRect/>
          </a:stretch>
        </p:blipFill>
        <p:spPr bwMode="auto">
          <a:xfrm>
            <a:off x="286603" y="195903"/>
            <a:ext cx="1221475" cy="1225061"/>
          </a:xfrm>
          <a:prstGeom prst="rect">
            <a:avLst/>
          </a:prstGeom>
          <a:noFill/>
          <a:extLst>
            <a:ext uri="{909E8E84-426E-40DD-AFC4-6F175D3DCCD1}">
              <a14:hiddenFill xmlns:a14="http://schemas.microsoft.com/office/drawing/2010/main">
                <a:solidFill>
                  <a:srgbClr val="FFFFFF"/>
                </a:solidFill>
              </a14:hiddenFill>
            </a:ext>
          </a:extLst>
        </p:spPr>
      </p:pic>
      <p:pic>
        <p:nvPicPr>
          <p:cNvPr id="19" name="תמונה 18">
            <a:extLst>
              <a:ext uri="{FF2B5EF4-FFF2-40B4-BE49-F238E27FC236}">
                <a16:creationId xmlns:a16="http://schemas.microsoft.com/office/drawing/2014/main" id="{EF0A722F-C8D3-4902-9042-8CA18E6FD72C}"/>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10183548" y="279951"/>
            <a:ext cx="1769616" cy="1056964"/>
          </a:xfrm>
          <a:prstGeom prst="rect">
            <a:avLst/>
          </a:prstGeom>
        </p:spPr>
      </p:pic>
      <p:sp>
        <p:nvSpPr>
          <p:cNvPr id="20" name="תיבת טקסט 19">
            <a:extLst>
              <a:ext uri="{FF2B5EF4-FFF2-40B4-BE49-F238E27FC236}">
                <a16:creationId xmlns:a16="http://schemas.microsoft.com/office/drawing/2014/main" id="{469042C4-B24E-4B2C-A4AC-9E73A8BFE4B2}"/>
              </a:ext>
            </a:extLst>
          </p:cNvPr>
          <p:cNvSpPr txBox="1"/>
          <p:nvPr userDrawn="1"/>
        </p:nvSpPr>
        <p:spPr>
          <a:xfrm>
            <a:off x="11059235" y="95285"/>
            <a:ext cx="846162" cy="369332"/>
          </a:xfrm>
          <a:prstGeom prst="rect">
            <a:avLst/>
          </a:prstGeom>
          <a:noFill/>
        </p:spPr>
        <p:txBody>
          <a:bodyPr wrap="square" rtlCol="1">
            <a:spAutoFit/>
          </a:bodyPr>
          <a:lstStyle/>
          <a:p>
            <a:r>
              <a:rPr lang="he-IL" dirty="0">
                <a:latin typeface="David" panose="020E0502060401010101" pitchFamily="34" charset="-79"/>
                <a:cs typeface="David" panose="020E0502060401010101" pitchFamily="34" charset="-79"/>
              </a:rPr>
              <a:t>בס"ד</a:t>
            </a:r>
          </a:p>
        </p:txBody>
      </p:sp>
    </p:spTree>
    <p:extLst>
      <p:ext uri="{BB962C8B-B14F-4D97-AF65-F5344CB8AC3E}">
        <p14:creationId xmlns:p14="http://schemas.microsoft.com/office/powerpoint/2010/main" val="3783645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1D8111C-749B-4955-8CF5-00AFC66CBA9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36E4278-B3AD-4E6E-A363-D4E8656EBE5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16BCFD6-BA7B-48DF-ADC1-80A03FB462F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49CE573-CC30-4CD6-BF46-AC0D8C487A89}" type="datetimeFigureOut">
              <a:rPr lang="he-IL" smtClean="0"/>
              <a:t>י"ח/אלול/תש"ף</a:t>
            </a:fld>
            <a:endParaRPr lang="he-IL"/>
          </a:p>
        </p:txBody>
      </p:sp>
      <p:sp>
        <p:nvSpPr>
          <p:cNvPr id="5" name="מציין מיקום של כותרת תחתונה 4">
            <a:extLst>
              <a:ext uri="{FF2B5EF4-FFF2-40B4-BE49-F238E27FC236}">
                <a16:creationId xmlns:a16="http://schemas.microsoft.com/office/drawing/2014/main" id="{8FBE4EBC-80A4-40CD-9060-5ADE99B6C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7B4EE9D-9F49-4A55-9B4E-8DCB95749AA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D915CC3-249B-4A3A-8B64-759546E8DC3B}" type="slidenum">
              <a:rPr lang="he-IL" smtClean="0"/>
              <a:t>‹#›</a:t>
            </a:fld>
            <a:endParaRPr lang="he-IL"/>
          </a:p>
        </p:txBody>
      </p:sp>
    </p:spTree>
    <p:extLst>
      <p:ext uri="{BB962C8B-B14F-4D97-AF65-F5344CB8AC3E}">
        <p14:creationId xmlns:p14="http://schemas.microsoft.com/office/powerpoint/2010/main" val="163659649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hift left and digital self-service?">
            <a:extLst>
              <a:ext uri="{FF2B5EF4-FFF2-40B4-BE49-F238E27FC236}">
                <a16:creationId xmlns:a16="http://schemas.microsoft.com/office/drawing/2014/main" id="{584FA420-7BEA-4F0F-84F4-04B238D73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882" y="4580142"/>
            <a:ext cx="5386098" cy="2149522"/>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34">
            <a:extLst>
              <a:ext uri="{FF2B5EF4-FFF2-40B4-BE49-F238E27FC236}">
                <a16:creationId xmlns:a16="http://schemas.microsoft.com/office/drawing/2014/main" id="{F43FBF89-FECE-45B8-B0D8-AB513A7B5594}"/>
              </a:ext>
            </a:extLst>
          </p:cNvPr>
          <p:cNvSpPr txBox="1">
            <a:spLocks noChangeArrowheads="1"/>
          </p:cNvSpPr>
          <p:nvPr/>
        </p:nvSpPr>
        <p:spPr bwMode="auto">
          <a:xfrm>
            <a:off x="2874166" y="565254"/>
            <a:ext cx="644366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800" b="1" i="0" u="none" strike="noStrike" cap="none" normalizeH="0" baseline="0" dirty="0">
                <a:ln>
                  <a:noFill/>
                </a:ln>
                <a:solidFill>
                  <a:srgbClr val="4472C4"/>
                </a:solidFill>
                <a:effectLst/>
                <a:latin typeface="David" panose="020E0502060401010101" pitchFamily="34" charset="-79"/>
                <a:ea typeface="Calibri" panose="020F0502020204030204" pitchFamily="34" charset="0"/>
                <a:cs typeface="David" panose="020E0502060401010101" pitchFamily="34" charset="-79"/>
              </a:rPr>
              <a:t>המחלקה למדעי המחשב</a:t>
            </a:r>
            <a:endParaRPr kumimoji="0" lang="en-US" altLang="he-IL" sz="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2000" b="1" i="0" u="none" strike="noStrike" cap="none" normalizeH="0" baseline="0" dirty="0">
                <a:ln>
                  <a:noFill/>
                </a:ln>
                <a:solidFill>
                  <a:srgbClr val="4472C4"/>
                </a:solidFill>
                <a:effectLst/>
                <a:latin typeface="David" panose="020E0502060401010101" pitchFamily="34" charset="-79"/>
                <a:ea typeface="Calibri" panose="020F0502020204030204" pitchFamily="34" charset="0"/>
                <a:cs typeface="David" panose="020E0502060401010101" pitchFamily="34" charset="-79"/>
              </a:rPr>
              <a:t>פרויקט גמר</a:t>
            </a:r>
            <a:endParaRPr kumimoji="0" lang="en-US" altLang="he-IL" sz="2000" b="1" i="0" u="none" strike="noStrike" cap="none" normalizeH="0" baseline="0" dirty="0">
              <a:ln>
                <a:noFill/>
              </a:ln>
              <a:solidFill>
                <a:srgbClr val="4472C4"/>
              </a:solidFill>
              <a:effectLst/>
              <a:latin typeface="David" panose="020E0502060401010101" pitchFamily="34" charset="-79"/>
              <a:ea typeface="Calibri" panose="020F0502020204030204" pitchFamily="34" charset="0"/>
              <a:cs typeface="David" panose="020E0502060401010101" pitchFamily="34" charset="-79"/>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he-IL" sz="2000" b="1" dirty="0">
              <a:solidFill>
                <a:srgbClr val="4472C4"/>
              </a:solidFill>
              <a:latin typeface="David" panose="020E0502060401010101" pitchFamily="34" charset="-79"/>
              <a:cs typeface="David" panose="020E0502060401010101" pitchFamily="34" charset="-79"/>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he-IL" sz="400" b="0" i="0" u="none" strike="noStrike" cap="none" normalizeH="0" baseline="0" dirty="0">
              <a:ln>
                <a:noFill/>
              </a:ln>
              <a:solidFill>
                <a:schemeClr val="tx1"/>
              </a:solidFill>
              <a:effectLst/>
            </a:endParaRPr>
          </a:p>
        </p:txBody>
      </p:sp>
      <p:sp>
        <p:nvSpPr>
          <p:cNvPr id="21" name="תיבת טקסט 20">
            <a:extLst>
              <a:ext uri="{FF2B5EF4-FFF2-40B4-BE49-F238E27FC236}">
                <a16:creationId xmlns:a16="http://schemas.microsoft.com/office/drawing/2014/main" id="{DC6F94C3-639B-4A40-9113-6473962D76DD}"/>
              </a:ext>
            </a:extLst>
          </p:cNvPr>
          <p:cNvSpPr txBox="1"/>
          <p:nvPr/>
        </p:nvSpPr>
        <p:spPr>
          <a:xfrm>
            <a:off x="4795481" y="1554903"/>
            <a:ext cx="8540086" cy="2862322"/>
          </a:xfrm>
          <a:prstGeom prst="rect">
            <a:avLst/>
          </a:prstGeom>
          <a:noFill/>
        </p:spPr>
        <p:txBody>
          <a:bodyPr wrap="square">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6000" b="1" i="0" u="none" strike="noStrike" cap="none" normalizeH="0" baseline="0" dirty="0">
                <a:ln>
                  <a:noFill/>
                </a:ln>
                <a:solidFill>
                  <a:srgbClr val="4472C4"/>
                </a:solidFill>
                <a:effectLst>
                  <a:glow rad="101600">
                    <a:srgbClr val="00FFFF"/>
                  </a:glow>
                </a:effectLst>
                <a:latin typeface="Segoe UI Light" panose="020B0502040204020203" pitchFamily="34" charset="0"/>
                <a:ea typeface="Calibri" panose="020F0502020204030204" pitchFamily="34" charset="0"/>
                <a:cs typeface="Segoe UI Light" panose="020B0502040204020203" pitchFamily="34" charset="0"/>
              </a:rPr>
              <a:t>A</a:t>
            </a:r>
            <a:r>
              <a:rPr kumimoji="0" lang="en-US" altLang="he-IL" sz="6000" i="0" u="none" strike="noStrike" cap="none" normalizeH="0" baseline="0" dirty="0">
                <a:ln>
                  <a:noFill/>
                </a:ln>
                <a:solidFill>
                  <a:srgbClr val="4472C4"/>
                </a:solidFill>
                <a:effectLst/>
                <a:latin typeface="Segoe UI Light" panose="020B0502040204020203" pitchFamily="34" charset="0"/>
                <a:ea typeface="Calibri" panose="020F0502020204030204" pitchFamily="34" charset="0"/>
                <a:cs typeface="Segoe UI Light" panose="020B0502040204020203" pitchFamily="34" charset="0"/>
              </a:rPr>
              <a:t>dvanced</a:t>
            </a:r>
          </a:p>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6000" b="1" i="0" u="none" strike="noStrike" cap="none" normalizeH="0" baseline="0" dirty="0">
                <a:ln>
                  <a:noFill/>
                </a:ln>
                <a:solidFill>
                  <a:srgbClr val="4472C4"/>
                </a:solidFill>
                <a:effectLst>
                  <a:glow rad="101600">
                    <a:srgbClr val="00FFFF">
                      <a:alpha val="60000"/>
                    </a:srgbClr>
                  </a:glow>
                </a:effectLst>
                <a:latin typeface="Segoe UI Light" panose="020B0502040204020203" pitchFamily="34" charset="0"/>
                <a:ea typeface="Calibri" panose="020F0502020204030204" pitchFamily="34" charset="0"/>
                <a:cs typeface="Segoe UI Light" panose="020B0502040204020203" pitchFamily="34" charset="0"/>
              </a:rPr>
              <a:t>S</a:t>
            </a:r>
            <a:r>
              <a:rPr kumimoji="0" lang="en-US" altLang="he-IL" sz="6000" i="0" u="none" strike="noStrike" cap="none" normalizeH="0" baseline="0" dirty="0">
                <a:ln>
                  <a:noFill/>
                </a:ln>
                <a:solidFill>
                  <a:srgbClr val="4472C4"/>
                </a:solidFill>
                <a:effectLst/>
                <a:latin typeface="Segoe UI Light" panose="020B0502040204020203" pitchFamily="34" charset="0"/>
                <a:ea typeface="Calibri" panose="020F0502020204030204" pitchFamily="34" charset="0"/>
                <a:cs typeface="Segoe UI Light" panose="020B0502040204020203" pitchFamily="34" charset="0"/>
              </a:rPr>
              <a:t>hift</a:t>
            </a:r>
          </a:p>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6000" b="1" i="0" u="none" strike="noStrike" cap="none" normalizeH="0" baseline="0" dirty="0">
                <a:ln>
                  <a:noFill/>
                </a:ln>
                <a:solidFill>
                  <a:srgbClr val="4472C4"/>
                </a:solidFill>
                <a:effectLst>
                  <a:glow rad="101600">
                    <a:srgbClr val="00FFFF">
                      <a:alpha val="60000"/>
                    </a:srgbClr>
                  </a:glow>
                </a:effectLst>
                <a:latin typeface="Segoe UI Light" panose="020B0502040204020203" pitchFamily="34" charset="0"/>
                <a:ea typeface="Calibri" panose="020F0502020204030204" pitchFamily="34" charset="0"/>
                <a:cs typeface="Segoe UI Light" panose="020B0502040204020203" pitchFamily="34" charset="0"/>
              </a:rPr>
              <a:t>M</a:t>
            </a:r>
            <a:r>
              <a:rPr kumimoji="0" lang="en-US" altLang="he-IL" sz="6000" i="0" u="none" strike="noStrike" cap="none" normalizeH="0" baseline="0" dirty="0">
                <a:ln>
                  <a:noFill/>
                </a:ln>
                <a:solidFill>
                  <a:srgbClr val="4472C4"/>
                </a:solidFill>
                <a:effectLst/>
                <a:latin typeface="Segoe UI Light" panose="020B0502040204020203" pitchFamily="34" charset="0"/>
                <a:ea typeface="Calibri" panose="020F0502020204030204" pitchFamily="34" charset="0"/>
                <a:cs typeface="Segoe UI Light" panose="020B0502040204020203" pitchFamily="34" charset="0"/>
              </a:rPr>
              <a:t>anagement</a:t>
            </a:r>
            <a:endParaRPr kumimoji="0" lang="en-US" altLang="he-IL" sz="6000" i="0" u="none" strike="noStrike" cap="none" normalizeH="0" baseline="0" dirty="0">
              <a:ln>
                <a:noFill/>
              </a:ln>
              <a:solidFill>
                <a:schemeClr val="tx1"/>
              </a:solidFill>
              <a:effectLst/>
            </a:endParaRPr>
          </a:p>
        </p:txBody>
      </p:sp>
      <p:sp>
        <p:nvSpPr>
          <p:cNvPr id="23" name="תיבת טקסט 22">
            <a:extLst>
              <a:ext uri="{FF2B5EF4-FFF2-40B4-BE49-F238E27FC236}">
                <a16:creationId xmlns:a16="http://schemas.microsoft.com/office/drawing/2014/main" id="{F92836BB-08EB-4AB6-8932-59AB1F3C93B1}"/>
              </a:ext>
            </a:extLst>
          </p:cNvPr>
          <p:cNvSpPr txBox="1"/>
          <p:nvPr/>
        </p:nvSpPr>
        <p:spPr>
          <a:xfrm>
            <a:off x="6309902" y="2091281"/>
            <a:ext cx="6666930" cy="1446550"/>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4400" b="1" i="0" u="none" strike="noStrike" cap="none" normalizeH="0" baseline="0" dirty="0">
                <a:ln>
                  <a:noFill/>
                </a:ln>
                <a:solidFill>
                  <a:srgbClr val="4472C4"/>
                </a:solidFill>
                <a:effectLst/>
                <a:latin typeface="David" panose="020E0502060401010101" pitchFamily="34" charset="-79"/>
                <a:ea typeface="Calibri" panose="020F0502020204030204" pitchFamily="34" charset="0"/>
                <a:cs typeface="David" panose="020E0502060401010101" pitchFamily="34" charset="-79"/>
              </a:rPr>
              <a:t>מערכת </a:t>
            </a:r>
          </a:p>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4400" b="1" i="0" u="none" strike="noStrike" cap="none" normalizeH="0" baseline="0" dirty="0">
                <a:ln>
                  <a:noFill/>
                </a:ln>
                <a:solidFill>
                  <a:srgbClr val="4472C4"/>
                </a:solidFill>
                <a:effectLst/>
                <a:latin typeface="David" panose="020E0502060401010101" pitchFamily="34" charset="-79"/>
                <a:ea typeface="Calibri" panose="020F0502020204030204" pitchFamily="34" charset="0"/>
                <a:cs typeface="David" panose="020E0502060401010101" pitchFamily="34" charset="-79"/>
              </a:rPr>
              <a:t>לניהול משמרות</a:t>
            </a: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מלבן 1">
            <a:extLst>
              <a:ext uri="{FF2B5EF4-FFF2-40B4-BE49-F238E27FC236}">
                <a16:creationId xmlns:a16="http://schemas.microsoft.com/office/drawing/2014/main" id="{5A7A50C2-865A-4401-9451-43D36E855BFC}"/>
              </a:ext>
            </a:extLst>
          </p:cNvPr>
          <p:cNvSpPr/>
          <p:nvPr/>
        </p:nvSpPr>
        <p:spPr>
          <a:xfrm>
            <a:off x="53474" y="0"/>
            <a:ext cx="2058737" cy="1181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B02FFDF3-0A49-48C7-B85D-9289018D2DD1}"/>
              </a:ext>
            </a:extLst>
          </p:cNvPr>
          <p:cNvSpPr/>
          <p:nvPr/>
        </p:nvSpPr>
        <p:spPr>
          <a:xfrm>
            <a:off x="8796759" y="4636113"/>
            <a:ext cx="3325725" cy="214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lvl="0" indent="-342900" algn="r" rtl="1">
              <a:lnSpc>
                <a:spcPct val="107000"/>
              </a:lnSpc>
              <a:buFont typeface="+mj-lt"/>
              <a:buAutoNum type="arabicPeriod"/>
            </a:pPr>
            <a:r>
              <a:rPr lang="he-IL" sz="2000" dirty="0" err="1">
                <a:solidFill>
                  <a:schemeClr val="tx1"/>
                </a:solidFill>
                <a:effectLst/>
                <a:latin typeface="Calibri" panose="020F0502020204030204" pitchFamily="34" charset="0"/>
                <a:ea typeface="Calibri" panose="020F0502020204030204" pitchFamily="34" charset="0"/>
                <a:cs typeface="David" panose="020E0502060401010101" pitchFamily="34" charset="-79"/>
              </a:rPr>
              <a:t>אורין</a:t>
            </a:r>
            <a:r>
              <a:rPr lang="he-IL" sz="20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 שמעוני - 307936880</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20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ברק סגל - 301098596</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mj-lt"/>
              <a:buAutoNum type="arabicPeriod"/>
            </a:pPr>
            <a:r>
              <a:rPr lang="he-IL" sz="20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נוי חדד - 208056390 </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mj-lt"/>
              <a:buAutoNum type="arabicPeriod"/>
            </a:pPr>
            <a:r>
              <a:rPr lang="he-IL" sz="2000" dirty="0">
                <a:solidFill>
                  <a:schemeClr val="tx1"/>
                </a:solidFill>
                <a:effectLst/>
                <a:latin typeface="Calibri" panose="020F0502020204030204" pitchFamily="34" charset="0"/>
                <a:ea typeface="Calibri" panose="020F0502020204030204" pitchFamily="34" charset="0"/>
                <a:cs typeface="David" panose="020E0502060401010101" pitchFamily="34" charset="-79"/>
              </a:rPr>
              <a:t>אליחי בן אברהם - 206056400</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3">
            <a:extLst>
              <a:ext uri="{FF2B5EF4-FFF2-40B4-BE49-F238E27FC236}">
                <a16:creationId xmlns:a16="http://schemas.microsoft.com/office/drawing/2014/main" id="{54D584A6-26E2-4794-BBEE-2A17541EE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805" t="16014" r="30000" b="8185"/>
          <a:stretch>
            <a:fillRect/>
          </a:stretch>
        </p:blipFill>
        <p:spPr bwMode="auto">
          <a:xfrm>
            <a:off x="159672" y="780717"/>
            <a:ext cx="4380931" cy="4176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09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1500"/>
                                        <p:tgtEl>
                                          <p:spTgt spid="12"/>
                                        </p:tgtEl>
                                      </p:cBhvr>
                                    </p:animEffect>
                                    <p:anim calcmode="lin" valueType="num">
                                      <p:cBhvr>
                                        <p:cTn id="8" dur="11500" fill="hold"/>
                                        <p:tgtEl>
                                          <p:spTgt spid="12"/>
                                        </p:tgtEl>
                                        <p:attrNameLst>
                                          <p:attrName>ppt_w</p:attrName>
                                        </p:attrNameLst>
                                      </p:cBhvr>
                                      <p:tavLst>
                                        <p:tav tm="0" fmla="#ppt_w*sin(2.5*pi*$)">
                                          <p:val>
                                            <p:fltVal val="0"/>
                                          </p:val>
                                        </p:tav>
                                        <p:tav tm="100000">
                                          <p:val>
                                            <p:fltVal val="1"/>
                                          </p:val>
                                        </p:tav>
                                      </p:tavLst>
                                    </p:anim>
                                    <p:anim calcmode="lin" valueType="num">
                                      <p:cBhvr>
                                        <p:cTn id="9" dur="11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E64029D-A189-4BEE-B272-7D0EB216EC5E}"/>
              </a:ext>
            </a:extLst>
          </p:cNvPr>
          <p:cNvSpPr txBox="1"/>
          <p:nvPr/>
        </p:nvSpPr>
        <p:spPr>
          <a:xfrm>
            <a:off x="6710948" y="1382577"/>
            <a:ext cx="5432926" cy="2862322"/>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הסבר על דף המנהל</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על מנת לפתוח את ההרשמה הראשונה נדרש המנהל להגדיר את מספר המשמרות בחלונית הנדרשת (בין 1 ל4 משמרות ביום).</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וכן את החודש אותו נדרש לפתוח</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וללחוץ על כפתור </a:t>
            </a:r>
            <a:r>
              <a:rPr lang="en-US" sz="2200" dirty="0">
                <a:latin typeface="Calibri" panose="020F0502020204030204" pitchFamily="34" charset="0"/>
                <a:ea typeface="Calibri" panose="020F0502020204030204" pitchFamily="34" charset="0"/>
                <a:cs typeface="David" panose="020E0502060401010101" pitchFamily="34" charset="-79"/>
              </a:rPr>
              <a:t>Open Registration</a:t>
            </a:r>
            <a:endParaRPr lang="he-IL" sz="2200" dirty="0">
              <a:latin typeface="Calibri" panose="020F0502020204030204" pitchFamily="34" charset="0"/>
              <a:ea typeface="Calibri" panose="020F0502020204030204" pitchFamily="34" charset="0"/>
              <a:cs typeface="David" panose="020E0502060401010101" pitchFamily="34" charset="-79"/>
            </a:endParaRPr>
          </a:p>
          <a:p>
            <a:pPr marL="143510" algn="just" rtl="1">
              <a:spcAft>
                <a:spcPts val="800"/>
              </a:spcAft>
              <a:tabLst>
                <a:tab pos="228600" algn="l"/>
              </a:tabLst>
            </a:pPr>
            <a:endParaRPr lang="he-IL" sz="2200" dirty="0">
              <a:effectLst/>
              <a:latin typeface="Calibri" panose="020F0502020204030204" pitchFamily="34" charset="0"/>
              <a:ea typeface="Calibri" panose="020F0502020204030204" pitchFamily="34" charset="0"/>
              <a:cs typeface="David" panose="020E0502060401010101" pitchFamily="34" charset="-79"/>
            </a:endParaRPr>
          </a:p>
        </p:txBody>
      </p:sp>
      <p:pic>
        <p:nvPicPr>
          <p:cNvPr id="2" name="תמונה 1">
            <a:extLst>
              <a:ext uri="{FF2B5EF4-FFF2-40B4-BE49-F238E27FC236}">
                <a16:creationId xmlns:a16="http://schemas.microsoft.com/office/drawing/2014/main" id="{CC4705D8-1449-4955-BC83-982BCB8167B8}"/>
              </a:ext>
            </a:extLst>
          </p:cNvPr>
          <p:cNvPicPr/>
          <p:nvPr/>
        </p:nvPicPr>
        <p:blipFill>
          <a:blip r:embed="rId2"/>
          <a:stretch>
            <a:fillRect/>
          </a:stretch>
        </p:blipFill>
        <p:spPr>
          <a:xfrm>
            <a:off x="314201" y="1681935"/>
            <a:ext cx="6224400" cy="3790800"/>
          </a:xfrm>
          <a:prstGeom prst="rect">
            <a:avLst/>
          </a:prstGeom>
          <a:ln>
            <a:noFill/>
          </a:ln>
          <a:effectLst>
            <a:outerShdw blurRad="292100" dist="139700" dir="2700000" algn="tl" rotWithShape="0">
              <a:srgbClr val="333333">
                <a:alpha val="65000"/>
              </a:srgbClr>
            </a:outerShdw>
          </a:effectLst>
        </p:spPr>
      </p:pic>
      <p:sp>
        <p:nvSpPr>
          <p:cNvPr id="12" name="מלבן: פינות מעוגלות 11">
            <a:extLst>
              <a:ext uri="{FF2B5EF4-FFF2-40B4-BE49-F238E27FC236}">
                <a16:creationId xmlns:a16="http://schemas.microsoft.com/office/drawing/2014/main" id="{A5406A15-A349-438B-88B8-458069046EE8}"/>
              </a:ext>
            </a:extLst>
          </p:cNvPr>
          <p:cNvSpPr/>
          <p:nvPr/>
        </p:nvSpPr>
        <p:spPr>
          <a:xfrm>
            <a:off x="3512634" y="2599842"/>
            <a:ext cx="830766" cy="4277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פינות מעוגלות 12">
            <a:extLst>
              <a:ext uri="{FF2B5EF4-FFF2-40B4-BE49-F238E27FC236}">
                <a16:creationId xmlns:a16="http://schemas.microsoft.com/office/drawing/2014/main" id="{04BBD753-30AC-4884-905B-C6E19E0D83A4}"/>
              </a:ext>
            </a:extLst>
          </p:cNvPr>
          <p:cNvSpPr/>
          <p:nvPr/>
        </p:nvSpPr>
        <p:spPr>
          <a:xfrm>
            <a:off x="3339790" y="2904893"/>
            <a:ext cx="1232210" cy="23975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9809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1000"/>
                                        <p:tgtEl>
                                          <p:spTgt spid="3">
                                            <p:txEl>
                                              <p:pRg st="3" end="3"/>
                                            </p:txEl>
                                          </p:spTgt>
                                        </p:tgtEl>
                                      </p:cBhvr>
                                    </p:animEffect>
                                    <p:anim calcmode="lin" valueType="num">
                                      <p:cBhvr>
                                        <p:cTn id="4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E64029D-A189-4BEE-B272-7D0EB216EC5E}"/>
              </a:ext>
            </a:extLst>
          </p:cNvPr>
          <p:cNvSpPr txBox="1"/>
          <p:nvPr/>
        </p:nvSpPr>
        <p:spPr>
          <a:xfrm>
            <a:off x="6710948" y="1382577"/>
            <a:ext cx="5432926" cy="4893647"/>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הסבר על דף המנהל</a:t>
            </a:r>
          </a:p>
          <a:p>
            <a:pPr marL="143510" algn="just">
              <a:spcAft>
                <a:spcPts val="800"/>
              </a:spcAft>
              <a:tabLst>
                <a:tab pos="228600" algn="l"/>
              </a:tabLst>
            </a:pPr>
            <a:r>
              <a:rPr lang="en-US" sz="2200" b="1" dirty="0">
                <a:latin typeface="Calibri" panose="020F0502020204030204" pitchFamily="34" charset="0"/>
                <a:ea typeface="Calibri" panose="020F0502020204030204" pitchFamily="34" charset="0"/>
                <a:cs typeface="David" panose="020E0502060401010101" pitchFamily="34" charset="-79"/>
              </a:rPr>
              <a:t>Shift Registration Progress</a:t>
            </a:r>
            <a:r>
              <a:rPr lang="he-IL" sz="2200" dirty="0">
                <a:latin typeface="Calibri" panose="020F0502020204030204" pitchFamily="34" charset="0"/>
                <a:ea typeface="Calibri" panose="020F0502020204030204" pitchFamily="34" charset="0"/>
                <a:cs typeface="David" panose="020E0502060401010101" pitchFamily="34" charset="-79"/>
              </a:rPr>
              <a:t>– מציג את סטאטוס מילוי המשמרות ביחס לעובדים הרשומים במערכת.</a:t>
            </a:r>
            <a:r>
              <a:rPr lang="he-IL" dirty="0"/>
              <a:t> </a:t>
            </a:r>
            <a:r>
              <a:rPr lang="he-IL" sz="2200" dirty="0">
                <a:latin typeface="Calibri" panose="020F0502020204030204" pitchFamily="34" charset="0"/>
                <a:ea typeface="Calibri" panose="020F0502020204030204" pitchFamily="34" charset="0"/>
                <a:cs typeface="David" panose="020E0502060401010101" pitchFamily="34" charset="-79"/>
              </a:rPr>
              <a:t>עד 25% צבעו </a:t>
            </a:r>
            <a:r>
              <a:rPr lang="he-IL" sz="2200" dirty="0">
                <a:solidFill>
                  <a:srgbClr val="FF0000"/>
                </a:solidFill>
                <a:latin typeface="Calibri" panose="020F0502020204030204" pitchFamily="34" charset="0"/>
                <a:ea typeface="Calibri" panose="020F0502020204030204" pitchFamily="34" charset="0"/>
                <a:cs typeface="David" panose="020E0502060401010101" pitchFamily="34" charset="-79"/>
              </a:rPr>
              <a:t>אדום</a:t>
            </a:r>
            <a:r>
              <a:rPr lang="he-IL" sz="2200" dirty="0">
                <a:latin typeface="Calibri" panose="020F0502020204030204" pitchFamily="34" charset="0"/>
                <a:ea typeface="Calibri" panose="020F0502020204030204" pitchFamily="34" charset="0"/>
                <a:cs typeface="David" panose="020E0502060401010101" pitchFamily="34" charset="-79"/>
              </a:rPr>
              <a:t>, בין 25%-75% צבעו </a:t>
            </a:r>
            <a:r>
              <a:rPr lang="he-IL" sz="2200" dirty="0">
                <a:highlight>
                  <a:srgbClr val="FFFF00"/>
                </a:highlight>
                <a:latin typeface="Calibri" panose="020F0502020204030204" pitchFamily="34" charset="0"/>
                <a:ea typeface="Calibri" panose="020F0502020204030204" pitchFamily="34" charset="0"/>
                <a:cs typeface="David" panose="020E0502060401010101" pitchFamily="34" charset="-79"/>
              </a:rPr>
              <a:t>צהוב</a:t>
            </a:r>
            <a:r>
              <a:rPr lang="he-IL" sz="2200" dirty="0">
                <a:latin typeface="Calibri" panose="020F0502020204030204" pitchFamily="34" charset="0"/>
                <a:ea typeface="Calibri" panose="020F0502020204030204" pitchFamily="34" charset="0"/>
                <a:cs typeface="David" panose="020E0502060401010101" pitchFamily="34" charset="-79"/>
              </a:rPr>
              <a:t> ומעל 75% צבעו </a:t>
            </a:r>
            <a:r>
              <a:rPr lang="he-IL" sz="2200" dirty="0">
                <a:solidFill>
                  <a:srgbClr val="00B050"/>
                </a:solidFill>
                <a:latin typeface="Calibri" panose="020F0502020204030204" pitchFamily="34" charset="0"/>
                <a:ea typeface="Calibri" panose="020F0502020204030204" pitchFamily="34" charset="0"/>
                <a:cs typeface="David" panose="020E0502060401010101" pitchFamily="34" charset="-79"/>
              </a:rPr>
              <a:t>ירוק</a:t>
            </a:r>
            <a:r>
              <a:rPr lang="he-IL" dirty="0"/>
              <a:t>.</a:t>
            </a:r>
            <a:endParaRPr lang="he-IL" sz="2200" dirty="0">
              <a:latin typeface="Calibri" panose="020F0502020204030204" pitchFamily="34" charset="0"/>
              <a:ea typeface="Calibri" panose="020F0502020204030204" pitchFamily="34" charset="0"/>
              <a:cs typeface="David" panose="020E0502060401010101" pitchFamily="34" charset="-79"/>
            </a:endParaRPr>
          </a:p>
          <a:p>
            <a:pPr marL="143510" algn="just" rtl="1">
              <a:spcAft>
                <a:spcPts val="800"/>
              </a:spcAft>
              <a:tabLst>
                <a:tab pos="228600" algn="l"/>
              </a:tabLst>
            </a:pPr>
            <a:r>
              <a:rPr lang="en-US" sz="2200" b="1" dirty="0">
                <a:latin typeface="Calibri" panose="020F0502020204030204" pitchFamily="34" charset="0"/>
                <a:ea typeface="Calibri" panose="020F0502020204030204" pitchFamily="34" charset="0"/>
                <a:cs typeface="David" panose="020E0502060401010101" pitchFamily="34" charset="-79"/>
              </a:rPr>
              <a:t>Shift Registration Actions</a:t>
            </a:r>
            <a:r>
              <a:rPr lang="he-IL" sz="2200" b="1" dirty="0">
                <a:latin typeface="Calibri" panose="020F0502020204030204" pitchFamily="34" charset="0"/>
                <a:ea typeface="Calibri" panose="020F0502020204030204" pitchFamily="34" charset="0"/>
                <a:cs typeface="David" panose="020E0502060401010101" pitchFamily="34" charset="-79"/>
              </a:rPr>
              <a:t> </a:t>
            </a:r>
            <a:r>
              <a:rPr lang="he-IL" sz="2200" dirty="0">
                <a:latin typeface="Calibri" panose="020F0502020204030204" pitchFamily="34" charset="0"/>
                <a:ea typeface="Calibri" panose="020F0502020204030204" pitchFamily="34" charset="0"/>
                <a:cs typeface="David" panose="020E0502060401010101" pitchFamily="34" charset="-79"/>
              </a:rPr>
              <a:t>– מאפשר 2 פעולות עיקריות: חישוב המשמרות וסגירה/ פתיחה של משמרות.</a:t>
            </a:r>
          </a:p>
          <a:p>
            <a:pPr marL="143510" algn="just">
              <a:spcAft>
                <a:spcPts val="800"/>
              </a:spcAft>
              <a:tabLst>
                <a:tab pos="228600" algn="l"/>
              </a:tabLst>
            </a:pPr>
            <a:r>
              <a:rPr lang="en-US" sz="2200" b="1" dirty="0">
                <a:latin typeface="Calibri" panose="020F0502020204030204" pitchFamily="34" charset="0"/>
                <a:ea typeface="Calibri" panose="020F0502020204030204" pitchFamily="34" charset="0"/>
                <a:cs typeface="David" panose="020E0502060401010101" pitchFamily="34" charset="-79"/>
              </a:rPr>
              <a:t>Workers Management</a:t>
            </a:r>
            <a:r>
              <a:rPr lang="he-IL" sz="2200" b="1" dirty="0">
                <a:latin typeface="Calibri" panose="020F0502020204030204" pitchFamily="34" charset="0"/>
                <a:ea typeface="Calibri" panose="020F0502020204030204" pitchFamily="34" charset="0"/>
                <a:cs typeface="David" panose="020E0502060401010101" pitchFamily="34" charset="-79"/>
              </a:rPr>
              <a:t> </a:t>
            </a:r>
            <a:r>
              <a:rPr lang="he-IL" sz="2200" dirty="0">
                <a:latin typeface="Calibri" panose="020F0502020204030204" pitchFamily="34" charset="0"/>
                <a:ea typeface="Calibri" panose="020F0502020204030204" pitchFamily="34" charset="0"/>
                <a:cs typeface="David" panose="020E0502060401010101" pitchFamily="34" charset="-79"/>
              </a:rPr>
              <a:t>– רשימת העובדים שרשומים במערכת, פרטיהם ותפקידם במערכת (מנהל או עובד) במסגרת חלק זה ניתן </a:t>
            </a:r>
            <a:r>
              <a:rPr lang="he-IL" sz="2200" b="1" dirty="0">
                <a:latin typeface="Calibri" panose="020F0502020204030204" pitchFamily="34" charset="0"/>
                <a:ea typeface="Calibri" panose="020F0502020204030204" pitchFamily="34" charset="0"/>
                <a:cs typeface="David" panose="020E0502060401010101" pitchFamily="34" charset="-79"/>
              </a:rPr>
              <a:t>למחוק משתמשים.</a:t>
            </a:r>
          </a:p>
          <a:p>
            <a:pPr marL="143510" algn="just" rtl="1">
              <a:spcAft>
                <a:spcPts val="800"/>
              </a:spcAft>
              <a:tabLst>
                <a:tab pos="228600" algn="l"/>
              </a:tabLst>
            </a:pPr>
            <a:endParaRPr lang="he-IL" sz="2200" dirty="0">
              <a:effectLst/>
              <a:latin typeface="Calibri" panose="020F0502020204030204" pitchFamily="34" charset="0"/>
              <a:ea typeface="Calibri" panose="020F0502020204030204" pitchFamily="34" charset="0"/>
              <a:cs typeface="David" panose="020E0502060401010101" pitchFamily="34" charset="-79"/>
            </a:endParaRPr>
          </a:p>
        </p:txBody>
      </p:sp>
      <p:grpSp>
        <p:nvGrpSpPr>
          <p:cNvPr id="6" name="קבוצה 5">
            <a:extLst>
              <a:ext uri="{FF2B5EF4-FFF2-40B4-BE49-F238E27FC236}">
                <a16:creationId xmlns:a16="http://schemas.microsoft.com/office/drawing/2014/main" id="{1312B85F-41D0-4DEA-916E-2F34DCA4E450}"/>
              </a:ext>
            </a:extLst>
          </p:cNvPr>
          <p:cNvGrpSpPr/>
          <p:nvPr/>
        </p:nvGrpSpPr>
        <p:grpSpPr>
          <a:xfrm>
            <a:off x="131880" y="139032"/>
            <a:ext cx="6472120" cy="6641433"/>
            <a:chOff x="0" y="0"/>
            <a:chExt cx="5265420" cy="4980666"/>
          </a:xfrm>
        </p:grpSpPr>
        <p:pic>
          <p:nvPicPr>
            <p:cNvPr id="22" name="תמונה 21">
              <a:extLst>
                <a:ext uri="{FF2B5EF4-FFF2-40B4-BE49-F238E27FC236}">
                  <a16:creationId xmlns:a16="http://schemas.microsoft.com/office/drawing/2014/main" id="{18C6AD3B-FBFD-4C71-93FC-1E6DF9F104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692" t="6474"/>
            <a:stretch/>
          </p:blipFill>
          <p:spPr bwMode="auto">
            <a:xfrm>
              <a:off x="1023257" y="2543536"/>
              <a:ext cx="4237990" cy="2437130"/>
            </a:xfrm>
            <a:prstGeom prst="rect">
              <a:avLst/>
            </a:prstGeom>
            <a:noFill/>
            <a:ln>
              <a:noFill/>
            </a:ln>
            <a:extLst>
              <a:ext uri="{53640926-AAD7-44D8-BBD7-CCE9431645EC}">
                <a14:shadowObscured xmlns:a14="http://schemas.microsoft.com/office/drawing/2010/main"/>
              </a:ext>
            </a:extLst>
          </p:spPr>
        </p:pic>
        <p:pic>
          <p:nvPicPr>
            <p:cNvPr id="23" name="תמונה 22">
              <a:extLst>
                <a:ext uri="{FF2B5EF4-FFF2-40B4-BE49-F238E27FC236}">
                  <a16:creationId xmlns:a16="http://schemas.microsoft.com/office/drawing/2014/main" id="{AC3E4F01-E386-41A5-9929-9FD25E6096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1155"/>
            <a:stretch/>
          </p:blipFill>
          <p:spPr bwMode="auto">
            <a:xfrm>
              <a:off x="0" y="0"/>
              <a:ext cx="5265420" cy="2560320"/>
            </a:xfrm>
            <a:prstGeom prst="rect">
              <a:avLst/>
            </a:prstGeom>
            <a:noFill/>
            <a:ln>
              <a:noFill/>
            </a:ln>
            <a:extLst>
              <a:ext uri="{53640926-AAD7-44D8-BBD7-CCE9431645EC}">
                <a14:shadowObscured xmlns:a14="http://schemas.microsoft.com/office/drawing/2010/main"/>
              </a:ext>
            </a:extLst>
          </p:spPr>
        </p:pic>
      </p:grpSp>
      <p:sp>
        <p:nvSpPr>
          <p:cNvPr id="4" name="מלבן: פינות מעוגלות 3">
            <a:extLst>
              <a:ext uri="{FF2B5EF4-FFF2-40B4-BE49-F238E27FC236}">
                <a16:creationId xmlns:a16="http://schemas.microsoft.com/office/drawing/2014/main" id="{554994F2-6008-4377-A86D-F9EF374A423D}"/>
              </a:ext>
            </a:extLst>
          </p:cNvPr>
          <p:cNvSpPr/>
          <p:nvPr/>
        </p:nvSpPr>
        <p:spPr>
          <a:xfrm>
            <a:off x="1640753" y="1021345"/>
            <a:ext cx="4391080" cy="4277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פינות מעוגלות 7">
            <a:extLst>
              <a:ext uri="{FF2B5EF4-FFF2-40B4-BE49-F238E27FC236}">
                <a16:creationId xmlns:a16="http://schemas.microsoft.com/office/drawing/2014/main" id="{4707FD6E-E144-439E-8700-B887CBB99520}"/>
              </a:ext>
            </a:extLst>
          </p:cNvPr>
          <p:cNvSpPr/>
          <p:nvPr/>
        </p:nvSpPr>
        <p:spPr>
          <a:xfrm>
            <a:off x="1638767" y="1482503"/>
            <a:ext cx="4391080" cy="7441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BBAA39AA-3E8A-48DB-8041-21B7EFC2B459}"/>
              </a:ext>
            </a:extLst>
          </p:cNvPr>
          <p:cNvSpPr/>
          <p:nvPr/>
        </p:nvSpPr>
        <p:spPr>
          <a:xfrm>
            <a:off x="1434327" y="5003437"/>
            <a:ext cx="4804779" cy="17770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648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000"/>
                                        <p:tgtEl>
                                          <p:spTgt spid="3">
                                            <p:txEl>
                                              <p:pRg st="3" end="3"/>
                                            </p:txEl>
                                          </p:spTgt>
                                        </p:tgtEl>
                                      </p:cBhvr>
                                    </p:animEffect>
                                    <p:anim calcmode="lin" valueType="num">
                                      <p:cBhvr>
                                        <p:cTn id="4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CD4CD1E-100F-4756-B1F2-923D7787D1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919" y="1647035"/>
            <a:ext cx="6225034" cy="3789184"/>
          </a:xfrm>
          <a:prstGeom prst="rect">
            <a:avLst/>
          </a:prstGeom>
          <a:noFill/>
          <a:ln>
            <a:noFill/>
          </a:ln>
        </p:spPr>
      </p:pic>
      <p:sp>
        <p:nvSpPr>
          <p:cNvPr id="12" name="תיבת טקסט 11">
            <a:extLst>
              <a:ext uri="{FF2B5EF4-FFF2-40B4-BE49-F238E27FC236}">
                <a16:creationId xmlns:a16="http://schemas.microsoft.com/office/drawing/2014/main" id="{C5658DCD-F791-4ABC-B34B-5FA1DAC70783}"/>
              </a:ext>
            </a:extLst>
          </p:cNvPr>
          <p:cNvSpPr txBox="1"/>
          <p:nvPr/>
        </p:nvSpPr>
        <p:spPr>
          <a:xfrm>
            <a:off x="6710948" y="1382577"/>
            <a:ext cx="5432926" cy="4288353"/>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דף רישום עובד חדש</a:t>
            </a:r>
          </a:p>
          <a:p>
            <a:pPr marL="143510" algn="just" rtl="1">
              <a:spcAft>
                <a:spcPts val="800"/>
              </a:spcAft>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בכדי לרשום עובד חדש, מנהל נדרש להיכנס לדף זה ולהזין את הפרטים הבאים על העובד:</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שם פרטי</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שם משפחה</a:t>
            </a:r>
          </a:p>
          <a:p>
            <a:pPr marL="486410" indent="-342900" algn="just" rtl="1">
              <a:spcAft>
                <a:spcPts val="800"/>
              </a:spcAft>
              <a:buFont typeface="Arial" panose="020B0604020202020204" pitchFamily="34" charset="0"/>
              <a:buChar char="•"/>
              <a:tabLst>
                <a:tab pos="228600" algn="l"/>
              </a:tabLst>
            </a:pPr>
            <a:r>
              <a:rPr lang="en-US" sz="2200" dirty="0">
                <a:latin typeface="Calibri" panose="020F0502020204030204" pitchFamily="34" charset="0"/>
                <a:ea typeface="Calibri" panose="020F0502020204030204" pitchFamily="34" charset="0"/>
                <a:cs typeface="David" panose="020E0502060401010101" pitchFamily="34" charset="-79"/>
              </a:rPr>
              <a:t>EMAIL</a:t>
            </a:r>
            <a:r>
              <a:rPr lang="he-IL" sz="2200" dirty="0">
                <a:latin typeface="Calibri" panose="020F0502020204030204" pitchFamily="34" charset="0"/>
                <a:ea typeface="Calibri" panose="020F0502020204030204" pitchFamily="34" charset="0"/>
                <a:cs typeface="David" panose="020E0502060401010101" pitchFamily="34" charset="-79"/>
              </a:rPr>
              <a:t> – כולל מנגנון בדיקה לתקינות</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אימות </a:t>
            </a:r>
            <a:r>
              <a:rPr lang="en-US" sz="2200" dirty="0">
                <a:latin typeface="Calibri" panose="020F0502020204030204" pitchFamily="34" charset="0"/>
                <a:ea typeface="Calibri" panose="020F0502020204030204" pitchFamily="34" charset="0"/>
                <a:cs typeface="David" panose="020E0502060401010101" pitchFamily="34" charset="-79"/>
              </a:rPr>
              <a:t>EMAIL</a:t>
            </a:r>
            <a:endParaRPr lang="he-IL" sz="2200" dirty="0">
              <a:latin typeface="Calibri" panose="020F0502020204030204" pitchFamily="34" charset="0"/>
              <a:ea typeface="Calibri" panose="020F0502020204030204" pitchFamily="34" charset="0"/>
              <a:cs typeface="David" panose="020E0502060401010101" pitchFamily="34" charset="-79"/>
            </a:endParaRP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סיסמא – כולל מנגנון לבדיקת הסיסמא</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אימות סיסמא</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בסיום ההזנה ילחץ על כפתור ה</a:t>
            </a:r>
            <a:r>
              <a:rPr lang="en-US" sz="2200" dirty="0">
                <a:latin typeface="Calibri" panose="020F0502020204030204" pitchFamily="34" charset="0"/>
                <a:ea typeface="Calibri" panose="020F0502020204030204" pitchFamily="34" charset="0"/>
                <a:cs typeface="David" panose="020E0502060401010101" pitchFamily="34" charset="-79"/>
              </a:rPr>
              <a:t>Register</a:t>
            </a:r>
            <a:endParaRPr lang="he-IL" sz="2200" dirty="0">
              <a:latin typeface="Calibri" panose="020F0502020204030204" pitchFamily="34" charset="0"/>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421821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1000"/>
                                        <p:tgtEl>
                                          <p:spTgt spid="12">
                                            <p:txEl>
                                              <p:pRg st="1" end="1"/>
                                            </p:txEl>
                                          </p:spTgt>
                                        </p:tgtEl>
                                      </p:cBhvr>
                                    </p:animEffect>
                                    <p:anim calcmode="lin" valueType="num">
                                      <p:cBhvr>
                                        <p:cTn id="1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fade">
                                      <p:cBhvr>
                                        <p:cTn id="25" dur="1000"/>
                                        <p:tgtEl>
                                          <p:spTgt spid="12">
                                            <p:txEl>
                                              <p:pRg st="3" end="3"/>
                                            </p:txEl>
                                          </p:spTgt>
                                        </p:tgtEl>
                                      </p:cBhvr>
                                    </p:animEffect>
                                    <p:anim calcmode="lin" valueType="num">
                                      <p:cBhvr>
                                        <p:cTn id="2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anim calcmode="lin" valueType="num">
                                      <p:cBhvr>
                                        <p:cTn id="3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fade">
                                      <p:cBhvr>
                                        <p:cTn id="37" dur="1000"/>
                                        <p:tgtEl>
                                          <p:spTgt spid="12">
                                            <p:txEl>
                                              <p:pRg st="5" end="5"/>
                                            </p:txEl>
                                          </p:spTgt>
                                        </p:tgtEl>
                                      </p:cBhvr>
                                    </p:animEffect>
                                    <p:anim calcmode="lin" valueType="num">
                                      <p:cBhvr>
                                        <p:cTn id="38"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Effect transition="in" filter="fade">
                                      <p:cBhvr>
                                        <p:cTn id="43" dur="1000"/>
                                        <p:tgtEl>
                                          <p:spTgt spid="12">
                                            <p:txEl>
                                              <p:pRg st="6" end="6"/>
                                            </p:txEl>
                                          </p:spTgt>
                                        </p:tgtEl>
                                      </p:cBhvr>
                                    </p:animEffect>
                                    <p:anim calcmode="lin" valueType="num">
                                      <p:cBhvr>
                                        <p:cTn id="4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Effect transition="in" filter="fade">
                                      <p:cBhvr>
                                        <p:cTn id="49" dur="1000"/>
                                        <p:tgtEl>
                                          <p:spTgt spid="12">
                                            <p:txEl>
                                              <p:pRg st="7" end="7"/>
                                            </p:txEl>
                                          </p:spTgt>
                                        </p:tgtEl>
                                      </p:cBhvr>
                                    </p:animEffect>
                                    <p:anim calcmode="lin" valueType="num">
                                      <p:cBhvr>
                                        <p:cTn id="5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animEffect transition="in" filter="fade">
                                      <p:cBhvr>
                                        <p:cTn id="55" dur="1000"/>
                                        <p:tgtEl>
                                          <p:spTgt spid="12">
                                            <p:txEl>
                                              <p:pRg st="8" end="8"/>
                                            </p:txEl>
                                          </p:spTgt>
                                        </p:tgtEl>
                                      </p:cBhvr>
                                    </p:animEffect>
                                    <p:anim calcmode="lin" valueType="num">
                                      <p:cBhvr>
                                        <p:cTn id="56"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C5658DCD-F791-4ABC-B34B-5FA1DAC70783}"/>
              </a:ext>
            </a:extLst>
          </p:cNvPr>
          <p:cNvSpPr txBox="1"/>
          <p:nvPr/>
        </p:nvSpPr>
        <p:spPr>
          <a:xfrm>
            <a:off x="6710948" y="1382577"/>
            <a:ext cx="5432926" cy="3436838"/>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דף עובד</a:t>
            </a:r>
          </a:p>
          <a:p>
            <a:pPr marL="143510" algn="just" rtl="1">
              <a:spcAft>
                <a:spcPts val="800"/>
              </a:spcAft>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לאחר רישום העובד ע"י המנהל, יוכל העובד להיכנס למערכת ע"י הקלדת שם המשתמש והסיסמא שקיבל מהמנהל שלו.</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לאחר כניסה למערכת ולחיצה על סמל האיש השחור יוכלו להיכנס לדף העובד.</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בדף זה מוצגים פרטי העובד – שם, </a:t>
            </a:r>
            <a:r>
              <a:rPr lang="en-US" sz="2200" dirty="0">
                <a:latin typeface="Calibri" panose="020F0502020204030204" pitchFamily="34" charset="0"/>
                <a:ea typeface="Calibri" panose="020F0502020204030204" pitchFamily="34" charset="0"/>
                <a:cs typeface="David" panose="020E0502060401010101" pitchFamily="34" charset="-79"/>
              </a:rPr>
              <a:t>ID</a:t>
            </a:r>
            <a:r>
              <a:rPr lang="he-IL" sz="2200" dirty="0">
                <a:latin typeface="Calibri" panose="020F0502020204030204" pitchFamily="34" charset="0"/>
                <a:ea typeface="Calibri" panose="020F0502020204030204" pitchFamily="34" charset="0"/>
                <a:cs typeface="David" panose="020E0502060401010101" pitchFamily="34" charset="-79"/>
              </a:rPr>
              <a:t>, </a:t>
            </a:r>
            <a:r>
              <a:rPr lang="en-US" sz="2200" dirty="0">
                <a:latin typeface="Calibri" panose="020F0502020204030204" pitchFamily="34" charset="0"/>
                <a:ea typeface="Calibri" panose="020F0502020204030204" pitchFamily="34" charset="0"/>
                <a:cs typeface="David" panose="020E0502060401010101" pitchFamily="34" charset="-79"/>
              </a:rPr>
              <a:t>EMAIL’ ,</a:t>
            </a:r>
            <a:r>
              <a:rPr lang="he-IL" sz="2200" dirty="0">
                <a:latin typeface="Calibri" panose="020F0502020204030204" pitchFamily="34" charset="0"/>
                <a:ea typeface="Calibri" panose="020F0502020204030204" pitchFamily="34" charset="0"/>
                <a:cs typeface="David" panose="020E0502060401010101" pitchFamily="34" charset="-79"/>
              </a:rPr>
              <a:t>תפקיד והאפשרות לשנות סיסמא בהתאם לבקשת העובד.</a:t>
            </a:r>
          </a:p>
        </p:txBody>
      </p:sp>
      <p:pic>
        <p:nvPicPr>
          <p:cNvPr id="3" name="תמונה 2">
            <a:extLst>
              <a:ext uri="{FF2B5EF4-FFF2-40B4-BE49-F238E27FC236}">
                <a16:creationId xmlns:a16="http://schemas.microsoft.com/office/drawing/2014/main" id="{B01993E4-CAB8-4129-85FC-A58E4955547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528" y="1687551"/>
            <a:ext cx="6224400" cy="3790800"/>
          </a:xfrm>
          <a:prstGeom prst="rect">
            <a:avLst/>
          </a:prstGeom>
          <a:noFill/>
          <a:ln>
            <a:noFill/>
          </a:ln>
        </p:spPr>
      </p:pic>
      <p:sp>
        <p:nvSpPr>
          <p:cNvPr id="7" name="מלבן: פינות מעוגלות 6">
            <a:extLst>
              <a:ext uri="{FF2B5EF4-FFF2-40B4-BE49-F238E27FC236}">
                <a16:creationId xmlns:a16="http://schemas.microsoft.com/office/drawing/2014/main" id="{48A8C674-2C42-4B23-8575-D63C0B75C9CD}"/>
              </a:ext>
            </a:extLst>
          </p:cNvPr>
          <p:cNvSpPr/>
          <p:nvPr/>
        </p:nvSpPr>
        <p:spPr>
          <a:xfrm>
            <a:off x="849016" y="1990493"/>
            <a:ext cx="500281" cy="40649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040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1000"/>
                                        <p:tgtEl>
                                          <p:spTgt spid="12">
                                            <p:txEl>
                                              <p:pRg st="1" end="1"/>
                                            </p:txEl>
                                          </p:spTgt>
                                        </p:tgtEl>
                                      </p:cBhvr>
                                    </p:animEffect>
                                    <p:anim calcmode="lin" valueType="num">
                                      <p:cBhvr>
                                        <p:cTn id="1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C5658DCD-F791-4ABC-B34B-5FA1DAC70783}"/>
              </a:ext>
            </a:extLst>
          </p:cNvPr>
          <p:cNvSpPr txBox="1"/>
          <p:nvPr/>
        </p:nvSpPr>
        <p:spPr>
          <a:xfrm>
            <a:off x="6710948" y="1382577"/>
            <a:ext cx="5432926" cy="5201424"/>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הזנת משמרות</a:t>
            </a:r>
          </a:p>
          <a:p>
            <a:pPr marL="143510" algn="just" rtl="1">
              <a:spcAft>
                <a:spcPts val="800"/>
              </a:spcAft>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כאשר יכנס המשתמש וילחץ על </a:t>
            </a:r>
            <a:r>
              <a:rPr lang="en-US" sz="2200" dirty="0">
                <a:effectLst/>
                <a:latin typeface="Calibri" panose="020F0502020204030204" pitchFamily="34" charset="0"/>
                <a:ea typeface="Calibri" panose="020F0502020204030204" pitchFamily="34" charset="0"/>
                <a:cs typeface="David" panose="020E0502060401010101" pitchFamily="34" charset="-79"/>
              </a:rPr>
              <a:t>S</a:t>
            </a:r>
            <a:r>
              <a:rPr lang="en-US" sz="2200" dirty="0">
                <a:latin typeface="Calibri" panose="020F0502020204030204" pitchFamily="34" charset="0"/>
                <a:ea typeface="Calibri" panose="020F0502020204030204" pitchFamily="34" charset="0"/>
                <a:cs typeface="David" panose="020E0502060401010101" pitchFamily="34" charset="-79"/>
              </a:rPr>
              <a:t>hift Registration</a:t>
            </a:r>
            <a:r>
              <a:rPr lang="he-IL" sz="2200" dirty="0">
                <a:latin typeface="Calibri" panose="020F0502020204030204" pitchFamily="34" charset="0"/>
                <a:ea typeface="Calibri" panose="020F0502020204030204" pitchFamily="34" charset="0"/>
                <a:cs typeface="David" panose="020E0502060401010101" pitchFamily="34" charset="-79"/>
              </a:rPr>
              <a:t> ייפתח לעובד דף עם לוח שנה</a:t>
            </a:r>
            <a:r>
              <a:rPr lang="he-IL" sz="2200" dirty="0">
                <a:effectLst/>
                <a:latin typeface="Calibri" panose="020F0502020204030204" pitchFamily="34" charset="0"/>
                <a:ea typeface="Calibri" panose="020F0502020204030204" pitchFamily="34" charset="0"/>
                <a:cs typeface="David" panose="020E0502060401010101" pitchFamily="34" charset="-79"/>
              </a:rPr>
              <a:t>.</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בדף זה יבחר המשתמש מבין המשמרות שנפתחו ע"י המנהל איזה משמרות הוא מעדיף לבצע.</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לאחר הבחירה ילחץ על כפתור ה</a:t>
            </a:r>
            <a:r>
              <a:rPr lang="en-US" sz="2200" dirty="0">
                <a:latin typeface="Calibri" panose="020F0502020204030204" pitchFamily="34" charset="0"/>
                <a:ea typeface="Calibri" panose="020F0502020204030204" pitchFamily="34" charset="0"/>
                <a:cs typeface="David" panose="020E0502060401010101" pitchFamily="34" charset="-79"/>
              </a:rPr>
              <a:t>SAVE</a:t>
            </a:r>
            <a:r>
              <a:rPr lang="he-IL" sz="2200" dirty="0">
                <a:latin typeface="Calibri" panose="020F0502020204030204" pitchFamily="34" charset="0"/>
                <a:ea typeface="Calibri" panose="020F0502020204030204" pitchFamily="34" charset="0"/>
                <a:cs typeface="David" panose="020E0502060401010101" pitchFamily="34" charset="-79"/>
              </a:rPr>
              <a:t>. </a:t>
            </a:r>
          </a:p>
          <a:p>
            <a:pPr marL="143510" algn="just">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לאחר שהמשתמש לחץ על </a:t>
            </a:r>
            <a:r>
              <a:rPr lang="en-US" sz="2200" dirty="0">
                <a:latin typeface="Calibri" panose="020F0502020204030204" pitchFamily="34" charset="0"/>
                <a:ea typeface="Calibri" panose="020F0502020204030204" pitchFamily="34" charset="0"/>
                <a:cs typeface="David" panose="020E0502060401010101" pitchFamily="34" charset="-79"/>
              </a:rPr>
              <a:t>"Save"</a:t>
            </a:r>
            <a:r>
              <a:rPr lang="he-IL" sz="2200" dirty="0">
                <a:latin typeface="Calibri" panose="020F0502020204030204" pitchFamily="34" charset="0"/>
                <a:ea typeface="Calibri" panose="020F0502020204030204" pitchFamily="34" charset="0"/>
                <a:cs typeface="David" panose="020E0502060401010101" pitchFamily="34" charset="-79"/>
              </a:rPr>
              <a:t> תוצג לו הודעה: </a:t>
            </a:r>
            <a:endParaRPr lang="en-US" sz="2200" dirty="0">
              <a:latin typeface="Calibri" panose="020F0502020204030204" pitchFamily="34" charset="0"/>
              <a:ea typeface="Calibri" panose="020F0502020204030204" pitchFamily="34" charset="0"/>
              <a:cs typeface="David" panose="020E0502060401010101" pitchFamily="34" charset="-79"/>
            </a:endParaRPr>
          </a:p>
          <a:p>
            <a:pPr marL="143510" algn="just" rtl="1">
              <a:spcAft>
                <a:spcPts val="800"/>
              </a:spcAft>
              <a:tabLst>
                <a:tab pos="228600" algn="l"/>
              </a:tabLst>
            </a:pPr>
            <a:endParaRPr lang="he-IL" sz="2200" dirty="0">
              <a:latin typeface="Calibri" panose="020F0502020204030204" pitchFamily="34" charset="0"/>
              <a:ea typeface="Calibri" panose="020F0502020204030204" pitchFamily="34" charset="0"/>
              <a:cs typeface="David" panose="020E0502060401010101" pitchFamily="34" charset="-79"/>
            </a:endParaRP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באם יצא העובד מהמערכת – היא תזכור את בחירותיו שעשה. </a:t>
            </a: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כמו כן ישנה אפשרות לבחור בחלונית של החודש את החודש שעבר או החודש הבא בהתאם לבחירת העובד.</a:t>
            </a:r>
            <a:endParaRPr lang="he-IL" sz="2200" dirty="0">
              <a:effectLst/>
              <a:latin typeface="Calibri" panose="020F0502020204030204" pitchFamily="34" charset="0"/>
              <a:ea typeface="Calibri" panose="020F0502020204030204" pitchFamily="34" charset="0"/>
              <a:cs typeface="David" panose="020E0502060401010101" pitchFamily="34" charset="-79"/>
            </a:endParaRPr>
          </a:p>
        </p:txBody>
      </p:sp>
      <p:pic>
        <p:nvPicPr>
          <p:cNvPr id="4" name="תמונה 3">
            <a:extLst>
              <a:ext uri="{FF2B5EF4-FFF2-40B4-BE49-F238E27FC236}">
                <a16:creationId xmlns:a16="http://schemas.microsoft.com/office/drawing/2014/main" id="{EE557BC8-F08A-4D65-A8E4-B286B4418A81}"/>
              </a:ext>
            </a:extLst>
          </p:cNvPr>
          <p:cNvPicPr/>
          <p:nvPr/>
        </p:nvPicPr>
        <p:blipFill>
          <a:blip r:embed="rId2"/>
          <a:stretch>
            <a:fillRect/>
          </a:stretch>
        </p:blipFill>
        <p:spPr>
          <a:xfrm>
            <a:off x="300255" y="1587818"/>
            <a:ext cx="6224400" cy="3790800"/>
          </a:xfrm>
          <a:prstGeom prst="rect">
            <a:avLst/>
          </a:prstGeom>
          <a:ln>
            <a:noFill/>
          </a:ln>
          <a:effectLst>
            <a:outerShdw blurRad="292100" dist="139700" dir="2700000" algn="tl" rotWithShape="0">
              <a:srgbClr val="333333">
                <a:alpha val="65000"/>
              </a:srgbClr>
            </a:outerShdw>
          </a:effectLst>
        </p:spPr>
      </p:pic>
      <p:pic>
        <p:nvPicPr>
          <p:cNvPr id="10" name="תמונה 9">
            <a:extLst>
              <a:ext uri="{FF2B5EF4-FFF2-40B4-BE49-F238E27FC236}">
                <a16:creationId xmlns:a16="http://schemas.microsoft.com/office/drawing/2014/main" id="{774303DD-76F4-4A80-80D6-06022CCB11A3}"/>
              </a:ext>
            </a:extLst>
          </p:cNvPr>
          <p:cNvPicPr/>
          <p:nvPr/>
        </p:nvPicPr>
        <p:blipFill>
          <a:blip r:embed="rId3"/>
          <a:stretch>
            <a:fillRect/>
          </a:stretch>
        </p:blipFill>
        <p:spPr>
          <a:xfrm>
            <a:off x="1801612" y="4260237"/>
            <a:ext cx="8588776" cy="633028"/>
          </a:xfrm>
          <a:prstGeom prst="rect">
            <a:avLst/>
          </a:prstGeom>
        </p:spPr>
      </p:pic>
    </p:spTree>
    <p:extLst>
      <p:ext uri="{BB962C8B-B14F-4D97-AF65-F5344CB8AC3E}">
        <p14:creationId xmlns:p14="http://schemas.microsoft.com/office/powerpoint/2010/main" val="116575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1000"/>
                                        <p:tgtEl>
                                          <p:spTgt spid="12">
                                            <p:txEl>
                                              <p:pRg st="1" end="1"/>
                                            </p:txEl>
                                          </p:spTgt>
                                        </p:tgtEl>
                                      </p:cBhvr>
                                    </p:animEffect>
                                    <p:anim calcmode="lin" valueType="num">
                                      <p:cBhvr>
                                        <p:cTn id="1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1000"/>
                                        <p:tgtEl>
                                          <p:spTgt spid="12">
                                            <p:txEl>
                                              <p:pRg st="2" end="2"/>
                                            </p:txEl>
                                          </p:spTgt>
                                        </p:tgtEl>
                                      </p:cBhvr>
                                    </p:animEffect>
                                    <p:anim calcmode="lin" valueType="num">
                                      <p:cBhvr>
                                        <p:cTn id="2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fade">
                                      <p:cBhvr>
                                        <p:cTn id="25" dur="1000"/>
                                        <p:tgtEl>
                                          <p:spTgt spid="12">
                                            <p:txEl>
                                              <p:pRg st="3" end="3"/>
                                            </p:txEl>
                                          </p:spTgt>
                                        </p:tgtEl>
                                      </p:cBhvr>
                                    </p:animEffect>
                                    <p:anim calcmode="lin" valueType="num">
                                      <p:cBhvr>
                                        <p:cTn id="26"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fade">
                                      <p:cBhvr>
                                        <p:cTn id="31" dur="1000"/>
                                        <p:tgtEl>
                                          <p:spTgt spid="12">
                                            <p:txEl>
                                              <p:pRg st="4" end="4"/>
                                            </p:txEl>
                                          </p:spTgt>
                                        </p:tgtEl>
                                      </p:cBhvr>
                                    </p:animEffect>
                                    <p:anim calcmode="lin" valueType="num">
                                      <p:cBhvr>
                                        <p:cTn id="3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par>
                          <p:cTn id="41" fill="hold">
                            <p:stCondLst>
                              <p:cond delay="0"/>
                            </p:stCondLst>
                            <p:childTnLst>
                              <p:par>
                                <p:cTn id="42" presetID="42" presetClass="entr" presetSubtype="0" fill="hold" nodeType="afterEffect">
                                  <p:stCondLst>
                                    <p:cond delay="0"/>
                                  </p:stCondLst>
                                  <p:childTnLst>
                                    <p:set>
                                      <p:cBhvr>
                                        <p:cTn id="43" dur="1" fill="hold">
                                          <p:stCondLst>
                                            <p:cond delay="0"/>
                                          </p:stCondLst>
                                        </p:cTn>
                                        <p:tgtEl>
                                          <p:spTgt spid="12">
                                            <p:txEl>
                                              <p:pRg st="6" end="6"/>
                                            </p:txEl>
                                          </p:spTgt>
                                        </p:tgtEl>
                                        <p:attrNameLst>
                                          <p:attrName>style.visibility</p:attrName>
                                        </p:attrNameLst>
                                      </p:cBhvr>
                                      <p:to>
                                        <p:strVal val="visible"/>
                                      </p:to>
                                    </p:set>
                                    <p:animEffect transition="in" filter="fade">
                                      <p:cBhvr>
                                        <p:cTn id="44" dur="1000"/>
                                        <p:tgtEl>
                                          <p:spTgt spid="12">
                                            <p:txEl>
                                              <p:pRg st="6" end="6"/>
                                            </p:txEl>
                                          </p:spTgt>
                                        </p:tgtEl>
                                      </p:cBhvr>
                                    </p:animEffect>
                                    <p:anim calcmode="lin" valueType="num">
                                      <p:cBhvr>
                                        <p:cTn id="45"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12">
                                            <p:txEl>
                                              <p:pRg st="7" end="7"/>
                                            </p:txEl>
                                          </p:spTgt>
                                        </p:tgtEl>
                                        <p:attrNameLst>
                                          <p:attrName>style.visibility</p:attrName>
                                        </p:attrNameLst>
                                      </p:cBhvr>
                                      <p:to>
                                        <p:strVal val="visible"/>
                                      </p:to>
                                    </p:set>
                                    <p:animEffect transition="in" filter="fade">
                                      <p:cBhvr>
                                        <p:cTn id="50" dur="1000"/>
                                        <p:tgtEl>
                                          <p:spTgt spid="12">
                                            <p:txEl>
                                              <p:pRg st="7" end="7"/>
                                            </p:txEl>
                                          </p:spTgt>
                                        </p:tgtEl>
                                      </p:cBhvr>
                                    </p:animEffect>
                                    <p:anim calcmode="lin" valueType="num">
                                      <p:cBhvr>
                                        <p:cTn id="51"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C5658DCD-F791-4ABC-B34B-5FA1DAC70783}"/>
              </a:ext>
            </a:extLst>
          </p:cNvPr>
          <p:cNvSpPr txBox="1"/>
          <p:nvPr/>
        </p:nvSpPr>
        <p:spPr>
          <a:xfrm>
            <a:off x="6710948" y="1382577"/>
            <a:ext cx="5432926" cy="1877437"/>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לוח משמרות סופי</a:t>
            </a:r>
          </a:p>
          <a:p>
            <a:pPr marL="143510" algn="just" rtl="1">
              <a:spcAft>
                <a:spcPts val="800"/>
              </a:spcAft>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לאחר בחירה בדף זה יוצג לוח המשמרות הסופי לאחר שהמנהל הפעיל את אלגוריתם השיבוץ </a:t>
            </a:r>
            <a:r>
              <a:rPr lang="he-IL" sz="2200">
                <a:effectLst/>
                <a:latin typeface="Calibri" panose="020F0502020204030204" pitchFamily="34" charset="0"/>
                <a:ea typeface="Calibri" panose="020F0502020204030204" pitchFamily="34" charset="0"/>
                <a:cs typeface="David" panose="020E0502060401010101" pitchFamily="34" charset="-79"/>
              </a:rPr>
              <a:t>– בצבע </a:t>
            </a:r>
            <a:r>
              <a:rPr lang="he-IL" sz="2200" dirty="0">
                <a:effectLst/>
                <a:latin typeface="Calibri" panose="020F0502020204030204" pitchFamily="34" charset="0"/>
                <a:ea typeface="Calibri" panose="020F0502020204030204" pitchFamily="34" charset="0"/>
                <a:cs typeface="David" panose="020E0502060401010101" pitchFamily="34" charset="-79"/>
              </a:rPr>
              <a:t>ירוק יופיע המשמרות של אותו עובד (מזוהה בהתאם ל</a:t>
            </a:r>
            <a:r>
              <a:rPr lang="en-US" sz="2200" dirty="0">
                <a:effectLst/>
                <a:latin typeface="Calibri" panose="020F0502020204030204" pitchFamily="34" charset="0"/>
                <a:ea typeface="Calibri" panose="020F0502020204030204" pitchFamily="34" charset="0"/>
                <a:cs typeface="David" panose="020E0502060401010101" pitchFamily="34" charset="-79"/>
              </a:rPr>
              <a:t>ID</a:t>
            </a:r>
            <a:r>
              <a:rPr lang="he-IL" sz="2200" dirty="0">
                <a:effectLst/>
                <a:latin typeface="Calibri" panose="020F0502020204030204" pitchFamily="34" charset="0"/>
                <a:ea typeface="Calibri" panose="020F0502020204030204" pitchFamily="34" charset="0"/>
                <a:cs typeface="David" panose="020E0502060401010101" pitchFamily="34" charset="-79"/>
              </a:rPr>
              <a:t>).</a:t>
            </a:r>
          </a:p>
        </p:txBody>
      </p:sp>
      <p:pic>
        <p:nvPicPr>
          <p:cNvPr id="3" name="תמונה 2">
            <a:extLst>
              <a:ext uri="{FF2B5EF4-FFF2-40B4-BE49-F238E27FC236}">
                <a16:creationId xmlns:a16="http://schemas.microsoft.com/office/drawing/2014/main" id="{E68ACC3C-6111-4950-B10B-20DBF21245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768" y="1533600"/>
            <a:ext cx="6224400" cy="3790800"/>
          </a:xfrm>
          <a:prstGeom prst="rect">
            <a:avLst/>
          </a:prstGeom>
          <a:noFill/>
          <a:ln>
            <a:noFill/>
          </a:ln>
        </p:spPr>
      </p:pic>
    </p:spTree>
    <p:extLst>
      <p:ext uri="{BB962C8B-B14F-4D97-AF65-F5344CB8AC3E}">
        <p14:creationId xmlns:p14="http://schemas.microsoft.com/office/powerpoint/2010/main" val="35438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1000"/>
                                        <p:tgtEl>
                                          <p:spTgt spid="12">
                                            <p:txEl>
                                              <p:pRg st="1" end="1"/>
                                            </p:txEl>
                                          </p:spTgt>
                                        </p:tgtEl>
                                      </p:cBhvr>
                                    </p:animEffect>
                                    <p:anim calcmode="lin" valueType="num">
                                      <p:cBhvr>
                                        <p:cTn id="14"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4478975" y="1382577"/>
            <a:ext cx="7664899" cy="2215991"/>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מבנה תיקיית מערכת ב</a:t>
            </a:r>
            <a:r>
              <a:rPr lang="en-US" sz="2800" b="1" u="sng" dirty="0">
                <a:latin typeface="David" panose="020E0502060401010101" pitchFamily="34" charset="-79"/>
                <a:cs typeface="David" panose="020E0502060401010101" pitchFamily="34" charset="-79"/>
              </a:rPr>
              <a:t>Spring Boot</a:t>
            </a:r>
            <a:r>
              <a:rPr lang="he-IL" sz="2800" b="1" u="sng" dirty="0">
                <a:latin typeface="David" panose="020E0502060401010101" pitchFamily="34" charset="-79"/>
                <a:cs typeface="David" panose="020E0502060401010101" pitchFamily="34" charset="-79"/>
              </a:rPr>
              <a:t>:</a:t>
            </a:r>
          </a:p>
          <a:p>
            <a:r>
              <a:rPr lang="he-IL" sz="2200" dirty="0">
                <a:latin typeface="David" panose="020E0502060401010101" pitchFamily="34" charset="-79"/>
                <a:ea typeface="Calibri" panose="020F0502020204030204" pitchFamily="34" charset="0"/>
                <a:cs typeface="David" panose="020E0502060401010101" pitchFamily="34" charset="-79"/>
              </a:rPr>
              <a:t>בתיקייה זו ישנה מחלקה אחת:</a:t>
            </a:r>
            <a:endParaRPr lang="en-US" sz="2200" dirty="0">
              <a:latin typeface="David" panose="020E0502060401010101" pitchFamily="34" charset="-79"/>
              <a:ea typeface="Calibri" panose="020F0502020204030204" pitchFamily="34" charset="0"/>
              <a:cs typeface="David" panose="020E0502060401010101" pitchFamily="34" charset="-79"/>
            </a:endParaRPr>
          </a:p>
          <a:p>
            <a:r>
              <a:rPr lang="en-US" sz="2200" b="1" dirty="0">
                <a:latin typeface="David" panose="020E0502060401010101" pitchFamily="34" charset="-79"/>
                <a:ea typeface="Calibri" panose="020F0502020204030204" pitchFamily="34" charset="0"/>
                <a:cs typeface="David" panose="020E0502060401010101" pitchFamily="34" charset="-79"/>
              </a:rPr>
              <a:t>Application.java</a:t>
            </a:r>
            <a:r>
              <a:rPr lang="en-US" sz="2200" dirty="0">
                <a:latin typeface="David" panose="020E0502060401010101" pitchFamily="34" charset="-79"/>
                <a:ea typeface="Calibri" panose="020F0502020204030204" pitchFamily="34" charset="0"/>
                <a:cs typeface="David" panose="020E0502060401010101" pitchFamily="34" charset="-79"/>
              </a:rPr>
              <a:t> </a:t>
            </a:r>
            <a:r>
              <a:rPr lang="he-IL" sz="2200" dirty="0">
                <a:latin typeface="David" panose="020E0502060401010101" pitchFamily="34" charset="-79"/>
                <a:ea typeface="Calibri" panose="020F0502020204030204" pitchFamily="34" charset="0"/>
                <a:cs typeface="David" panose="020E0502060401010101" pitchFamily="34" charset="-79"/>
              </a:rPr>
              <a:t>– תפקידה של מחלקה זו הוא רק להריץ את ה-</a:t>
            </a:r>
            <a:r>
              <a:rPr lang="en-US" sz="2200" dirty="0">
                <a:latin typeface="David" panose="020E0502060401010101" pitchFamily="34" charset="-79"/>
                <a:ea typeface="Calibri" panose="020F0502020204030204" pitchFamily="34" charset="0"/>
                <a:cs typeface="David" panose="020E0502060401010101" pitchFamily="34" charset="-79"/>
              </a:rPr>
              <a:t>main</a:t>
            </a:r>
            <a:r>
              <a:rPr lang="he-IL" sz="2200" dirty="0">
                <a:latin typeface="David" panose="020E0502060401010101" pitchFamily="34" charset="-79"/>
                <a:ea typeface="Calibri" panose="020F0502020204030204" pitchFamily="34" charset="0"/>
                <a:cs typeface="David" panose="020E0502060401010101" pitchFamily="34" charset="-79"/>
              </a:rPr>
              <a:t> ולהפעיל את האפליקציה.</a:t>
            </a:r>
          </a:p>
          <a:p>
            <a:endParaRPr lang="he-IL" sz="2200" dirty="0">
              <a:latin typeface="David" panose="020E0502060401010101" pitchFamily="34" charset="-79"/>
              <a:ea typeface="Calibri" panose="020F0502020204030204" pitchFamily="34" charset="0"/>
              <a:cs typeface="David" panose="020E0502060401010101" pitchFamily="34" charset="-79"/>
            </a:endParaRPr>
          </a:p>
          <a:p>
            <a:r>
              <a:rPr lang="he-IL" sz="2200" dirty="0">
                <a:latin typeface="David" panose="020E0502060401010101" pitchFamily="34" charset="-79"/>
                <a:cs typeface="David" panose="020E0502060401010101" pitchFamily="34" charset="-79"/>
              </a:rPr>
              <a:t>כעת נעבור על כלל התיקיות השונות ותפקידן.</a:t>
            </a:r>
          </a:p>
        </p:txBody>
      </p:sp>
      <p:pic>
        <p:nvPicPr>
          <p:cNvPr id="10" name="תמונה 9">
            <a:extLst>
              <a:ext uri="{FF2B5EF4-FFF2-40B4-BE49-F238E27FC236}">
                <a16:creationId xmlns:a16="http://schemas.microsoft.com/office/drawing/2014/main" id="{5E611FC4-14FA-4CF5-8D8B-AAADCD822C25}"/>
              </a:ext>
            </a:extLst>
          </p:cNvPr>
          <p:cNvPicPr/>
          <p:nvPr/>
        </p:nvPicPr>
        <p:blipFill>
          <a:blip r:embed="rId2"/>
          <a:stretch>
            <a:fillRect/>
          </a:stretch>
        </p:blipFill>
        <p:spPr>
          <a:xfrm>
            <a:off x="280306"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9882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80306"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3100039" y="1382577"/>
            <a:ext cx="9043835" cy="2893100"/>
          </a:xfrm>
          <a:prstGeom prst="rect">
            <a:avLst/>
          </a:prstGeom>
          <a:noFill/>
        </p:spPr>
        <p:txBody>
          <a:bodyPr wrap="square" rtlCol="1">
            <a:spAutoFit/>
          </a:bodyPr>
          <a:lstStyle/>
          <a:p>
            <a:pPr lvl="0"/>
            <a:r>
              <a:rPr lang="en-US" sz="2800" b="1" dirty="0">
                <a:latin typeface="David" panose="020E0502060401010101" pitchFamily="34" charset="-79"/>
                <a:cs typeface="David" panose="020E0502060401010101" pitchFamily="34" charset="-79"/>
              </a:rPr>
              <a:t>Python </a:t>
            </a:r>
            <a:r>
              <a:rPr lang="he-IL" sz="2800" dirty="0">
                <a:latin typeface="David" panose="020E0502060401010101" pitchFamily="34" charset="-79"/>
                <a:cs typeface="David" panose="020E0502060401010101" pitchFamily="34" charset="-79"/>
              </a:rPr>
              <a:t>– </a:t>
            </a:r>
            <a:endParaRPr lang="en-US" sz="28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or_tools.py</a:t>
            </a:r>
            <a:r>
              <a:rPr lang="he-IL" sz="2200" b="1" dirty="0">
                <a:latin typeface="David" panose="020E0502060401010101" pitchFamily="34" charset="-79"/>
                <a:cs typeface="David" panose="020E0502060401010101" pitchFamily="34" charset="-79"/>
              </a:rPr>
              <a:t>:</a:t>
            </a:r>
            <a:r>
              <a:rPr lang="he-IL" sz="2200" dirty="0">
                <a:latin typeface="David" panose="020E0502060401010101" pitchFamily="34" charset="-79"/>
                <a:cs typeface="David" panose="020E0502060401010101" pitchFamily="34" charset="-79"/>
              </a:rPr>
              <a:t> קובץ </a:t>
            </a:r>
            <a:r>
              <a:rPr lang="he-IL" sz="2200" dirty="0" err="1">
                <a:latin typeface="David" panose="020E0502060401010101" pitchFamily="34" charset="-79"/>
                <a:cs typeface="David" panose="020E0502060401010101" pitchFamily="34" charset="-79"/>
              </a:rPr>
              <a:t>הפייתון</a:t>
            </a:r>
            <a:r>
              <a:rPr lang="he-IL" sz="2200" dirty="0">
                <a:latin typeface="David" panose="020E0502060401010101" pitchFamily="34" charset="-79"/>
                <a:cs typeface="David" panose="020E0502060401010101" pitchFamily="34" charset="-79"/>
              </a:rPr>
              <a:t> </a:t>
            </a:r>
            <a:r>
              <a:rPr lang="he-IL" sz="2200" b="1" dirty="0">
                <a:latin typeface="David" panose="020E0502060401010101" pitchFamily="34" charset="-79"/>
                <a:cs typeface="David" panose="020E0502060401010101" pitchFamily="34" charset="-79"/>
              </a:rPr>
              <a:t>שמייצר את לוח המשמרות</a:t>
            </a:r>
            <a:r>
              <a:rPr lang="he-IL" sz="2200" dirty="0">
                <a:latin typeface="David" panose="020E0502060401010101" pitchFamily="34" charset="-79"/>
                <a:cs typeface="David" panose="020E0502060401010101" pitchFamily="34" charset="-79"/>
              </a:rPr>
              <a:t>. קובץ זה משתמש </a:t>
            </a:r>
            <a:r>
              <a:rPr lang="he-IL" sz="2200" dirty="0" err="1">
                <a:latin typeface="David" panose="020E0502060401010101" pitchFamily="34" charset="-79"/>
                <a:cs typeface="David" panose="020E0502060401010101" pitchFamily="34" charset="-79"/>
              </a:rPr>
              <a:t>בסיפריית</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OR-Tool</a:t>
            </a:r>
            <a:r>
              <a:rPr lang="he-IL" sz="2200" dirty="0">
                <a:latin typeface="David" panose="020E0502060401010101" pitchFamily="34" charset="-79"/>
                <a:cs typeface="David" panose="020E0502060401010101" pitchFamily="34" charset="-79"/>
              </a:rPr>
              <a:t> של גוגל.</a:t>
            </a:r>
            <a:endParaRPr lang="en-US" sz="2200" dirty="0">
              <a:latin typeface="David" panose="020E0502060401010101" pitchFamily="34" charset="-79"/>
              <a:cs typeface="David" panose="020E0502060401010101" pitchFamily="34" charset="-79"/>
            </a:endParaRPr>
          </a:p>
          <a:p>
            <a:r>
              <a:rPr lang="he-IL" sz="2200" dirty="0">
                <a:latin typeface="David" panose="020E0502060401010101" pitchFamily="34" charset="-79"/>
                <a:cs typeface="David" panose="020E0502060401010101" pitchFamily="34" charset="-79"/>
              </a:rPr>
              <a:t>בתהליך חישוב המשמרות המערכת ממקסמת סיפוק בקשות. כלומר, היא מאשרת כמה שיותר בקשות של עובדים (לדוג' אם היו 100 בקשות למשמרות סה"כ מכל העובדים, היא תשבץ את העובדים במשמרות כך שכמה שיותר עובדים ישובצו במשמרות שהם שביקשו).</a:t>
            </a:r>
            <a:endParaRPr lang="en-US" sz="2200" dirty="0">
              <a:latin typeface="David" panose="020E0502060401010101" pitchFamily="34" charset="-79"/>
              <a:cs typeface="David" panose="020E0502060401010101" pitchFamily="34" charset="-79"/>
            </a:endParaRPr>
          </a:p>
          <a:p>
            <a:r>
              <a:rPr lang="he-IL" sz="2200" dirty="0">
                <a:latin typeface="David" panose="020E0502060401010101" pitchFamily="34" charset="-79"/>
                <a:cs typeface="David" panose="020E0502060401010101" pitchFamily="34" charset="-79"/>
              </a:rPr>
              <a:t>במידה ויש משמרות שאף עובד לא ביקש – המערכת תחלק אותן בין העובדים.</a:t>
            </a:r>
            <a:endParaRPr lang="en-US" sz="22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1683835"/>
            <a:ext cx="2213979" cy="2899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2444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1000"/>
                                        <p:tgtEl>
                                          <p:spTgt spid="11">
                                            <p:txEl>
                                              <p:pRg st="3" end="3"/>
                                            </p:txEl>
                                          </p:spTgt>
                                        </p:tgtEl>
                                      </p:cBhvr>
                                    </p:animEffect>
                                    <p:anim calcmode="lin" valueType="num">
                                      <p:cBhvr>
                                        <p:cTn id="3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80306"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3100039" y="1382577"/>
            <a:ext cx="9043835" cy="3570208"/>
          </a:xfrm>
          <a:prstGeom prst="rect">
            <a:avLst/>
          </a:prstGeom>
          <a:noFill/>
        </p:spPr>
        <p:txBody>
          <a:bodyPr wrap="square" rtlCol="1">
            <a:spAutoFit/>
          </a:bodyPr>
          <a:lstStyle/>
          <a:p>
            <a:pPr lvl="0"/>
            <a:r>
              <a:rPr lang="en-US" sz="2800" b="1" dirty="0" err="1">
                <a:latin typeface="David" panose="020E0502060401010101" pitchFamily="34" charset="-79"/>
                <a:cs typeface="David" panose="020E0502060401010101" pitchFamily="34" charset="-79"/>
              </a:rPr>
              <a:t>Springsecurity</a:t>
            </a:r>
            <a:r>
              <a:rPr lang="en-US" sz="2800" b="1" dirty="0">
                <a:latin typeface="David" panose="020E0502060401010101" pitchFamily="34" charset="-79"/>
                <a:cs typeface="David" panose="020E0502060401010101" pitchFamily="34" charset="-79"/>
              </a:rPr>
              <a:t> </a:t>
            </a:r>
            <a:r>
              <a:rPr lang="he-IL" sz="2200" b="1"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מכילה כמעט את כל הקבצים של ה</a:t>
            </a:r>
            <a:r>
              <a:rPr lang="en-US" sz="2200" dirty="0">
                <a:latin typeface="David" panose="020E0502060401010101" pitchFamily="34" charset="-79"/>
                <a:cs typeface="David" panose="020E0502060401010101" pitchFamily="34" charset="-79"/>
              </a:rPr>
              <a:t>"Back end"</a:t>
            </a:r>
            <a:r>
              <a:rPr lang="he-IL" sz="2200" dirty="0">
                <a:latin typeface="David" panose="020E0502060401010101" pitchFamily="34" charset="-79"/>
                <a:cs typeface="David" panose="020E0502060401010101" pitchFamily="34" charset="-79"/>
              </a:rPr>
              <a:t>:</a:t>
            </a:r>
            <a:endParaRPr lang="en-US" sz="2200" dirty="0">
              <a:latin typeface="David" panose="020E0502060401010101" pitchFamily="34" charset="-79"/>
              <a:cs typeface="David" panose="020E0502060401010101" pitchFamily="34" charset="-79"/>
            </a:endParaRPr>
          </a:p>
          <a:p>
            <a:pPr lvl="0"/>
            <a:r>
              <a:rPr lang="en-US" sz="2200" b="1" dirty="0">
                <a:latin typeface="David" panose="020E0502060401010101" pitchFamily="34" charset="-79"/>
                <a:cs typeface="David" panose="020E0502060401010101" pitchFamily="34" charset="-79"/>
              </a:rPr>
              <a:t>Config </a:t>
            </a:r>
            <a:r>
              <a:rPr lang="he-IL" sz="2200" dirty="0">
                <a:latin typeface="David" panose="020E0502060401010101" pitchFamily="34" charset="-79"/>
                <a:cs typeface="David" panose="020E0502060401010101" pitchFamily="34" charset="-79"/>
              </a:rPr>
              <a:t>– </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SecurityConfiguration.java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קובץ </a:t>
            </a:r>
            <a:r>
              <a:rPr lang="he-IL" sz="2200" dirty="0" err="1">
                <a:latin typeface="David" panose="020E0502060401010101" pitchFamily="34" charset="-79"/>
                <a:cs typeface="David" panose="020E0502060401010101" pitchFamily="34" charset="-79"/>
              </a:rPr>
              <a:t>הקונפיגורציות</a:t>
            </a:r>
            <a:r>
              <a:rPr lang="he-IL" sz="2200" dirty="0">
                <a:latin typeface="David" panose="020E0502060401010101" pitchFamily="34" charset="-79"/>
                <a:cs typeface="David" panose="020E0502060401010101" pitchFamily="34" charset="-79"/>
              </a:rPr>
              <a:t> של האבטחה (לאילו עמודים יכול כל אחד לגשת, הצפנת סיסמאות וכו').</a:t>
            </a:r>
            <a:endParaRPr lang="en-US" sz="2200" dirty="0">
              <a:latin typeface="David" panose="020E0502060401010101" pitchFamily="34" charset="-79"/>
              <a:cs typeface="David" panose="020E0502060401010101" pitchFamily="34" charset="-79"/>
            </a:endParaRPr>
          </a:p>
          <a:p>
            <a:pPr lvl="0"/>
            <a:r>
              <a:rPr lang="en-US" sz="2200" b="1" dirty="0">
                <a:latin typeface="David" panose="020E0502060401010101" pitchFamily="34" charset="-79"/>
                <a:cs typeface="David" panose="020E0502060401010101" pitchFamily="34" charset="-79"/>
              </a:rPr>
              <a:t>Constraint </a:t>
            </a:r>
            <a:r>
              <a:rPr lang="he-IL" sz="2200" dirty="0">
                <a:latin typeface="David" panose="020E0502060401010101" pitchFamily="34" charset="-79"/>
                <a:cs typeface="David" panose="020E0502060401010101" pitchFamily="34" charset="-79"/>
              </a:rPr>
              <a:t>– מכילה אילוצי טפסים. במקרה שלנו מדובר באילוצים של טופס ההרשמה למשתמש חדש (אימייל תקין, אימות סיסמה ומייל וכו'). ישנם שני קבצים שאחראים על אימות זה:</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FieldMatch.java </a:t>
            </a:r>
            <a:r>
              <a:rPr lang="he-IL" sz="2200" dirty="0">
                <a:latin typeface="David" panose="020E0502060401010101" pitchFamily="34" charset="-79"/>
                <a:cs typeface="David" panose="020E0502060401010101" pitchFamily="34" charset="-79"/>
              </a:rPr>
              <a:t>– ממשק אבסטרקטי של המתודות שנדרשות למימוש.</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FieldMatchValidator.java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שמוודאת שהאילוצים בטופס סופקו כראוי. </a:t>
            </a:r>
          </a:p>
          <a:p>
            <a:endParaRPr lang="en-US" sz="22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1962630"/>
            <a:ext cx="2213979" cy="4404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פינות מעוגלות 5">
            <a:extLst>
              <a:ext uri="{FF2B5EF4-FFF2-40B4-BE49-F238E27FC236}">
                <a16:creationId xmlns:a16="http://schemas.microsoft.com/office/drawing/2014/main" id="{6869229A-618B-4D0C-8248-A1F5E6B1A821}"/>
              </a:ext>
            </a:extLst>
          </p:cNvPr>
          <p:cNvSpPr/>
          <p:nvPr/>
        </p:nvSpPr>
        <p:spPr>
          <a:xfrm>
            <a:off x="341505" y="2343635"/>
            <a:ext cx="2213979" cy="4404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520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1000"/>
                                        <p:tgtEl>
                                          <p:spTgt spid="11">
                                            <p:txEl>
                                              <p:pRg st="3" end="3"/>
                                            </p:txEl>
                                          </p:spTgt>
                                        </p:tgtEl>
                                      </p:cBhvr>
                                    </p:animEffect>
                                    <p:anim calcmode="lin" valueType="num">
                                      <p:cBhvr>
                                        <p:cTn id="3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1000"/>
                                        <p:tgtEl>
                                          <p:spTgt spid="11">
                                            <p:txEl>
                                              <p:pRg st="4" end="4"/>
                                            </p:txEl>
                                          </p:spTgt>
                                        </p:tgtEl>
                                      </p:cBhvr>
                                    </p:animEffect>
                                    <p:anim calcmode="lin" valueType="num">
                                      <p:cBhvr>
                                        <p:cTn id="4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1000"/>
                                        <p:tgtEl>
                                          <p:spTgt spid="11">
                                            <p:txEl>
                                              <p:pRg st="5" end="5"/>
                                            </p:txEl>
                                          </p:spTgt>
                                        </p:tgtEl>
                                      </p:cBhvr>
                                    </p:animEffect>
                                    <p:anim calcmode="lin" valueType="num">
                                      <p:cBhvr>
                                        <p:cTn id="5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80306"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3100039" y="1382577"/>
            <a:ext cx="9043835" cy="2800767"/>
          </a:xfrm>
          <a:prstGeom prst="rect">
            <a:avLst/>
          </a:prstGeom>
          <a:noFill/>
        </p:spPr>
        <p:txBody>
          <a:bodyPr wrap="square" rtlCol="1">
            <a:spAutoFit/>
          </a:bodyPr>
          <a:lstStyle/>
          <a:p>
            <a:pPr lvl="0"/>
            <a:r>
              <a:rPr lang="en-US" sz="2200" b="1" dirty="0">
                <a:latin typeface="David" panose="020E0502060401010101" pitchFamily="34" charset="-79"/>
                <a:cs typeface="David" panose="020E0502060401010101" pitchFamily="34" charset="-79"/>
              </a:rPr>
              <a:t>Details</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מכילה מחלקות עם הפרטים על המערכת:</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CompanyDetails.java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המכילה את הפרטים על החברה. מכילה את השדות: שם החברה, מדינה, עיר ורחוב. </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ShiftsManagerDetails.java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המכילה את הפרטים על מנהל המשמרות. מכילה את השדות: שם מלא, כתובת מייל ומספר טלפון.</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ShiftsRegistrationDetails.java </a:t>
            </a:r>
            <a:r>
              <a:rPr lang="he-IL" sz="2200" b="1"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מחלקה המכילה את הפרטים על ההרשמה למשמרות (בשימוש רק כאשר יש הרשמה פתוחה). מכילה את השדות: האם ההרשמה פתוחה (</a:t>
            </a:r>
            <a:r>
              <a:rPr lang="en-US" sz="2200" dirty="0">
                <a:latin typeface="David" panose="020E0502060401010101" pitchFamily="34" charset="-79"/>
                <a:cs typeface="David" panose="020E0502060401010101" pitchFamily="34" charset="-79"/>
              </a:rPr>
              <a:t>Boolean</a:t>
            </a:r>
            <a:r>
              <a:rPr lang="he-IL" sz="2200" dirty="0">
                <a:latin typeface="David" panose="020E0502060401010101" pitchFamily="34" charset="-79"/>
                <a:cs typeface="David" panose="020E0502060401010101" pitchFamily="34" charset="-79"/>
              </a:rPr>
              <a:t>), שנה, חודש, מספר משמרות.</a:t>
            </a:r>
            <a:endParaRPr lang="en-US" sz="22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2720919"/>
            <a:ext cx="2213979" cy="5854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5433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1000"/>
                                        <p:tgtEl>
                                          <p:spTgt spid="11">
                                            <p:txEl>
                                              <p:pRg st="3" end="3"/>
                                            </p:txEl>
                                          </p:spTgt>
                                        </p:tgtEl>
                                      </p:cBhvr>
                                    </p:animEffect>
                                    <p:anim calcmode="lin" valueType="num">
                                      <p:cBhvr>
                                        <p:cTn id="3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0E70ABB7-F625-455A-B9B6-598317CD66F6}"/>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מתודולוגיית הצגה</a:t>
            </a:r>
          </a:p>
        </p:txBody>
      </p:sp>
      <p:grpSp>
        <p:nvGrpSpPr>
          <p:cNvPr id="3" name="Group 8">
            <a:extLst>
              <a:ext uri="{FF2B5EF4-FFF2-40B4-BE49-F238E27FC236}">
                <a16:creationId xmlns:a16="http://schemas.microsoft.com/office/drawing/2014/main" id="{05558E15-9B37-4889-A882-820E6C6645F3}"/>
              </a:ext>
            </a:extLst>
          </p:cNvPr>
          <p:cNvGrpSpPr/>
          <p:nvPr/>
        </p:nvGrpSpPr>
        <p:grpSpPr>
          <a:xfrm>
            <a:off x="2636997" y="1433258"/>
            <a:ext cx="6918006" cy="5424742"/>
            <a:chOff x="4173538" y="1158239"/>
            <a:chExt cx="4046537" cy="4770121"/>
          </a:xfrm>
        </p:grpSpPr>
        <p:sp>
          <p:nvSpPr>
            <p:cNvPr id="4" name="Freeform 53">
              <a:extLst>
                <a:ext uri="{FF2B5EF4-FFF2-40B4-BE49-F238E27FC236}">
                  <a16:creationId xmlns:a16="http://schemas.microsoft.com/office/drawing/2014/main" id="{BD27DE9A-F073-4591-8155-60EBAE0ACB57}"/>
                </a:ext>
              </a:extLst>
            </p:cNvPr>
            <p:cNvSpPr>
              <a:spLocks/>
            </p:cNvSpPr>
            <p:nvPr/>
          </p:nvSpPr>
          <p:spPr bwMode="auto">
            <a:xfrm>
              <a:off x="4173538" y="5212080"/>
              <a:ext cx="4046537" cy="71628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6" name="Freeform 53">
              <a:extLst>
                <a:ext uri="{FF2B5EF4-FFF2-40B4-BE49-F238E27FC236}">
                  <a16:creationId xmlns:a16="http://schemas.microsoft.com/office/drawing/2014/main" id="{6A4DA7C2-F1EE-4A7A-B05D-E4EAAC1AF04A}"/>
                </a:ext>
              </a:extLst>
            </p:cNvPr>
            <p:cNvSpPr>
              <a:spLocks/>
            </p:cNvSpPr>
            <p:nvPr/>
          </p:nvSpPr>
          <p:spPr bwMode="auto">
            <a:xfrm>
              <a:off x="4424998" y="4099560"/>
              <a:ext cx="3543617" cy="57912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prstClr val="white"/>
                </a:solidFill>
                <a:effectLst/>
                <a:uLnTx/>
                <a:uFillTx/>
              </a:endParaRPr>
            </a:p>
          </p:txBody>
        </p:sp>
        <p:sp>
          <p:nvSpPr>
            <p:cNvPr id="7" name="Freeform 53">
              <a:extLst>
                <a:ext uri="{FF2B5EF4-FFF2-40B4-BE49-F238E27FC236}">
                  <a16:creationId xmlns:a16="http://schemas.microsoft.com/office/drawing/2014/main" id="{243FEF0F-C4B5-4666-85DE-1F1B789203A9}"/>
                </a:ext>
              </a:extLst>
            </p:cNvPr>
            <p:cNvSpPr>
              <a:spLocks/>
            </p:cNvSpPr>
            <p:nvPr/>
          </p:nvSpPr>
          <p:spPr bwMode="auto">
            <a:xfrm>
              <a:off x="4610259" y="3139440"/>
              <a:ext cx="3173095" cy="57912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endParaRPr>
            </a:p>
          </p:txBody>
        </p:sp>
        <p:sp>
          <p:nvSpPr>
            <p:cNvPr id="8" name="Freeform 53">
              <a:extLst>
                <a:ext uri="{FF2B5EF4-FFF2-40B4-BE49-F238E27FC236}">
                  <a16:creationId xmlns:a16="http://schemas.microsoft.com/office/drawing/2014/main" id="{230C5288-55A6-4B04-B9CB-F65797A1282A}"/>
                </a:ext>
              </a:extLst>
            </p:cNvPr>
            <p:cNvSpPr>
              <a:spLocks/>
            </p:cNvSpPr>
            <p:nvPr/>
          </p:nvSpPr>
          <p:spPr bwMode="auto">
            <a:xfrm>
              <a:off x="4783931" y="2426970"/>
              <a:ext cx="2825750" cy="45720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endParaRPr>
            </a:p>
          </p:txBody>
        </p:sp>
        <p:sp>
          <p:nvSpPr>
            <p:cNvPr id="9" name="Freeform 53">
              <a:extLst>
                <a:ext uri="{FF2B5EF4-FFF2-40B4-BE49-F238E27FC236}">
                  <a16:creationId xmlns:a16="http://schemas.microsoft.com/office/drawing/2014/main" id="{285FBC34-CE38-4146-99BE-18C884CE701E}"/>
                </a:ext>
              </a:extLst>
            </p:cNvPr>
            <p:cNvSpPr>
              <a:spLocks/>
            </p:cNvSpPr>
            <p:nvPr/>
          </p:nvSpPr>
          <p:spPr bwMode="auto">
            <a:xfrm>
              <a:off x="4947761" y="1817370"/>
              <a:ext cx="2498090" cy="45720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endParaRPr>
            </a:p>
          </p:txBody>
        </p:sp>
        <p:sp>
          <p:nvSpPr>
            <p:cNvPr id="10" name="Freeform 53">
              <a:extLst>
                <a:ext uri="{FF2B5EF4-FFF2-40B4-BE49-F238E27FC236}">
                  <a16:creationId xmlns:a16="http://schemas.microsoft.com/office/drawing/2014/main" id="{5543D76A-0528-4D55-9DFB-56420938450A}"/>
                </a:ext>
              </a:extLst>
            </p:cNvPr>
            <p:cNvSpPr>
              <a:spLocks/>
            </p:cNvSpPr>
            <p:nvPr/>
          </p:nvSpPr>
          <p:spPr bwMode="auto">
            <a:xfrm>
              <a:off x="5119291" y="1234440"/>
              <a:ext cx="2155031" cy="457200"/>
            </a:xfrm>
            <a:prstGeom prst="rect">
              <a:avLst/>
            </a:prstGeom>
            <a:solidFill>
              <a:srgbClr val="95A5A6">
                <a:lumMod val="40000"/>
                <a:lumOff val="6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endParaRPr>
            </a:p>
          </p:txBody>
        </p:sp>
        <p:sp>
          <p:nvSpPr>
            <p:cNvPr id="11" name="Freeform 55">
              <a:extLst>
                <a:ext uri="{FF2B5EF4-FFF2-40B4-BE49-F238E27FC236}">
                  <a16:creationId xmlns:a16="http://schemas.microsoft.com/office/drawing/2014/main" id="{5F3100EE-D523-46B9-9CA1-068DD0D3FE27}"/>
                </a:ext>
              </a:extLst>
            </p:cNvPr>
            <p:cNvSpPr>
              <a:spLocks/>
            </p:cNvSpPr>
            <p:nvPr/>
          </p:nvSpPr>
          <p:spPr bwMode="auto">
            <a:xfrm>
              <a:off x="4173538" y="4678680"/>
              <a:ext cx="4046537" cy="533400"/>
            </a:xfrm>
            <a:prstGeom prst="trapezoid">
              <a:avLst>
                <a:gd name="adj" fmla="val 70643"/>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12" name="Freeform 55">
              <a:extLst>
                <a:ext uri="{FF2B5EF4-FFF2-40B4-BE49-F238E27FC236}">
                  <a16:creationId xmlns:a16="http://schemas.microsoft.com/office/drawing/2014/main" id="{4FFB537A-E8FE-477D-8737-93B039BC8C9B}"/>
                </a:ext>
              </a:extLst>
            </p:cNvPr>
            <p:cNvSpPr>
              <a:spLocks/>
            </p:cNvSpPr>
            <p:nvPr/>
          </p:nvSpPr>
          <p:spPr bwMode="auto">
            <a:xfrm>
              <a:off x="4424998" y="3718560"/>
              <a:ext cx="3543617" cy="381000"/>
            </a:xfrm>
            <a:prstGeom prst="trapezoid">
              <a:avLst>
                <a:gd name="adj" fmla="val 72900"/>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13" name="Freeform 55">
              <a:extLst>
                <a:ext uri="{FF2B5EF4-FFF2-40B4-BE49-F238E27FC236}">
                  <a16:creationId xmlns:a16="http://schemas.microsoft.com/office/drawing/2014/main" id="{94171223-114F-4294-8E51-E09C98165C0A}"/>
                </a:ext>
              </a:extLst>
            </p:cNvPr>
            <p:cNvSpPr>
              <a:spLocks/>
            </p:cNvSpPr>
            <p:nvPr/>
          </p:nvSpPr>
          <p:spPr bwMode="auto">
            <a:xfrm>
              <a:off x="4610259" y="2884170"/>
              <a:ext cx="3173095" cy="255270"/>
            </a:xfrm>
            <a:prstGeom prst="trapezoid">
              <a:avLst>
                <a:gd name="adj" fmla="val 102348"/>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14" name="Freeform 55">
              <a:extLst>
                <a:ext uri="{FF2B5EF4-FFF2-40B4-BE49-F238E27FC236}">
                  <a16:creationId xmlns:a16="http://schemas.microsoft.com/office/drawing/2014/main" id="{8EA5CF24-8980-4286-A6AF-826FAC5F42B0}"/>
                </a:ext>
              </a:extLst>
            </p:cNvPr>
            <p:cNvSpPr>
              <a:spLocks/>
            </p:cNvSpPr>
            <p:nvPr/>
          </p:nvSpPr>
          <p:spPr bwMode="auto">
            <a:xfrm>
              <a:off x="4783931" y="2274570"/>
              <a:ext cx="2825750" cy="152400"/>
            </a:xfrm>
            <a:prstGeom prst="trapezoid">
              <a:avLst>
                <a:gd name="adj" fmla="val 160664"/>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15" name="Freeform 55">
              <a:extLst>
                <a:ext uri="{FF2B5EF4-FFF2-40B4-BE49-F238E27FC236}">
                  <a16:creationId xmlns:a16="http://schemas.microsoft.com/office/drawing/2014/main" id="{B7FEBD3B-67C7-47F4-8188-67F829C7560F}"/>
                </a:ext>
              </a:extLst>
            </p:cNvPr>
            <p:cNvSpPr>
              <a:spLocks/>
            </p:cNvSpPr>
            <p:nvPr/>
          </p:nvSpPr>
          <p:spPr bwMode="auto">
            <a:xfrm>
              <a:off x="4947761" y="1691640"/>
              <a:ext cx="2498090" cy="125730"/>
            </a:xfrm>
            <a:prstGeom prst="trapezoid">
              <a:avLst>
                <a:gd name="adj" fmla="val 205183"/>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sp>
          <p:nvSpPr>
            <p:cNvPr id="16" name="Freeform 55">
              <a:extLst>
                <a:ext uri="{FF2B5EF4-FFF2-40B4-BE49-F238E27FC236}">
                  <a16:creationId xmlns:a16="http://schemas.microsoft.com/office/drawing/2014/main" id="{8E8ABAA7-6019-4C56-9468-A8B7826E144A}"/>
                </a:ext>
              </a:extLst>
            </p:cNvPr>
            <p:cNvSpPr>
              <a:spLocks/>
            </p:cNvSpPr>
            <p:nvPr/>
          </p:nvSpPr>
          <p:spPr bwMode="auto">
            <a:xfrm>
              <a:off x="5116388" y="1158239"/>
              <a:ext cx="2155031" cy="76200"/>
            </a:xfrm>
            <a:prstGeom prst="trapezoid">
              <a:avLst>
                <a:gd name="adj" fmla="val 199281"/>
              </a:avLst>
            </a:prstGeom>
            <a:solidFill>
              <a:srgbClr val="95A5A6">
                <a:lumMod val="20000"/>
                <a:lumOff val="8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prstClr val="white"/>
                </a:solidFill>
                <a:effectLst/>
                <a:uLnTx/>
                <a:uFillTx/>
              </a:endParaRPr>
            </a:p>
          </p:txBody>
        </p:sp>
      </p:grpSp>
      <p:sp>
        <p:nvSpPr>
          <p:cNvPr id="17" name="Freeform 53">
            <a:extLst>
              <a:ext uri="{FF2B5EF4-FFF2-40B4-BE49-F238E27FC236}">
                <a16:creationId xmlns:a16="http://schemas.microsoft.com/office/drawing/2014/main" id="{49760A95-413A-4712-B0DB-68C90D9B4C4A}"/>
              </a:ext>
            </a:extLst>
          </p:cNvPr>
          <p:cNvSpPr>
            <a:spLocks/>
          </p:cNvSpPr>
          <p:nvPr/>
        </p:nvSpPr>
        <p:spPr bwMode="auto">
          <a:xfrm>
            <a:off x="3570757" y="6043422"/>
            <a:ext cx="5040560" cy="814578"/>
          </a:xfrm>
          <a:prstGeom prst="rect">
            <a:avLst/>
          </a:prstGeom>
          <a:solidFill>
            <a:srgbClr val="C0392B"/>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4800" b="1" kern="0" dirty="0">
                <a:solidFill>
                  <a:prstClr val="white"/>
                </a:solidFill>
                <a:effectLst>
                  <a:outerShdw blurRad="38100" dist="38100" dir="2700000" algn="tl">
                    <a:srgbClr val="000000">
                      <a:alpha val="43137"/>
                    </a:srgbClr>
                  </a:outerShdw>
                </a:effectLst>
              </a:rPr>
              <a:t>רקע</a:t>
            </a:r>
            <a:endParaRPr kumimoji="0" lang="en-US" sz="4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18" name="Freeform 53">
            <a:extLst>
              <a:ext uri="{FF2B5EF4-FFF2-40B4-BE49-F238E27FC236}">
                <a16:creationId xmlns:a16="http://schemas.microsoft.com/office/drawing/2014/main" id="{2648669C-A815-4C29-AA4D-5AFD1B905B4D}"/>
              </a:ext>
            </a:extLst>
          </p:cNvPr>
          <p:cNvSpPr>
            <a:spLocks/>
          </p:cNvSpPr>
          <p:nvPr/>
        </p:nvSpPr>
        <p:spPr bwMode="auto">
          <a:xfrm>
            <a:off x="3883988" y="4778227"/>
            <a:ext cx="4414099" cy="658595"/>
          </a:xfrm>
          <a:prstGeom prst="rect">
            <a:avLst/>
          </a:prstGeom>
          <a:solidFill>
            <a:srgbClr val="2C3E50"/>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5400" b="1" kern="0" dirty="0">
                <a:solidFill>
                  <a:prstClr val="white"/>
                </a:solidFill>
                <a:effectLst>
                  <a:outerShdw blurRad="38100" dist="38100" dir="2700000" algn="tl">
                    <a:srgbClr val="000000">
                      <a:alpha val="43137"/>
                    </a:srgbClr>
                  </a:outerShdw>
                </a:effectLst>
              </a:rPr>
              <a:t>תיאור הבעיה</a:t>
            </a:r>
          </a:p>
        </p:txBody>
      </p:sp>
      <p:sp>
        <p:nvSpPr>
          <p:cNvPr id="19" name="Freeform 53">
            <a:extLst>
              <a:ext uri="{FF2B5EF4-FFF2-40B4-BE49-F238E27FC236}">
                <a16:creationId xmlns:a16="http://schemas.microsoft.com/office/drawing/2014/main" id="{F38721B3-8079-44BE-9313-E4EBFDF21B14}"/>
              </a:ext>
            </a:extLst>
          </p:cNvPr>
          <p:cNvSpPr>
            <a:spLocks/>
          </p:cNvSpPr>
          <p:nvPr/>
        </p:nvSpPr>
        <p:spPr bwMode="auto">
          <a:xfrm>
            <a:off x="4114758" y="3686346"/>
            <a:ext cx="3952559" cy="658595"/>
          </a:xfrm>
          <a:prstGeom prst="rect">
            <a:avLst/>
          </a:prstGeom>
          <a:solidFill>
            <a:srgbClr val="2980B9"/>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4400" b="1" kern="0" dirty="0">
                <a:solidFill>
                  <a:prstClr val="white"/>
                </a:solidFill>
                <a:effectLst>
                  <a:outerShdw blurRad="38100" dist="38100" dir="2700000" algn="tl">
                    <a:srgbClr val="000000">
                      <a:alpha val="43137"/>
                    </a:srgbClr>
                  </a:outerShdw>
                </a:effectLst>
              </a:rPr>
              <a:t>דרישות</a:t>
            </a:r>
            <a:endParaRPr kumimoji="0" lang="en-US"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20" name="Freeform 53">
            <a:extLst>
              <a:ext uri="{FF2B5EF4-FFF2-40B4-BE49-F238E27FC236}">
                <a16:creationId xmlns:a16="http://schemas.microsoft.com/office/drawing/2014/main" id="{7364893B-1BAD-4BC5-9E6D-9C04EF14F889}"/>
              </a:ext>
            </a:extLst>
          </p:cNvPr>
          <p:cNvSpPr>
            <a:spLocks/>
          </p:cNvSpPr>
          <p:nvPr/>
        </p:nvSpPr>
        <p:spPr bwMode="auto">
          <a:xfrm>
            <a:off x="4331092" y="2876102"/>
            <a:ext cx="3519889" cy="519943"/>
          </a:xfrm>
          <a:prstGeom prst="rect">
            <a:avLst/>
          </a:prstGeom>
          <a:solidFill>
            <a:srgbClr val="16A085"/>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4000" b="1" kern="0" dirty="0">
                <a:solidFill>
                  <a:prstClr val="white"/>
                </a:solidFill>
                <a:effectLst>
                  <a:outerShdw blurRad="38100" dist="38100" dir="2700000" algn="tl">
                    <a:srgbClr val="000000">
                      <a:alpha val="43137"/>
                    </a:srgbClr>
                  </a:outerShdw>
                </a:effectLst>
              </a:rPr>
              <a:t>הצגת המערכת</a:t>
            </a:r>
            <a:endParaRPr kumimoji="0" lang="en-US" sz="4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21" name="Freeform 53">
            <a:extLst>
              <a:ext uri="{FF2B5EF4-FFF2-40B4-BE49-F238E27FC236}">
                <a16:creationId xmlns:a16="http://schemas.microsoft.com/office/drawing/2014/main" id="{7261D52B-FF0F-4E3B-ADF2-8662B9D2D1C5}"/>
              </a:ext>
            </a:extLst>
          </p:cNvPr>
          <p:cNvSpPr>
            <a:spLocks/>
          </p:cNvSpPr>
          <p:nvPr/>
        </p:nvSpPr>
        <p:spPr bwMode="auto">
          <a:xfrm>
            <a:off x="4535166" y="2182844"/>
            <a:ext cx="3111740" cy="519943"/>
          </a:xfrm>
          <a:prstGeom prst="rect">
            <a:avLst/>
          </a:prstGeom>
          <a:solidFill>
            <a:srgbClr val="9BBB59"/>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4000" b="1" kern="0" dirty="0">
                <a:solidFill>
                  <a:prstClr val="white"/>
                </a:solidFill>
                <a:effectLst>
                  <a:outerShdw blurRad="38100" dist="38100" dir="2700000" algn="tl">
                    <a:srgbClr val="000000">
                      <a:alpha val="43137"/>
                    </a:srgbClr>
                  </a:outerShdw>
                </a:effectLst>
              </a:rPr>
              <a:t>מבנה הקוד</a:t>
            </a:r>
            <a:endParaRPr kumimoji="0" lang="en-US" sz="4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22" name="Freeform 53">
            <a:extLst>
              <a:ext uri="{FF2B5EF4-FFF2-40B4-BE49-F238E27FC236}">
                <a16:creationId xmlns:a16="http://schemas.microsoft.com/office/drawing/2014/main" id="{B8CF7A8B-DF17-4270-9DC1-4AD77856BFDA}"/>
              </a:ext>
            </a:extLst>
          </p:cNvPr>
          <p:cNvSpPr>
            <a:spLocks/>
          </p:cNvSpPr>
          <p:nvPr/>
        </p:nvSpPr>
        <p:spPr bwMode="auto">
          <a:xfrm>
            <a:off x="4748832" y="1519916"/>
            <a:ext cx="2684410" cy="519943"/>
          </a:xfrm>
          <a:prstGeom prst="rect">
            <a:avLst/>
          </a:prstGeom>
          <a:solidFill>
            <a:srgbClr val="F39C12"/>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he-IL" sz="3600" b="1" kern="0" dirty="0">
                <a:solidFill>
                  <a:prstClr val="white"/>
                </a:solidFill>
                <a:effectLst>
                  <a:outerShdw blurRad="38100" dist="38100" dir="2700000" algn="tl">
                    <a:srgbClr val="000000">
                      <a:alpha val="43137"/>
                    </a:srgbClr>
                  </a:outerShdw>
                </a:effectLst>
              </a:rPr>
              <a:t>סיכום</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23" name="Freeform 55">
            <a:extLst>
              <a:ext uri="{FF2B5EF4-FFF2-40B4-BE49-F238E27FC236}">
                <a16:creationId xmlns:a16="http://schemas.microsoft.com/office/drawing/2014/main" id="{2CD2FAD1-6862-41FC-BD86-21FF591D0AF1}"/>
              </a:ext>
            </a:extLst>
          </p:cNvPr>
          <p:cNvSpPr>
            <a:spLocks/>
          </p:cNvSpPr>
          <p:nvPr/>
        </p:nvSpPr>
        <p:spPr bwMode="auto">
          <a:xfrm>
            <a:off x="3570757" y="5436822"/>
            <a:ext cx="5040560" cy="606600"/>
          </a:xfrm>
          <a:prstGeom prst="trapezoid">
            <a:avLst>
              <a:gd name="adj" fmla="val 51241"/>
            </a:avLst>
          </a:prstGeom>
          <a:solidFill>
            <a:srgbClr val="C0392B">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sp>
        <p:nvSpPr>
          <p:cNvPr id="24" name="Freeform 55">
            <a:extLst>
              <a:ext uri="{FF2B5EF4-FFF2-40B4-BE49-F238E27FC236}">
                <a16:creationId xmlns:a16="http://schemas.microsoft.com/office/drawing/2014/main" id="{C0CBB462-4103-4636-AF44-E87350147FEA}"/>
              </a:ext>
            </a:extLst>
          </p:cNvPr>
          <p:cNvSpPr>
            <a:spLocks/>
          </p:cNvSpPr>
          <p:nvPr/>
        </p:nvSpPr>
        <p:spPr bwMode="auto">
          <a:xfrm>
            <a:off x="3883988" y="4344941"/>
            <a:ext cx="4414099" cy="433286"/>
          </a:xfrm>
          <a:prstGeom prst="trapezoid">
            <a:avLst>
              <a:gd name="adj" fmla="val 53115"/>
            </a:avLst>
          </a:prstGeom>
          <a:solidFill>
            <a:srgbClr val="2C3E50">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sp>
        <p:nvSpPr>
          <p:cNvPr id="25" name="Freeform 55">
            <a:extLst>
              <a:ext uri="{FF2B5EF4-FFF2-40B4-BE49-F238E27FC236}">
                <a16:creationId xmlns:a16="http://schemas.microsoft.com/office/drawing/2014/main" id="{8054AE55-D4F3-4DD4-8F09-558EE6C09E08}"/>
              </a:ext>
            </a:extLst>
          </p:cNvPr>
          <p:cNvSpPr>
            <a:spLocks/>
          </p:cNvSpPr>
          <p:nvPr/>
        </p:nvSpPr>
        <p:spPr bwMode="auto">
          <a:xfrm>
            <a:off x="4114758" y="3396045"/>
            <a:ext cx="3952559" cy="290302"/>
          </a:xfrm>
          <a:prstGeom prst="trapezoid">
            <a:avLst>
              <a:gd name="adj" fmla="val 74459"/>
            </a:avLst>
          </a:prstGeom>
          <a:solidFill>
            <a:srgbClr val="2980B9">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sp>
        <p:nvSpPr>
          <p:cNvPr id="26" name="Freeform 55">
            <a:extLst>
              <a:ext uri="{FF2B5EF4-FFF2-40B4-BE49-F238E27FC236}">
                <a16:creationId xmlns:a16="http://schemas.microsoft.com/office/drawing/2014/main" id="{7CF86EC7-1F1D-4BBF-98A4-9FA2AC577E36}"/>
              </a:ext>
            </a:extLst>
          </p:cNvPr>
          <p:cNvSpPr>
            <a:spLocks/>
          </p:cNvSpPr>
          <p:nvPr/>
        </p:nvSpPr>
        <p:spPr bwMode="auto">
          <a:xfrm>
            <a:off x="4331092" y="2702787"/>
            <a:ext cx="3519889" cy="173314"/>
          </a:xfrm>
          <a:prstGeom prst="trapezoid">
            <a:avLst>
              <a:gd name="adj" fmla="val 116697"/>
            </a:avLst>
          </a:prstGeom>
          <a:solidFill>
            <a:srgbClr val="16A085">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sp>
        <p:nvSpPr>
          <p:cNvPr id="27" name="Freeform 55">
            <a:extLst>
              <a:ext uri="{FF2B5EF4-FFF2-40B4-BE49-F238E27FC236}">
                <a16:creationId xmlns:a16="http://schemas.microsoft.com/office/drawing/2014/main" id="{1BD0955B-1A79-4CB3-B70C-5906D5373DE1}"/>
              </a:ext>
            </a:extLst>
          </p:cNvPr>
          <p:cNvSpPr>
            <a:spLocks/>
          </p:cNvSpPr>
          <p:nvPr/>
        </p:nvSpPr>
        <p:spPr bwMode="auto">
          <a:xfrm>
            <a:off x="4535166" y="2039860"/>
            <a:ext cx="3111740" cy="142984"/>
          </a:xfrm>
          <a:prstGeom prst="trapezoid">
            <a:avLst>
              <a:gd name="adj" fmla="val 150225"/>
            </a:avLst>
          </a:prstGeom>
          <a:solidFill>
            <a:srgbClr val="9BBB59">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sp>
        <p:nvSpPr>
          <p:cNvPr id="28" name="Freeform 55">
            <a:extLst>
              <a:ext uri="{FF2B5EF4-FFF2-40B4-BE49-F238E27FC236}">
                <a16:creationId xmlns:a16="http://schemas.microsoft.com/office/drawing/2014/main" id="{3753B1B4-39EE-4418-8A98-4EB6556CCFB4}"/>
              </a:ext>
            </a:extLst>
          </p:cNvPr>
          <p:cNvSpPr>
            <a:spLocks/>
          </p:cNvSpPr>
          <p:nvPr/>
        </p:nvSpPr>
        <p:spPr bwMode="auto">
          <a:xfrm>
            <a:off x="4745216" y="1433258"/>
            <a:ext cx="2684410" cy="86657"/>
          </a:xfrm>
          <a:prstGeom prst="trapezoid">
            <a:avLst>
              <a:gd name="adj" fmla="val 199281"/>
            </a:avLst>
          </a:prstGeom>
          <a:solidFill>
            <a:srgbClr val="F39C12">
              <a:alpha val="30000"/>
            </a:srgbClr>
          </a:solidFill>
          <a:ln>
            <a:noFill/>
          </a:ln>
        </p:spPr>
        <p:txBody>
          <a:bodyPr vert="horz" wrap="square" lIns="91440" tIns="45720" rIns="91440" bIns="45720" numCol="1" anchor="t" anchorCtr="0" compatLnSpc="1">
            <a:prstTxWarp prst="textNoShape">
              <a:avLst/>
            </a:prstTxWarp>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95A5A6"/>
              </a:solidFill>
              <a:effectLst>
                <a:outerShdw blurRad="38100" dist="38100" dir="2700000" algn="tl">
                  <a:srgbClr val="000000">
                    <a:alpha val="43137"/>
                  </a:srgbClr>
                </a:outerShdw>
              </a:effectLst>
              <a:uLnTx/>
              <a:uFillTx/>
            </a:endParaRPr>
          </a:p>
        </p:txBody>
      </p:sp>
      <p:pic>
        <p:nvPicPr>
          <p:cNvPr id="29" name="Graphic 6" descr="Chat">
            <a:extLst>
              <a:ext uri="{FF2B5EF4-FFF2-40B4-BE49-F238E27FC236}">
                <a16:creationId xmlns:a16="http://schemas.microsoft.com/office/drawing/2014/main" id="{586A246C-0F2A-458C-8C99-5D75B0283A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4628" y="3632577"/>
            <a:ext cx="914400" cy="914400"/>
          </a:xfrm>
          <a:prstGeom prst="rect">
            <a:avLst/>
          </a:prstGeom>
        </p:spPr>
      </p:pic>
      <p:pic>
        <p:nvPicPr>
          <p:cNvPr id="30" name="Graphic 9" descr="Network">
            <a:extLst>
              <a:ext uri="{FF2B5EF4-FFF2-40B4-BE49-F238E27FC236}">
                <a16:creationId xmlns:a16="http://schemas.microsoft.com/office/drawing/2014/main" id="{ACC8776E-5128-4858-B1CA-CC4399D604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2699" y="2767779"/>
            <a:ext cx="658595" cy="658595"/>
          </a:xfrm>
          <a:prstGeom prst="rect">
            <a:avLst/>
          </a:prstGeom>
        </p:spPr>
      </p:pic>
      <p:pic>
        <p:nvPicPr>
          <p:cNvPr id="31" name="Graphic 11" descr="Link">
            <a:extLst>
              <a:ext uri="{FF2B5EF4-FFF2-40B4-BE49-F238E27FC236}">
                <a16:creationId xmlns:a16="http://schemas.microsoft.com/office/drawing/2014/main" id="{B1746FD9-3379-499F-9A89-F80B616EEF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41883" y="2192751"/>
            <a:ext cx="519943" cy="519943"/>
          </a:xfrm>
          <a:prstGeom prst="rect">
            <a:avLst/>
          </a:prstGeom>
        </p:spPr>
      </p:pic>
      <p:pic>
        <p:nvPicPr>
          <p:cNvPr id="32" name="Graphic 13" descr="Daily Calendar">
            <a:extLst>
              <a:ext uri="{FF2B5EF4-FFF2-40B4-BE49-F238E27FC236}">
                <a16:creationId xmlns:a16="http://schemas.microsoft.com/office/drawing/2014/main" id="{B50E80C7-D6B8-4287-AD5C-13B02BB5C6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55971" y="1464090"/>
            <a:ext cx="555346" cy="555346"/>
          </a:xfrm>
          <a:prstGeom prst="rect">
            <a:avLst/>
          </a:prstGeom>
        </p:spPr>
      </p:pic>
      <p:pic>
        <p:nvPicPr>
          <p:cNvPr id="33" name="Graphic 15" descr="Single gear">
            <a:extLst>
              <a:ext uri="{FF2B5EF4-FFF2-40B4-BE49-F238E27FC236}">
                <a16:creationId xmlns:a16="http://schemas.microsoft.com/office/drawing/2014/main" id="{69AE269E-98A9-4779-BE57-79485BBD286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55971" y="4712815"/>
            <a:ext cx="783205" cy="783205"/>
          </a:xfrm>
          <a:prstGeom prst="rect">
            <a:avLst/>
          </a:prstGeom>
        </p:spPr>
      </p:pic>
      <p:pic>
        <p:nvPicPr>
          <p:cNvPr id="34" name="Graphic 35" descr="Pie chart">
            <a:extLst>
              <a:ext uri="{FF2B5EF4-FFF2-40B4-BE49-F238E27FC236}">
                <a16:creationId xmlns:a16="http://schemas.microsoft.com/office/drawing/2014/main" id="{E98752E3-91CF-40C0-8CFB-83A9534C3D6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66140" y="5975330"/>
            <a:ext cx="914400" cy="914400"/>
          </a:xfrm>
          <a:prstGeom prst="rect">
            <a:avLst/>
          </a:prstGeom>
        </p:spPr>
      </p:pic>
      <p:grpSp>
        <p:nvGrpSpPr>
          <p:cNvPr id="35" name="קבוצה 34">
            <a:extLst>
              <a:ext uri="{FF2B5EF4-FFF2-40B4-BE49-F238E27FC236}">
                <a16:creationId xmlns:a16="http://schemas.microsoft.com/office/drawing/2014/main" id="{A067BF6E-466F-40B8-8C87-32E1BAE4FAD3}"/>
              </a:ext>
            </a:extLst>
          </p:cNvPr>
          <p:cNvGrpSpPr/>
          <p:nvPr/>
        </p:nvGrpSpPr>
        <p:grpSpPr>
          <a:xfrm>
            <a:off x="1617259" y="6025241"/>
            <a:ext cx="1009811" cy="814578"/>
            <a:chOff x="1617259" y="6025241"/>
            <a:chExt cx="1009811" cy="814578"/>
          </a:xfrm>
        </p:grpSpPr>
        <p:sp>
          <p:nvSpPr>
            <p:cNvPr id="36" name="Freeform 53">
              <a:extLst>
                <a:ext uri="{FF2B5EF4-FFF2-40B4-BE49-F238E27FC236}">
                  <a16:creationId xmlns:a16="http://schemas.microsoft.com/office/drawing/2014/main" id="{5064C32D-9364-4318-B6CA-2CCDA042E41D}"/>
                </a:ext>
              </a:extLst>
            </p:cNvPr>
            <p:cNvSpPr>
              <a:spLocks/>
            </p:cNvSpPr>
            <p:nvPr/>
          </p:nvSpPr>
          <p:spPr bwMode="auto">
            <a:xfrm>
              <a:off x="1617259" y="6025241"/>
              <a:ext cx="1009811" cy="814578"/>
            </a:xfrm>
            <a:prstGeom prst="rect">
              <a:avLst/>
            </a:prstGeom>
            <a:solidFill>
              <a:srgbClr val="C0392B"/>
            </a:solid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01</a:t>
              </a:r>
              <a:endParaRPr kumimoji="0" lang="en-US" sz="4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37" name="מלבן 36">
              <a:extLst>
                <a:ext uri="{FF2B5EF4-FFF2-40B4-BE49-F238E27FC236}">
                  <a16:creationId xmlns:a16="http://schemas.microsoft.com/office/drawing/2014/main" id="{DB92D966-19E0-4AE3-A2F7-B1D79EBA8FC4}"/>
                </a:ext>
              </a:extLst>
            </p:cNvPr>
            <p:cNvSpPr/>
            <p:nvPr/>
          </p:nvSpPr>
          <p:spPr>
            <a:xfrm>
              <a:off x="1723698" y="6120775"/>
              <a:ext cx="805218" cy="623509"/>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he-IL"/>
            </a:p>
          </p:txBody>
        </p:sp>
      </p:grpSp>
      <p:grpSp>
        <p:nvGrpSpPr>
          <p:cNvPr id="38" name="קבוצה 37">
            <a:extLst>
              <a:ext uri="{FF2B5EF4-FFF2-40B4-BE49-F238E27FC236}">
                <a16:creationId xmlns:a16="http://schemas.microsoft.com/office/drawing/2014/main" id="{D6CB0703-44B3-4621-ACB7-A26F3A6F27F3}"/>
              </a:ext>
            </a:extLst>
          </p:cNvPr>
          <p:cNvGrpSpPr/>
          <p:nvPr/>
        </p:nvGrpSpPr>
        <p:grpSpPr>
          <a:xfrm>
            <a:off x="2239879" y="4777702"/>
            <a:ext cx="817092" cy="659119"/>
            <a:chOff x="1617259" y="6025241"/>
            <a:chExt cx="1009811" cy="814578"/>
          </a:xfrm>
          <a:solidFill>
            <a:srgbClr val="2C3E50"/>
          </a:solidFill>
        </p:grpSpPr>
        <p:sp>
          <p:nvSpPr>
            <p:cNvPr id="39" name="Freeform 53">
              <a:extLst>
                <a:ext uri="{FF2B5EF4-FFF2-40B4-BE49-F238E27FC236}">
                  <a16:creationId xmlns:a16="http://schemas.microsoft.com/office/drawing/2014/main" id="{7EDD8877-18BC-40A2-AAB1-467260674987}"/>
                </a:ext>
              </a:extLst>
            </p:cNvPr>
            <p:cNvSpPr>
              <a:spLocks/>
            </p:cNvSpPr>
            <p:nvPr/>
          </p:nvSpPr>
          <p:spPr bwMode="auto">
            <a:xfrm>
              <a:off x="1617259" y="6025241"/>
              <a:ext cx="1009811" cy="814578"/>
            </a:xfrm>
            <a:prstGeom prst="rect">
              <a:avLst/>
            </a:prstGeom>
            <a:grp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02</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40" name="מלבן 39">
              <a:extLst>
                <a:ext uri="{FF2B5EF4-FFF2-40B4-BE49-F238E27FC236}">
                  <a16:creationId xmlns:a16="http://schemas.microsoft.com/office/drawing/2014/main" id="{FE353172-24CD-4108-8A11-2478333E7A7B}"/>
                </a:ext>
              </a:extLst>
            </p:cNvPr>
            <p:cNvSpPr/>
            <p:nvPr/>
          </p:nvSpPr>
          <p:spPr>
            <a:xfrm>
              <a:off x="1723698" y="6120775"/>
              <a:ext cx="805218" cy="623509"/>
            </a:xfrm>
            <a:prstGeom prst="rect">
              <a:avLst/>
            </a:prstGeom>
            <a:grpFill/>
            <a:ln w="5715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r>
                <a:rPr lang="he-IL" sz="3200" b="1" dirty="0">
                  <a:solidFill>
                    <a:schemeClr val="bg1"/>
                  </a:solidFill>
                </a:rPr>
                <a:t>02</a:t>
              </a:r>
            </a:p>
          </p:txBody>
        </p:sp>
      </p:grpSp>
      <p:grpSp>
        <p:nvGrpSpPr>
          <p:cNvPr id="41" name="קבוצה 40">
            <a:extLst>
              <a:ext uri="{FF2B5EF4-FFF2-40B4-BE49-F238E27FC236}">
                <a16:creationId xmlns:a16="http://schemas.microsoft.com/office/drawing/2014/main" id="{F476930F-516C-443A-8238-3745D7F73DE9}"/>
              </a:ext>
            </a:extLst>
          </p:cNvPr>
          <p:cNvGrpSpPr/>
          <p:nvPr/>
        </p:nvGrpSpPr>
        <p:grpSpPr>
          <a:xfrm>
            <a:off x="2566528" y="3673399"/>
            <a:ext cx="817092" cy="659119"/>
            <a:chOff x="1617259" y="6025241"/>
            <a:chExt cx="1009811" cy="814578"/>
          </a:xfrm>
          <a:solidFill>
            <a:srgbClr val="2980B9"/>
          </a:solidFill>
        </p:grpSpPr>
        <p:sp>
          <p:nvSpPr>
            <p:cNvPr id="42" name="Freeform 53">
              <a:extLst>
                <a:ext uri="{FF2B5EF4-FFF2-40B4-BE49-F238E27FC236}">
                  <a16:creationId xmlns:a16="http://schemas.microsoft.com/office/drawing/2014/main" id="{583EB89F-6FDA-4C80-A5BE-3D87A1735180}"/>
                </a:ext>
              </a:extLst>
            </p:cNvPr>
            <p:cNvSpPr>
              <a:spLocks/>
            </p:cNvSpPr>
            <p:nvPr/>
          </p:nvSpPr>
          <p:spPr bwMode="auto">
            <a:xfrm>
              <a:off x="1617259" y="6025241"/>
              <a:ext cx="1009811" cy="814578"/>
            </a:xfrm>
            <a:prstGeom prst="rect">
              <a:avLst/>
            </a:prstGeom>
            <a:grp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02</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43" name="מלבן 42">
              <a:extLst>
                <a:ext uri="{FF2B5EF4-FFF2-40B4-BE49-F238E27FC236}">
                  <a16:creationId xmlns:a16="http://schemas.microsoft.com/office/drawing/2014/main" id="{4790C24B-0FBA-4B0B-A383-F550497C99CC}"/>
                </a:ext>
              </a:extLst>
            </p:cNvPr>
            <p:cNvSpPr/>
            <p:nvPr/>
          </p:nvSpPr>
          <p:spPr>
            <a:xfrm>
              <a:off x="1723698" y="6120775"/>
              <a:ext cx="805218" cy="623509"/>
            </a:xfrm>
            <a:prstGeom prst="rect">
              <a:avLst/>
            </a:prstGeom>
            <a:grpFill/>
            <a:ln w="5715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r>
                <a:rPr lang="he-IL" sz="3200" b="1" dirty="0">
                  <a:solidFill>
                    <a:schemeClr val="bg1"/>
                  </a:solidFill>
                </a:rPr>
                <a:t>03</a:t>
              </a:r>
            </a:p>
          </p:txBody>
        </p:sp>
      </p:grpSp>
      <p:grpSp>
        <p:nvGrpSpPr>
          <p:cNvPr id="44" name="קבוצה 43">
            <a:extLst>
              <a:ext uri="{FF2B5EF4-FFF2-40B4-BE49-F238E27FC236}">
                <a16:creationId xmlns:a16="http://schemas.microsoft.com/office/drawing/2014/main" id="{31600ED1-41D7-42A1-9FAE-2CD6EB890BB7}"/>
              </a:ext>
            </a:extLst>
          </p:cNvPr>
          <p:cNvGrpSpPr/>
          <p:nvPr/>
        </p:nvGrpSpPr>
        <p:grpSpPr>
          <a:xfrm>
            <a:off x="2981140" y="2871768"/>
            <a:ext cx="682486" cy="550537"/>
            <a:chOff x="1617259" y="6025241"/>
            <a:chExt cx="1009811" cy="814578"/>
          </a:xfrm>
          <a:solidFill>
            <a:srgbClr val="16A085"/>
          </a:solidFill>
        </p:grpSpPr>
        <p:sp>
          <p:nvSpPr>
            <p:cNvPr id="45" name="Freeform 53">
              <a:extLst>
                <a:ext uri="{FF2B5EF4-FFF2-40B4-BE49-F238E27FC236}">
                  <a16:creationId xmlns:a16="http://schemas.microsoft.com/office/drawing/2014/main" id="{DDCC5DB6-863F-4A62-ACFA-997450CD9FE0}"/>
                </a:ext>
              </a:extLst>
            </p:cNvPr>
            <p:cNvSpPr>
              <a:spLocks/>
            </p:cNvSpPr>
            <p:nvPr/>
          </p:nvSpPr>
          <p:spPr bwMode="auto">
            <a:xfrm>
              <a:off x="1617259" y="6025241"/>
              <a:ext cx="1009811" cy="814578"/>
            </a:xfrm>
            <a:prstGeom prst="rect">
              <a:avLst/>
            </a:prstGeom>
            <a:grp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2</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46" name="מלבן 45">
              <a:extLst>
                <a:ext uri="{FF2B5EF4-FFF2-40B4-BE49-F238E27FC236}">
                  <a16:creationId xmlns:a16="http://schemas.microsoft.com/office/drawing/2014/main" id="{3C1C46E2-50CF-40D4-A179-BE284E01FB16}"/>
                </a:ext>
              </a:extLst>
            </p:cNvPr>
            <p:cNvSpPr/>
            <p:nvPr/>
          </p:nvSpPr>
          <p:spPr>
            <a:xfrm>
              <a:off x="1723698" y="6120775"/>
              <a:ext cx="805218" cy="623509"/>
            </a:xfrm>
            <a:prstGeom prst="rect">
              <a:avLst/>
            </a:prstGeom>
            <a:grpFill/>
            <a:ln w="3810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r>
                <a:rPr lang="he-IL" sz="2400" b="1" dirty="0">
                  <a:solidFill>
                    <a:schemeClr val="bg1"/>
                  </a:solidFill>
                </a:rPr>
                <a:t>04</a:t>
              </a:r>
            </a:p>
          </p:txBody>
        </p:sp>
      </p:grpSp>
      <p:grpSp>
        <p:nvGrpSpPr>
          <p:cNvPr id="47" name="קבוצה 46">
            <a:extLst>
              <a:ext uri="{FF2B5EF4-FFF2-40B4-BE49-F238E27FC236}">
                <a16:creationId xmlns:a16="http://schemas.microsoft.com/office/drawing/2014/main" id="{5B39B426-AFAC-4819-81FF-DF371DF12D08}"/>
              </a:ext>
            </a:extLst>
          </p:cNvPr>
          <p:cNvGrpSpPr/>
          <p:nvPr/>
        </p:nvGrpSpPr>
        <p:grpSpPr>
          <a:xfrm>
            <a:off x="3330173" y="2181857"/>
            <a:ext cx="656510" cy="529583"/>
            <a:chOff x="1617259" y="6025241"/>
            <a:chExt cx="1009811" cy="814578"/>
          </a:xfrm>
          <a:solidFill>
            <a:srgbClr val="9BBB59"/>
          </a:solidFill>
        </p:grpSpPr>
        <p:sp>
          <p:nvSpPr>
            <p:cNvPr id="48" name="Freeform 53">
              <a:extLst>
                <a:ext uri="{FF2B5EF4-FFF2-40B4-BE49-F238E27FC236}">
                  <a16:creationId xmlns:a16="http://schemas.microsoft.com/office/drawing/2014/main" id="{906D810B-D756-4ABB-BE34-820CD90A58D6}"/>
                </a:ext>
              </a:extLst>
            </p:cNvPr>
            <p:cNvSpPr>
              <a:spLocks/>
            </p:cNvSpPr>
            <p:nvPr/>
          </p:nvSpPr>
          <p:spPr bwMode="auto">
            <a:xfrm>
              <a:off x="1617259" y="6025241"/>
              <a:ext cx="1009811" cy="814578"/>
            </a:xfrm>
            <a:prstGeom prst="rect">
              <a:avLst/>
            </a:prstGeom>
            <a:grp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2</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49" name="מלבן 48">
              <a:extLst>
                <a:ext uri="{FF2B5EF4-FFF2-40B4-BE49-F238E27FC236}">
                  <a16:creationId xmlns:a16="http://schemas.microsoft.com/office/drawing/2014/main" id="{3807F1E1-53F7-4B38-A60A-B98A16D67315}"/>
                </a:ext>
              </a:extLst>
            </p:cNvPr>
            <p:cNvSpPr/>
            <p:nvPr/>
          </p:nvSpPr>
          <p:spPr>
            <a:xfrm>
              <a:off x="1723698" y="6120775"/>
              <a:ext cx="805218" cy="623509"/>
            </a:xfrm>
            <a:prstGeom prst="rect">
              <a:avLst/>
            </a:prstGeom>
            <a:grpFill/>
            <a:ln w="3810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r>
                <a:rPr lang="he-IL" sz="2400" b="1" dirty="0">
                  <a:solidFill>
                    <a:schemeClr val="bg1"/>
                  </a:solidFill>
                </a:rPr>
                <a:t>05</a:t>
              </a:r>
            </a:p>
          </p:txBody>
        </p:sp>
      </p:grpSp>
      <p:grpSp>
        <p:nvGrpSpPr>
          <p:cNvPr id="50" name="קבוצה 49">
            <a:extLst>
              <a:ext uri="{FF2B5EF4-FFF2-40B4-BE49-F238E27FC236}">
                <a16:creationId xmlns:a16="http://schemas.microsoft.com/office/drawing/2014/main" id="{BF405D24-7D2D-41F6-B6E9-47B3E26FE334}"/>
              </a:ext>
            </a:extLst>
          </p:cNvPr>
          <p:cNvGrpSpPr/>
          <p:nvPr/>
        </p:nvGrpSpPr>
        <p:grpSpPr>
          <a:xfrm>
            <a:off x="3594504" y="1514734"/>
            <a:ext cx="667083" cy="538112"/>
            <a:chOff x="1617259" y="6025241"/>
            <a:chExt cx="1009811" cy="814578"/>
          </a:xfrm>
          <a:solidFill>
            <a:srgbClr val="F39C12"/>
          </a:solidFill>
        </p:grpSpPr>
        <p:sp>
          <p:nvSpPr>
            <p:cNvPr id="51" name="Freeform 53">
              <a:extLst>
                <a:ext uri="{FF2B5EF4-FFF2-40B4-BE49-F238E27FC236}">
                  <a16:creationId xmlns:a16="http://schemas.microsoft.com/office/drawing/2014/main" id="{DBEFE28A-E88A-4EFD-A805-0A2FA1D7A602}"/>
                </a:ext>
              </a:extLst>
            </p:cNvPr>
            <p:cNvSpPr>
              <a:spLocks/>
            </p:cNvSpPr>
            <p:nvPr/>
          </p:nvSpPr>
          <p:spPr bwMode="auto">
            <a:xfrm>
              <a:off x="1617259" y="6025241"/>
              <a:ext cx="1009811" cy="814578"/>
            </a:xfrm>
            <a:prstGeom prst="rect">
              <a:avLst/>
            </a:prstGeom>
            <a:grpFill/>
            <a:ln>
              <a:noFill/>
            </a:ln>
          </p:spPr>
          <p:txBody>
            <a:bodyPr vert="horz" wrap="square" lIns="91440" tIns="45720" rIns="91440" bIns="45720" numCol="1" anchor="ctr" anchorCtr="0" compatLnSpc="1">
              <a:prstTxWarp prst="textNoShape">
                <a:avLst/>
              </a:prstTxWarp>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he-IL"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rPr>
                <a:t>2</a:t>
              </a:r>
              <a:endParaRPr kumimoji="0" lang="en-US" sz="3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endParaRPr>
            </a:p>
          </p:txBody>
        </p:sp>
        <p:sp>
          <p:nvSpPr>
            <p:cNvPr id="52" name="מלבן 51">
              <a:extLst>
                <a:ext uri="{FF2B5EF4-FFF2-40B4-BE49-F238E27FC236}">
                  <a16:creationId xmlns:a16="http://schemas.microsoft.com/office/drawing/2014/main" id="{8501E10E-707C-4D5C-9DC7-3C835F891CCF}"/>
                </a:ext>
              </a:extLst>
            </p:cNvPr>
            <p:cNvSpPr/>
            <p:nvPr/>
          </p:nvSpPr>
          <p:spPr>
            <a:xfrm>
              <a:off x="1723698" y="6120775"/>
              <a:ext cx="805218" cy="623509"/>
            </a:xfrm>
            <a:prstGeom prst="rect">
              <a:avLst/>
            </a:prstGeom>
            <a:grpFill/>
            <a:ln w="38100">
              <a:solidFill>
                <a:schemeClr val="bg1"/>
              </a:solidFill>
            </a:ln>
          </p:spPr>
          <p:style>
            <a:lnRef idx="2">
              <a:schemeClr val="dk1"/>
            </a:lnRef>
            <a:fillRef idx="1">
              <a:schemeClr val="lt1"/>
            </a:fillRef>
            <a:effectRef idx="0">
              <a:schemeClr val="dk1"/>
            </a:effectRef>
            <a:fontRef idx="minor">
              <a:schemeClr val="dk1"/>
            </a:fontRef>
          </p:style>
          <p:txBody>
            <a:bodyPr rtlCol="1" anchor="ctr"/>
            <a:lstStyle/>
            <a:p>
              <a:pPr algn="ctr"/>
              <a:r>
                <a:rPr lang="he-IL" sz="2400" b="1" dirty="0">
                  <a:solidFill>
                    <a:schemeClr val="bg1"/>
                  </a:solidFill>
                </a:rPr>
                <a:t>06</a:t>
              </a:r>
            </a:p>
          </p:txBody>
        </p:sp>
      </p:grpSp>
    </p:spTree>
    <p:extLst>
      <p:ext uri="{BB962C8B-B14F-4D97-AF65-F5344CB8AC3E}">
        <p14:creationId xmlns:p14="http://schemas.microsoft.com/office/powerpoint/2010/main" val="125149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58003"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5262979"/>
          </a:xfrm>
          <a:prstGeom prst="rect">
            <a:avLst/>
          </a:prstGeom>
          <a:noFill/>
        </p:spPr>
        <p:txBody>
          <a:bodyPr wrap="square" rtlCol="1">
            <a:spAutoFit/>
          </a:bodyPr>
          <a:lstStyle/>
          <a:p>
            <a:pPr lvl="0"/>
            <a:r>
              <a:rPr lang="en-US" sz="2100" b="1" dirty="0">
                <a:latin typeface="David" panose="020E0502060401010101" pitchFamily="34" charset="-79"/>
                <a:cs typeface="David" panose="020E0502060401010101" pitchFamily="34" charset="-79"/>
              </a:rPr>
              <a:t>Model</a:t>
            </a:r>
            <a:r>
              <a:rPr lang="en-US" sz="2100" dirty="0">
                <a:latin typeface="David" panose="020E0502060401010101" pitchFamily="34" charset="-79"/>
                <a:cs typeface="David" panose="020E0502060401010101" pitchFamily="34" charset="-79"/>
              </a:rPr>
              <a:t> </a:t>
            </a:r>
            <a:r>
              <a:rPr lang="he-IL" sz="2100" dirty="0">
                <a:latin typeface="David" panose="020E0502060401010101" pitchFamily="34" charset="-79"/>
                <a:cs typeface="David" panose="020E0502060401010101" pitchFamily="34" charset="-79"/>
              </a:rPr>
              <a:t>– על פי עיקרון ה</a:t>
            </a:r>
            <a:r>
              <a:rPr lang="en-US" sz="2100" dirty="0">
                <a:latin typeface="David" panose="020E0502060401010101" pitchFamily="34" charset="-79"/>
                <a:cs typeface="David" panose="020E0502060401010101" pitchFamily="34" charset="-79"/>
              </a:rPr>
              <a:t>MVC</a:t>
            </a:r>
            <a:r>
              <a:rPr lang="he-IL" sz="2100" dirty="0">
                <a:latin typeface="David" panose="020E0502060401010101" pitchFamily="34" charset="-79"/>
                <a:cs typeface="David" panose="020E0502060401010101" pitchFamily="34" charset="-79"/>
              </a:rPr>
              <a:t> (יוסבר בהמשך), תיקייה זו מכילה את המחלקות שאחראיות על המידע שנשמר. ממחלקות אלה יוצרים אובייקטים שנשמרים במסד הנתונים. המחלקות בתיקיה זו:</a:t>
            </a:r>
            <a:endParaRPr lang="en-US" sz="2100" dirty="0">
              <a:latin typeface="David" panose="020E0502060401010101" pitchFamily="34" charset="-79"/>
              <a:cs typeface="David" panose="020E0502060401010101" pitchFamily="34" charset="-79"/>
            </a:endParaRPr>
          </a:p>
          <a:p>
            <a:r>
              <a:rPr lang="en-US" sz="2100" b="1" dirty="0">
                <a:latin typeface="David" panose="020E0502060401010101" pitchFamily="34" charset="-79"/>
                <a:cs typeface="David" panose="020E0502060401010101" pitchFamily="34" charset="-79"/>
              </a:rPr>
              <a:t>GeneratedShifts.java</a:t>
            </a:r>
            <a:r>
              <a:rPr lang="en-US" sz="2100" dirty="0">
                <a:latin typeface="David" panose="020E0502060401010101" pitchFamily="34" charset="-79"/>
                <a:cs typeface="David" panose="020E0502060401010101" pitchFamily="34" charset="-79"/>
              </a:rPr>
              <a:t> </a:t>
            </a:r>
            <a:r>
              <a:rPr lang="he-IL" sz="2100" dirty="0">
                <a:latin typeface="David" panose="020E0502060401010101" pitchFamily="34" charset="-79"/>
                <a:cs typeface="David" panose="020E0502060401010101" pitchFamily="34" charset="-79"/>
              </a:rPr>
              <a:t>– עבור כל חודש שמיוצר עבורו לוח משמרות, נוצר </a:t>
            </a:r>
            <a:r>
              <a:rPr lang="he-IL" sz="2100" dirty="0" err="1">
                <a:latin typeface="David" panose="020E0502060401010101" pitchFamily="34" charset="-79"/>
                <a:cs typeface="David" panose="020E0502060401010101" pitchFamily="34" charset="-79"/>
              </a:rPr>
              <a:t>אוביקט</a:t>
            </a:r>
            <a:r>
              <a:rPr lang="he-IL" sz="2100" dirty="0">
                <a:latin typeface="David" panose="020E0502060401010101" pitchFamily="34" charset="-79"/>
                <a:cs typeface="David" panose="020E0502060401010101" pitchFamily="34" charset="-79"/>
              </a:rPr>
              <a:t> ממחלקה זו שמכיל את כל המידע הנדרש. מחלקה זו מכילה את השדות: </a:t>
            </a:r>
            <a:r>
              <a:rPr lang="en-US" sz="2100" dirty="0">
                <a:latin typeface="David" panose="020E0502060401010101" pitchFamily="34" charset="-79"/>
                <a:cs typeface="David" panose="020E0502060401010101" pitchFamily="34" charset="-79"/>
              </a:rPr>
              <a:t>id</a:t>
            </a:r>
            <a:r>
              <a:rPr lang="he-IL" sz="2100" dirty="0">
                <a:latin typeface="David" panose="020E0502060401010101" pitchFamily="34" charset="-79"/>
                <a:cs typeface="David" panose="020E0502060401010101" pitchFamily="34" charset="-79"/>
              </a:rPr>
              <a:t>, חודש, שנה, מספר משמרות ביום, והמשמרות שנשמרו.</a:t>
            </a:r>
            <a:endParaRPr lang="en-US" sz="2100" dirty="0">
              <a:latin typeface="David" panose="020E0502060401010101" pitchFamily="34" charset="-79"/>
              <a:cs typeface="David" panose="020E0502060401010101" pitchFamily="34" charset="-79"/>
            </a:endParaRPr>
          </a:p>
          <a:p>
            <a:r>
              <a:rPr lang="en-US" sz="2100" b="1" dirty="0">
                <a:latin typeface="David" panose="020E0502060401010101" pitchFamily="34" charset="-79"/>
                <a:cs typeface="David" panose="020E0502060401010101" pitchFamily="34" charset="-79"/>
              </a:rPr>
              <a:t>Role.java</a:t>
            </a:r>
            <a:r>
              <a:rPr lang="en-US" sz="2100" dirty="0">
                <a:latin typeface="David" panose="020E0502060401010101" pitchFamily="34" charset="-79"/>
                <a:cs typeface="David" panose="020E0502060401010101" pitchFamily="34" charset="-79"/>
              </a:rPr>
              <a:t> </a:t>
            </a:r>
            <a:r>
              <a:rPr lang="he-IL" sz="2100" dirty="0">
                <a:latin typeface="David" panose="020E0502060401010101" pitchFamily="34" charset="-79"/>
                <a:cs typeface="David" panose="020E0502060401010101" pitchFamily="34" charset="-79"/>
              </a:rPr>
              <a:t>– מחלקה זו אחראית על התפקידים במערכת. במקרה שלנו יש שני תפקידים: </a:t>
            </a:r>
            <a:r>
              <a:rPr lang="en-US" sz="2100" dirty="0">
                <a:latin typeface="David" panose="020E0502060401010101" pitchFamily="34" charset="-79"/>
                <a:cs typeface="David" panose="020E0502060401010101" pitchFamily="34" charset="-79"/>
              </a:rPr>
              <a:t>Admin</a:t>
            </a:r>
            <a:r>
              <a:rPr lang="he-IL" sz="2100" dirty="0">
                <a:latin typeface="David" panose="020E0502060401010101" pitchFamily="34" charset="-79"/>
                <a:cs typeface="David" panose="020E0502060401010101" pitchFamily="34" charset="-79"/>
              </a:rPr>
              <a:t> ו-</a:t>
            </a:r>
            <a:r>
              <a:rPr lang="en-US" sz="2100" dirty="0">
                <a:latin typeface="David" panose="020E0502060401010101" pitchFamily="34" charset="-79"/>
                <a:cs typeface="David" panose="020E0502060401010101" pitchFamily="34" charset="-79"/>
              </a:rPr>
              <a:t>Worker</a:t>
            </a:r>
            <a:r>
              <a:rPr lang="he-IL" sz="2100" dirty="0">
                <a:latin typeface="David" panose="020E0502060401010101" pitchFamily="34" charset="-79"/>
                <a:cs typeface="David" panose="020E0502060401010101" pitchFamily="34" charset="-79"/>
              </a:rPr>
              <a:t> (עובד רגיל). עבור כל תפקיד שיצרנו ישנו אובייקט שמכיל את המידע עליו. השדות במחלקה זו: </a:t>
            </a:r>
            <a:r>
              <a:rPr lang="en-US" sz="2100" dirty="0">
                <a:latin typeface="David" panose="020E0502060401010101" pitchFamily="34" charset="-79"/>
                <a:cs typeface="David" panose="020E0502060401010101" pitchFamily="34" charset="-79"/>
              </a:rPr>
              <a:t>id</a:t>
            </a:r>
            <a:r>
              <a:rPr lang="he-IL" sz="2100" dirty="0">
                <a:latin typeface="David" panose="020E0502060401010101" pitchFamily="34" charset="-79"/>
                <a:cs typeface="David" panose="020E0502060401010101" pitchFamily="34" charset="-79"/>
              </a:rPr>
              <a:t> ושם.</a:t>
            </a:r>
            <a:endParaRPr lang="en-US" sz="2100" dirty="0">
              <a:latin typeface="David" panose="020E0502060401010101" pitchFamily="34" charset="-79"/>
              <a:cs typeface="David" panose="020E0502060401010101" pitchFamily="34" charset="-79"/>
            </a:endParaRPr>
          </a:p>
          <a:p>
            <a:r>
              <a:rPr lang="en-US" sz="2100" b="1" dirty="0">
                <a:latin typeface="David" panose="020E0502060401010101" pitchFamily="34" charset="-79"/>
                <a:cs typeface="David" panose="020E0502060401010101" pitchFamily="34" charset="-79"/>
              </a:rPr>
              <a:t>Shifts.java</a:t>
            </a:r>
            <a:r>
              <a:rPr lang="en-US" sz="2100" dirty="0">
                <a:latin typeface="David" panose="020E0502060401010101" pitchFamily="34" charset="-79"/>
                <a:cs typeface="David" panose="020E0502060401010101" pitchFamily="34" charset="-79"/>
              </a:rPr>
              <a:t> </a:t>
            </a:r>
            <a:r>
              <a:rPr lang="he-IL" sz="2100" dirty="0">
                <a:latin typeface="David" panose="020E0502060401010101" pitchFamily="34" charset="-79"/>
                <a:cs typeface="David" panose="020E0502060401010101" pitchFamily="34" charset="-79"/>
              </a:rPr>
              <a:t>– מחלקה זו שומרת את המידע של המשמרות שמולאו על ידי משתמשים בהרשמה. כאשר ההרשמה פתוחה, עבור כל משתמש שהזין את המשמרות שהוא מעוניין בהן, נוצר אובייקט ממחלקה זו ששומר את המשמרות שהוא בחר עם כל המידע הנדרש. מחלקה זו מכילה את השדות: </a:t>
            </a:r>
            <a:r>
              <a:rPr lang="en-US" sz="2100" dirty="0">
                <a:latin typeface="David" panose="020E0502060401010101" pitchFamily="34" charset="-79"/>
                <a:cs typeface="David" panose="020E0502060401010101" pitchFamily="34" charset="-79"/>
              </a:rPr>
              <a:t>id</a:t>
            </a:r>
            <a:r>
              <a:rPr lang="he-IL" sz="2100" dirty="0">
                <a:latin typeface="David" panose="020E0502060401010101" pitchFamily="34" charset="-79"/>
                <a:cs typeface="David" panose="020E0502060401010101" pitchFamily="34" charset="-79"/>
              </a:rPr>
              <a:t>, מייל, שנה, חודש ומשמרות שהמשתמש בחר.</a:t>
            </a:r>
            <a:endParaRPr lang="en-US" sz="2100" dirty="0">
              <a:latin typeface="David" panose="020E0502060401010101" pitchFamily="34" charset="-79"/>
              <a:cs typeface="David" panose="020E0502060401010101" pitchFamily="34" charset="-79"/>
            </a:endParaRPr>
          </a:p>
          <a:p>
            <a:r>
              <a:rPr lang="en-US" sz="2100" b="1" dirty="0">
                <a:latin typeface="David" panose="020E0502060401010101" pitchFamily="34" charset="-79"/>
                <a:cs typeface="David" panose="020E0502060401010101" pitchFamily="34" charset="-79"/>
              </a:rPr>
              <a:t>User.java</a:t>
            </a:r>
            <a:r>
              <a:rPr lang="en-US" sz="2100" dirty="0">
                <a:latin typeface="David" panose="020E0502060401010101" pitchFamily="34" charset="-79"/>
                <a:cs typeface="David" panose="020E0502060401010101" pitchFamily="34" charset="-79"/>
              </a:rPr>
              <a:t> </a:t>
            </a:r>
            <a:r>
              <a:rPr lang="he-IL" sz="2100" dirty="0">
                <a:latin typeface="David" panose="020E0502060401010101" pitchFamily="34" charset="-79"/>
                <a:cs typeface="David" panose="020E0502060401010101" pitchFamily="34" charset="-79"/>
              </a:rPr>
              <a:t>– עבור כל משתמש שנרשם למערכת – נוצר אובייקט ממחלקה זו ששומר את כל המידע עליו. מחלקה זו מכילה את השדות: </a:t>
            </a:r>
            <a:r>
              <a:rPr lang="en-US" sz="2100" dirty="0">
                <a:latin typeface="David" panose="020E0502060401010101" pitchFamily="34" charset="-79"/>
                <a:cs typeface="David" panose="020E0502060401010101" pitchFamily="34" charset="-79"/>
              </a:rPr>
              <a:t>id</a:t>
            </a:r>
            <a:r>
              <a:rPr lang="he-IL" sz="2100" dirty="0">
                <a:latin typeface="David" panose="020E0502060401010101" pitchFamily="34" charset="-79"/>
                <a:cs typeface="David" panose="020E0502060401010101" pitchFamily="34" charset="-79"/>
              </a:rPr>
              <a:t>, שם פרטי, שם משפחה, כתובת מייל, סיסמה ותפקיד (</a:t>
            </a:r>
            <a:r>
              <a:rPr lang="en-US" sz="2100" dirty="0">
                <a:latin typeface="David" panose="020E0502060401010101" pitchFamily="34" charset="-79"/>
                <a:cs typeface="David" panose="020E0502060401010101" pitchFamily="34" charset="-79"/>
              </a:rPr>
              <a:t>Admin</a:t>
            </a:r>
            <a:r>
              <a:rPr lang="he-IL" sz="2100" dirty="0">
                <a:latin typeface="David" panose="020E0502060401010101" pitchFamily="34" charset="-79"/>
                <a:cs typeface="David" panose="020E0502060401010101" pitchFamily="34" charset="-79"/>
              </a:rPr>
              <a:t> או </a:t>
            </a:r>
            <a:r>
              <a:rPr lang="en-US" sz="2100" dirty="0">
                <a:latin typeface="David" panose="020E0502060401010101" pitchFamily="34" charset="-79"/>
                <a:cs typeface="David" panose="020E0502060401010101" pitchFamily="34" charset="-79"/>
              </a:rPr>
              <a:t>Worker</a:t>
            </a:r>
            <a:r>
              <a:rPr lang="he-IL" sz="2100" dirty="0">
                <a:latin typeface="David" panose="020E0502060401010101" pitchFamily="34" charset="-79"/>
                <a:cs typeface="David" panose="020E0502060401010101" pitchFamily="34" charset="-79"/>
              </a:rPr>
              <a:t>).</a:t>
            </a:r>
            <a:endParaRPr lang="en-US" sz="21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3278471"/>
            <a:ext cx="2213979" cy="6802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862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58003"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5170646"/>
          </a:xfrm>
          <a:prstGeom prst="rect">
            <a:avLst/>
          </a:prstGeom>
          <a:noFill/>
        </p:spPr>
        <p:txBody>
          <a:bodyPr wrap="square" rtlCol="1">
            <a:spAutoFit/>
          </a:bodyPr>
          <a:lstStyle/>
          <a:p>
            <a:pPr lvl="0"/>
            <a:r>
              <a:rPr lang="en-US" sz="2200" b="1" dirty="0" err="1">
                <a:latin typeface="David" panose="020E0502060401010101" pitchFamily="34" charset="-79"/>
                <a:cs typeface="David" panose="020E0502060401010101" pitchFamily="34" charset="-79"/>
              </a:rPr>
              <a:t>PythonOrTools</a:t>
            </a:r>
            <a:r>
              <a:rPr lang="en-US" sz="2200" b="1"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תיקייה זו מכילה את המחלקה:</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PythonOrTools.java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אחראית על התקשורת בין התהליך של קובץ </a:t>
            </a:r>
            <a:r>
              <a:rPr lang="he-IL" sz="2200" dirty="0" err="1">
                <a:latin typeface="David" panose="020E0502060401010101" pitchFamily="34" charset="-79"/>
                <a:cs typeface="David" panose="020E0502060401010101" pitchFamily="34" charset="-79"/>
              </a:rPr>
              <a:t>הפייתון</a:t>
            </a:r>
            <a:r>
              <a:rPr lang="he-IL" sz="2200" dirty="0">
                <a:latin typeface="David" panose="020E0502060401010101" pitchFamily="34" charset="-79"/>
                <a:cs typeface="David" panose="020E0502060401010101" pitchFamily="34" charset="-79"/>
              </a:rPr>
              <a:t> (שמחשב את המשמרות כפי שהסברנו לעיל) לבין תוכנית ה-</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 שלנו.</a:t>
            </a:r>
            <a:endParaRPr lang="en-US" sz="2200" dirty="0">
              <a:latin typeface="David" panose="020E0502060401010101" pitchFamily="34" charset="-79"/>
              <a:cs typeface="David" panose="020E0502060401010101" pitchFamily="34" charset="-79"/>
            </a:endParaRPr>
          </a:p>
          <a:p>
            <a:pPr lvl="0"/>
            <a:r>
              <a:rPr lang="en-US" sz="2200" b="1" dirty="0">
                <a:latin typeface="David" panose="020E0502060401010101" pitchFamily="34" charset="-79"/>
                <a:cs typeface="David" panose="020E0502060401010101" pitchFamily="34" charset="-79"/>
              </a:rPr>
              <a:t>Repository</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מכילה ממשקים שמנהלים את העברות הנתונים בין השרת למסד הנתונים:</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GeneratedShiftsRepository.java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שאחראית על העברת אובייקטים מסוג "</a:t>
            </a:r>
            <a:r>
              <a:rPr lang="en-US" sz="2200" dirty="0" err="1">
                <a:latin typeface="David" panose="020E0502060401010101" pitchFamily="34" charset="-79"/>
                <a:cs typeface="David" panose="020E0502060401010101" pitchFamily="34" charset="-79"/>
              </a:rPr>
              <a:t>GeneratedShifts</a:t>
            </a:r>
            <a:r>
              <a:rPr lang="he-IL" sz="2200" dirty="0">
                <a:latin typeface="David" panose="020E0502060401010101" pitchFamily="34" charset="-79"/>
                <a:cs typeface="David" panose="020E0502060401010101" pitchFamily="34" charset="-79"/>
              </a:rPr>
              <a:t>" (לוחות משמרות, כפי שהסברנו לעיל). </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ShiftsRepository.java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שאחראית על העברת אובייקטים מסוג "</a:t>
            </a:r>
            <a:r>
              <a:rPr lang="en-US" sz="2200" dirty="0">
                <a:latin typeface="David" panose="020E0502060401010101" pitchFamily="34" charset="-79"/>
                <a:cs typeface="David" panose="020E0502060401010101" pitchFamily="34" charset="-79"/>
              </a:rPr>
              <a:t>Shifts</a:t>
            </a:r>
            <a:r>
              <a:rPr lang="he-IL" sz="2200" dirty="0">
                <a:latin typeface="David" panose="020E0502060401010101" pitchFamily="34" charset="-79"/>
                <a:cs typeface="David" panose="020E0502060401010101" pitchFamily="34" charset="-79"/>
              </a:rPr>
              <a:t>" (הרשמה למשמרות של משתמשים).</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UserRepository.java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שאחראית על העברת אובייקטים של משתמשים.</a:t>
            </a:r>
            <a:endParaRPr lang="en-US" sz="2200" dirty="0">
              <a:latin typeface="David" panose="020E0502060401010101" pitchFamily="34" charset="-79"/>
              <a:cs typeface="David" panose="020E0502060401010101" pitchFamily="34" charset="-79"/>
            </a:endParaRPr>
          </a:p>
          <a:p>
            <a:pPr lvl="0"/>
            <a:r>
              <a:rPr lang="en-US" sz="2200" b="1" dirty="0">
                <a:latin typeface="David" panose="020E0502060401010101" pitchFamily="34" charset="-79"/>
                <a:cs typeface="David" panose="020E0502060401010101" pitchFamily="34" charset="-79"/>
              </a:rPr>
              <a:t>Service </a:t>
            </a:r>
            <a:r>
              <a:rPr lang="he-IL" sz="2200" dirty="0">
                <a:latin typeface="David" panose="020E0502060401010101" pitchFamily="34" charset="-79"/>
                <a:cs typeface="David" panose="020E0502060401010101" pitchFamily="34" charset="-79"/>
              </a:rPr>
              <a:t>– מכילה מחלקה וממשק שתפקידם לתווך בין </a:t>
            </a:r>
            <a:r>
              <a:rPr lang="en-US" sz="2200" dirty="0" err="1">
                <a:latin typeface="David" panose="020E0502060401010101" pitchFamily="34" charset="-79"/>
                <a:cs typeface="David" panose="020E0502060401010101" pitchFamily="34" charset="-79"/>
              </a:rPr>
              <a:t>UserRegistratiobDto</a:t>
            </a:r>
            <a:r>
              <a:rPr lang="he-IL" sz="2200" dirty="0">
                <a:latin typeface="David" panose="020E0502060401010101" pitchFamily="34" charset="-79"/>
                <a:cs typeface="David" panose="020E0502060401010101" pitchFamily="34" charset="-79"/>
              </a:rPr>
              <a:t> (יוסבר בהמשך) לבין </a:t>
            </a:r>
            <a:r>
              <a:rPr lang="en-US" sz="2200" dirty="0">
                <a:latin typeface="David" panose="020E0502060401010101" pitchFamily="34" charset="-79"/>
                <a:cs typeface="David" panose="020E0502060401010101" pitchFamily="34" charset="-79"/>
              </a:rPr>
              <a:t>User.java</a:t>
            </a:r>
            <a:r>
              <a:rPr lang="he-IL" sz="2200" dirty="0">
                <a:latin typeface="David" panose="020E0502060401010101" pitchFamily="34" charset="-79"/>
                <a:cs typeface="David" panose="020E0502060401010101" pitchFamily="34" charset="-79"/>
              </a:rPr>
              <a:t>. </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UserService.java </a:t>
            </a:r>
            <a:r>
              <a:rPr lang="he-IL" sz="2200" dirty="0">
                <a:latin typeface="David" panose="020E0502060401010101" pitchFamily="34" charset="-79"/>
                <a:cs typeface="David" panose="020E0502060401010101" pitchFamily="34" charset="-79"/>
              </a:rPr>
              <a:t>– ממשק עם רשימה של מתודות למימוש.</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UserServiceImpl.java</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מחלקה שמממשת את הממשק הנ"ל. מחלקה זו אחראית בעצם על התיווך בין בדיקת משתמש חדש שנרשם (משתמש זה נבדק ע"י המחלקות בתיקייה של </a:t>
            </a:r>
            <a:r>
              <a:rPr lang="en-US" sz="2200" dirty="0">
                <a:latin typeface="David" panose="020E0502060401010101" pitchFamily="34" charset="-79"/>
                <a:cs typeface="David" panose="020E0502060401010101" pitchFamily="34" charset="-79"/>
              </a:rPr>
              <a:t>constraint</a:t>
            </a:r>
            <a:r>
              <a:rPr lang="he-IL" sz="2200" dirty="0">
                <a:latin typeface="David" panose="020E0502060401010101" pitchFamily="34" charset="-79"/>
                <a:cs typeface="David" panose="020E0502060401010101" pitchFamily="34" charset="-79"/>
              </a:rPr>
              <a:t> לעיל) ליצירת משתמש חדש במידה ועבר את הבדיקות. </a:t>
            </a:r>
            <a:endParaRPr lang="en-US" sz="22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3897371"/>
            <a:ext cx="2213979" cy="3289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פינות מעוגלות 5">
            <a:extLst>
              <a:ext uri="{FF2B5EF4-FFF2-40B4-BE49-F238E27FC236}">
                <a16:creationId xmlns:a16="http://schemas.microsoft.com/office/drawing/2014/main" id="{CA1E0FEB-B2F6-4F7C-8DC9-D79607A8D901}"/>
              </a:ext>
            </a:extLst>
          </p:cNvPr>
          <p:cNvSpPr/>
          <p:nvPr/>
        </p:nvSpPr>
        <p:spPr>
          <a:xfrm>
            <a:off x="347078" y="4205889"/>
            <a:ext cx="2213979" cy="5278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פינות מעוגלות 7">
            <a:extLst>
              <a:ext uri="{FF2B5EF4-FFF2-40B4-BE49-F238E27FC236}">
                <a16:creationId xmlns:a16="http://schemas.microsoft.com/office/drawing/2014/main" id="{E28BF927-CACA-4C17-99AA-78680D03675E}"/>
              </a:ext>
            </a:extLst>
          </p:cNvPr>
          <p:cNvSpPr/>
          <p:nvPr/>
        </p:nvSpPr>
        <p:spPr>
          <a:xfrm>
            <a:off x="348932" y="4726285"/>
            <a:ext cx="2213979" cy="4200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85377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1000"/>
                                        <p:tgtEl>
                                          <p:spTgt spid="11">
                                            <p:txEl>
                                              <p:pRg st="3" end="3"/>
                                            </p:txEl>
                                          </p:spTgt>
                                        </p:tgtEl>
                                      </p:cBhvr>
                                    </p:animEffect>
                                    <p:anim calcmode="lin" valueType="num">
                                      <p:cBhvr>
                                        <p:cTn id="3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1000"/>
                                        <p:tgtEl>
                                          <p:spTgt spid="11">
                                            <p:txEl>
                                              <p:pRg st="4" end="4"/>
                                            </p:txEl>
                                          </p:spTgt>
                                        </p:tgtEl>
                                      </p:cBhvr>
                                    </p:animEffect>
                                    <p:anim calcmode="lin" valueType="num">
                                      <p:cBhvr>
                                        <p:cTn id="4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1000"/>
                                        <p:tgtEl>
                                          <p:spTgt spid="11">
                                            <p:txEl>
                                              <p:pRg st="5" end="5"/>
                                            </p:txEl>
                                          </p:spTgt>
                                        </p:tgtEl>
                                      </p:cBhvr>
                                    </p:animEffect>
                                    <p:anim calcmode="lin" valueType="num">
                                      <p:cBhvr>
                                        <p:cTn id="5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6" end="6"/>
                                            </p:txEl>
                                          </p:spTgt>
                                        </p:tgtEl>
                                        <p:attrNameLst>
                                          <p:attrName>style.visibility</p:attrName>
                                        </p:attrNameLst>
                                      </p:cBhvr>
                                      <p:to>
                                        <p:strVal val="visible"/>
                                      </p:to>
                                    </p:set>
                                    <p:animEffect transition="in" filter="fade">
                                      <p:cBhvr>
                                        <p:cTn id="63" dur="1000"/>
                                        <p:tgtEl>
                                          <p:spTgt spid="11">
                                            <p:txEl>
                                              <p:pRg st="6" end="6"/>
                                            </p:txEl>
                                          </p:spTgt>
                                        </p:tgtEl>
                                      </p:cBhvr>
                                    </p:animEffect>
                                    <p:anim calcmode="lin" valueType="num">
                                      <p:cBhvr>
                                        <p:cTn id="6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66" presetID="10"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1">
                                            <p:txEl>
                                              <p:pRg st="7" end="7"/>
                                            </p:txEl>
                                          </p:spTgt>
                                        </p:tgtEl>
                                        <p:attrNameLst>
                                          <p:attrName>style.visibility</p:attrName>
                                        </p:attrNameLst>
                                      </p:cBhvr>
                                      <p:to>
                                        <p:strVal val="visible"/>
                                      </p:to>
                                    </p:set>
                                    <p:animEffect transition="in" filter="fade">
                                      <p:cBhvr>
                                        <p:cTn id="73" dur="1000"/>
                                        <p:tgtEl>
                                          <p:spTgt spid="11">
                                            <p:txEl>
                                              <p:pRg st="7" end="7"/>
                                            </p:txEl>
                                          </p:spTgt>
                                        </p:tgtEl>
                                      </p:cBhvr>
                                    </p:animEffect>
                                    <p:anim calcmode="lin" valueType="num">
                                      <p:cBhvr>
                                        <p:cTn id="74"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5"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1">
                                            <p:txEl>
                                              <p:pRg st="8" end="8"/>
                                            </p:txEl>
                                          </p:spTgt>
                                        </p:tgtEl>
                                        <p:attrNameLst>
                                          <p:attrName>style.visibility</p:attrName>
                                        </p:attrNameLst>
                                      </p:cBhvr>
                                      <p:to>
                                        <p:strVal val="visible"/>
                                      </p:to>
                                    </p:set>
                                    <p:animEffect transition="in" filter="fade">
                                      <p:cBhvr>
                                        <p:cTn id="80" dur="1000"/>
                                        <p:tgtEl>
                                          <p:spTgt spid="11">
                                            <p:txEl>
                                              <p:pRg st="8" end="8"/>
                                            </p:txEl>
                                          </p:spTgt>
                                        </p:tgtEl>
                                      </p:cBhvr>
                                    </p:animEffect>
                                    <p:anim calcmode="lin" valueType="num">
                                      <p:cBhvr>
                                        <p:cTn id="81"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pic>
        <p:nvPicPr>
          <p:cNvPr id="7" name="תמונה 6">
            <a:extLst>
              <a:ext uri="{FF2B5EF4-FFF2-40B4-BE49-F238E27FC236}">
                <a16:creationId xmlns:a16="http://schemas.microsoft.com/office/drawing/2014/main" id="{B862A2AD-D6A0-440D-8366-03A86986A673}"/>
              </a:ext>
            </a:extLst>
          </p:cNvPr>
          <p:cNvPicPr/>
          <p:nvPr/>
        </p:nvPicPr>
        <p:blipFill>
          <a:blip r:embed="rId2"/>
          <a:stretch>
            <a:fillRect/>
          </a:stretch>
        </p:blipFill>
        <p:spPr>
          <a:xfrm>
            <a:off x="258003" y="1589049"/>
            <a:ext cx="2395987" cy="5012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5062924"/>
          </a:xfrm>
          <a:prstGeom prst="rect">
            <a:avLst/>
          </a:prstGeom>
          <a:noFill/>
        </p:spPr>
        <p:txBody>
          <a:bodyPr wrap="square" rtlCol="1">
            <a:spAutoFit/>
          </a:bodyPr>
          <a:lstStyle/>
          <a:p>
            <a:pPr lvl="0"/>
            <a:r>
              <a:rPr lang="en-US" sz="1900" b="1" dirty="0">
                <a:latin typeface="David" panose="020E0502060401010101" pitchFamily="34" charset="-79"/>
                <a:cs typeface="David" panose="020E0502060401010101" pitchFamily="34" charset="-79"/>
              </a:rPr>
              <a:t>Setting </a:t>
            </a:r>
            <a:r>
              <a:rPr lang="he-IL" sz="1900" dirty="0">
                <a:latin typeface="David" panose="020E0502060401010101" pitchFamily="34" charset="-79"/>
                <a:cs typeface="David" panose="020E0502060401010101" pitchFamily="34" charset="-79"/>
              </a:rPr>
              <a:t>– </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GlobalSetting.java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מחלקה זו מכילה הגדרות כלליות של המערכת. מכילה את השדות: שם האתר, חודש עדכני ושנה עדכנית.</a:t>
            </a:r>
            <a:endParaRPr lang="en-US" sz="1900" dirty="0">
              <a:latin typeface="David" panose="020E0502060401010101" pitchFamily="34" charset="-79"/>
              <a:cs typeface="David" panose="020E0502060401010101" pitchFamily="34" charset="-79"/>
            </a:endParaRPr>
          </a:p>
          <a:p>
            <a:pPr lvl="0"/>
            <a:r>
              <a:rPr lang="en-US" sz="1900" b="1" dirty="0">
                <a:latin typeface="David" panose="020E0502060401010101" pitchFamily="34" charset="-79"/>
                <a:cs typeface="David" panose="020E0502060401010101" pitchFamily="34" charset="-79"/>
              </a:rPr>
              <a:t>Web </a:t>
            </a:r>
            <a:r>
              <a:rPr lang="he-IL" sz="1900" dirty="0">
                <a:latin typeface="David" panose="020E0502060401010101" pitchFamily="34" charset="-79"/>
                <a:cs typeface="David" panose="020E0502060401010101" pitchFamily="34" charset="-79"/>
              </a:rPr>
              <a:t>– תיקייה זו אחראית על החלק של ה</a:t>
            </a:r>
            <a:r>
              <a:rPr lang="en-US" sz="1900" dirty="0">
                <a:latin typeface="David" panose="020E0502060401010101" pitchFamily="34" charset="-79"/>
                <a:cs typeface="David" panose="020E0502060401010101" pitchFamily="34" charset="-79"/>
              </a:rPr>
              <a:t>Controller</a:t>
            </a:r>
            <a:r>
              <a:rPr lang="he-IL" sz="1900" dirty="0">
                <a:latin typeface="David" panose="020E0502060401010101" pitchFamily="34" charset="-79"/>
                <a:cs typeface="David" panose="020E0502060401010101" pitchFamily="34" charset="-79"/>
              </a:rPr>
              <a:t>ים (לפי החלוקה של </a:t>
            </a:r>
            <a:r>
              <a:rPr lang="en-US" sz="1900" dirty="0">
                <a:latin typeface="David" panose="020E0502060401010101" pitchFamily="34" charset="-79"/>
                <a:cs typeface="David" panose="020E0502060401010101" pitchFamily="34" charset="-79"/>
              </a:rPr>
              <a:t>MVC</a:t>
            </a:r>
            <a:r>
              <a:rPr lang="he-IL" sz="1900" dirty="0">
                <a:latin typeface="David" panose="020E0502060401010101" pitchFamily="34" charset="-79"/>
                <a:cs typeface="David" panose="020E0502060401010101" pitchFamily="34" charset="-79"/>
              </a:rPr>
              <a:t>).</a:t>
            </a:r>
            <a:endParaRPr lang="en-US" sz="1900" dirty="0">
              <a:latin typeface="David" panose="020E0502060401010101" pitchFamily="34" charset="-79"/>
              <a:cs typeface="David" panose="020E0502060401010101" pitchFamily="34" charset="-79"/>
            </a:endParaRPr>
          </a:p>
          <a:p>
            <a:r>
              <a:rPr lang="he-IL" sz="1900" b="1" dirty="0">
                <a:latin typeface="David" panose="020E0502060401010101" pitchFamily="34" charset="-79"/>
                <a:cs typeface="David" panose="020E0502060401010101" pitchFamily="34" charset="-79"/>
              </a:rPr>
              <a:t>תת תיקייה </a:t>
            </a:r>
            <a:r>
              <a:rPr lang="en-US" sz="1900" b="1" dirty="0" err="1">
                <a:latin typeface="David" panose="020E0502060401010101" pitchFamily="34" charset="-79"/>
                <a:cs typeface="David" panose="020E0502060401010101" pitchFamily="34" charset="-79"/>
              </a:rPr>
              <a:t>dto</a:t>
            </a:r>
            <a:r>
              <a:rPr lang="en-US" sz="1900" b="1"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ר"ת של: "</a:t>
            </a:r>
            <a:r>
              <a:rPr lang="en-US" sz="1900" dirty="0">
                <a:latin typeface="David" panose="020E0502060401010101" pitchFamily="34" charset="-79"/>
                <a:cs typeface="David" panose="020E0502060401010101" pitchFamily="34" charset="-79"/>
              </a:rPr>
              <a:t>Data Transfer Object</a:t>
            </a:r>
            <a:r>
              <a:rPr lang="he-IL" sz="1900" dirty="0">
                <a:latin typeface="David" panose="020E0502060401010101" pitchFamily="34" charset="-79"/>
                <a:cs typeface="David" panose="020E0502060401010101" pitchFamily="34" charset="-79"/>
              </a:rPr>
              <a:t>" - שזה בעצם אובייקט שמחזיק מידע שמועבר בין שני תהליכים.  תיקייה זו מכילה מחלקה אחת:</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UserRegistrationDto.java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אחראית לתיווך בין יצירת משתמש חדש לבין בדיקת כלל האילוצים הנדרשים בהרשמה.</a:t>
            </a:r>
            <a:endParaRPr lang="en-US" sz="1900" dirty="0">
              <a:latin typeface="David" panose="020E0502060401010101" pitchFamily="34" charset="-79"/>
              <a:cs typeface="David" panose="020E0502060401010101" pitchFamily="34" charset="-79"/>
            </a:endParaRPr>
          </a:p>
          <a:p>
            <a:r>
              <a:rPr lang="he-IL" sz="1900" dirty="0">
                <a:latin typeface="David" panose="020E0502060401010101" pitchFamily="34" charset="-79"/>
                <a:cs typeface="David" panose="020E0502060401010101" pitchFamily="34" charset="-79"/>
              </a:rPr>
              <a:t>בנוסף </a:t>
            </a:r>
            <a:r>
              <a:rPr lang="he-IL" sz="1900" b="1" dirty="0">
                <a:latin typeface="David" panose="020E0502060401010101" pitchFamily="34" charset="-79"/>
                <a:cs typeface="David" panose="020E0502060401010101" pitchFamily="34" charset="-79"/>
              </a:rPr>
              <a:t>תיקיית </a:t>
            </a:r>
            <a:r>
              <a:rPr lang="en-US" sz="1900" b="1" dirty="0">
                <a:latin typeface="David" panose="020E0502060401010101" pitchFamily="34" charset="-79"/>
                <a:cs typeface="David" panose="020E0502060401010101" pitchFamily="34" charset="-79"/>
              </a:rPr>
              <a:t>Web </a:t>
            </a:r>
            <a:r>
              <a:rPr lang="he-IL" sz="1900" b="1"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מכילה מחלקות נוספות שאחראיות על הפונקציונליות בדפים השונים באתר (כלומר, כשמשתמש מבצע פעולה או מבקש לגשת לעמוד </a:t>
            </a:r>
            <a:r>
              <a:rPr lang="he-IL" sz="1900" dirty="0" err="1">
                <a:latin typeface="David" panose="020E0502060401010101" pitchFamily="34" charset="-79"/>
                <a:cs typeface="David" panose="020E0502060401010101" pitchFamily="34" charset="-79"/>
              </a:rPr>
              <a:t>מסויים</a:t>
            </a:r>
            <a:r>
              <a:rPr lang="he-IL" sz="1900" dirty="0">
                <a:latin typeface="David" panose="020E0502060401010101" pitchFamily="34" charset="-79"/>
                <a:cs typeface="David" panose="020E0502060401010101" pitchFamily="34" charset="-79"/>
              </a:rPr>
              <a:t>, אלו המחלקות שאחראיות לספק לו את השירות הנדרש):</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AdminController.java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אחראי על הפעולות שמבוצעות בעמוד של המנהל.</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InfoController.java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אחראי על הפעולות שמבוצעות בדף של המידע.</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ShiftsController.java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–אחראי על הפעולות שמבוצעות בדפים של "</a:t>
            </a:r>
            <a:r>
              <a:rPr lang="en-US" sz="1900" dirty="0">
                <a:latin typeface="David" panose="020E0502060401010101" pitchFamily="34" charset="-79"/>
                <a:cs typeface="David" panose="020E0502060401010101" pitchFamily="34" charset="-79"/>
              </a:rPr>
              <a:t>Shifts Calendar</a:t>
            </a:r>
            <a:r>
              <a:rPr lang="he-IL" sz="1900" dirty="0">
                <a:latin typeface="David" panose="020E0502060401010101" pitchFamily="34" charset="-79"/>
                <a:cs typeface="David" panose="020E0502060401010101" pitchFamily="34" charset="-79"/>
              </a:rPr>
              <a:t>" ושל "</a:t>
            </a:r>
            <a:r>
              <a:rPr lang="en-US" sz="1900" dirty="0">
                <a:latin typeface="David" panose="020E0502060401010101" pitchFamily="34" charset="-79"/>
                <a:cs typeface="David" panose="020E0502060401010101" pitchFamily="34" charset="-79"/>
              </a:rPr>
              <a:t>Shifts Registration</a:t>
            </a:r>
            <a:r>
              <a:rPr lang="he-IL" sz="1900" dirty="0">
                <a:latin typeface="David" panose="020E0502060401010101" pitchFamily="34" charset="-79"/>
                <a:cs typeface="David" panose="020E0502060401010101" pitchFamily="34" charset="-79"/>
              </a:rPr>
              <a:t>".</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UserRegistrationController.java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 אחראי על הפעולות בטופס ההרשמה של משתמש חדש.</a:t>
            </a:r>
            <a:endParaRPr lang="en-US" sz="1900" dirty="0">
              <a:latin typeface="David" panose="020E0502060401010101" pitchFamily="34" charset="-79"/>
              <a:cs typeface="David" panose="020E0502060401010101" pitchFamily="34" charset="-79"/>
            </a:endParaRPr>
          </a:p>
          <a:p>
            <a:r>
              <a:rPr lang="en-US" sz="1900" b="1" dirty="0">
                <a:latin typeface="David" panose="020E0502060401010101" pitchFamily="34" charset="-79"/>
                <a:cs typeface="David" panose="020E0502060401010101" pitchFamily="34" charset="-79"/>
              </a:rPr>
              <a:t>MainController.java</a:t>
            </a:r>
            <a:r>
              <a:rPr lang="en-US" sz="1900" dirty="0">
                <a:latin typeface="David" panose="020E0502060401010101" pitchFamily="34" charset="-79"/>
                <a:cs typeface="David" panose="020E0502060401010101" pitchFamily="34" charset="-79"/>
              </a:rPr>
              <a:t> </a:t>
            </a:r>
            <a:r>
              <a:rPr lang="he-IL" sz="1900" dirty="0">
                <a:latin typeface="David" panose="020E0502060401010101" pitchFamily="34" charset="-79"/>
                <a:cs typeface="David" panose="020E0502060401010101" pitchFamily="34" charset="-79"/>
              </a:rPr>
              <a:t>–אחראי על הפעולות בשאר הדפים (התחברות ו-</a:t>
            </a:r>
            <a:r>
              <a:rPr lang="en-US" sz="1900" dirty="0">
                <a:latin typeface="David" panose="020E0502060401010101" pitchFamily="34" charset="-79"/>
                <a:cs typeface="David" panose="020E0502060401010101" pitchFamily="34" charset="-79"/>
              </a:rPr>
              <a:t>about</a:t>
            </a:r>
            <a:r>
              <a:rPr lang="he-IL" sz="1900" dirty="0">
                <a:latin typeface="David" panose="020E0502060401010101" pitchFamily="34" charset="-79"/>
                <a:cs typeface="David" panose="020E0502060401010101" pitchFamily="34" charset="-79"/>
              </a:rPr>
              <a:t>).</a:t>
            </a:r>
            <a:endParaRPr lang="en-US" sz="1900" dirty="0">
              <a:latin typeface="David" panose="020E0502060401010101" pitchFamily="34" charset="-79"/>
              <a:cs typeface="David" panose="020E0502060401010101" pitchFamily="34" charset="-79"/>
            </a:endParaRPr>
          </a:p>
        </p:txBody>
      </p:sp>
      <p:sp>
        <p:nvSpPr>
          <p:cNvPr id="5" name="מלבן: פינות מעוגלות 4">
            <a:extLst>
              <a:ext uri="{FF2B5EF4-FFF2-40B4-BE49-F238E27FC236}">
                <a16:creationId xmlns:a16="http://schemas.microsoft.com/office/drawing/2014/main" id="{4B72900A-0709-47A6-BA44-7526126C32FC}"/>
              </a:ext>
            </a:extLst>
          </p:cNvPr>
          <p:cNvSpPr/>
          <p:nvPr/>
        </p:nvSpPr>
        <p:spPr>
          <a:xfrm>
            <a:off x="350801" y="5084973"/>
            <a:ext cx="2213979" cy="32894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פינות מעוגלות 5">
            <a:extLst>
              <a:ext uri="{FF2B5EF4-FFF2-40B4-BE49-F238E27FC236}">
                <a16:creationId xmlns:a16="http://schemas.microsoft.com/office/drawing/2014/main" id="{CA1E0FEB-B2F6-4F7C-8DC9-D79607A8D901}"/>
              </a:ext>
            </a:extLst>
          </p:cNvPr>
          <p:cNvSpPr/>
          <p:nvPr/>
        </p:nvSpPr>
        <p:spPr>
          <a:xfrm>
            <a:off x="347078" y="5369312"/>
            <a:ext cx="2306912" cy="10761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1029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1000"/>
                                        <p:tgtEl>
                                          <p:spTgt spid="11">
                                            <p:txEl>
                                              <p:pRg st="3" end="3"/>
                                            </p:txEl>
                                          </p:spTgt>
                                        </p:tgtEl>
                                      </p:cBhvr>
                                    </p:animEffect>
                                    <p:anim calcmode="lin" valueType="num">
                                      <p:cBhvr>
                                        <p:cTn id="3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1000"/>
                                        <p:tgtEl>
                                          <p:spTgt spid="11">
                                            <p:txEl>
                                              <p:pRg st="4" end="4"/>
                                            </p:txEl>
                                          </p:spTgt>
                                        </p:tgtEl>
                                      </p:cBhvr>
                                    </p:animEffect>
                                    <p:anim calcmode="lin" valueType="num">
                                      <p:cBhvr>
                                        <p:cTn id="4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1000"/>
                                        <p:tgtEl>
                                          <p:spTgt spid="11">
                                            <p:txEl>
                                              <p:pRg st="5" end="5"/>
                                            </p:txEl>
                                          </p:spTgt>
                                        </p:tgtEl>
                                      </p:cBhvr>
                                    </p:animEffect>
                                    <p:anim calcmode="lin" valueType="num">
                                      <p:cBhvr>
                                        <p:cTn id="5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animEffect transition="in" filter="fade">
                                      <p:cBhvr>
                                        <p:cTn id="59" dur="1000"/>
                                        <p:tgtEl>
                                          <p:spTgt spid="11">
                                            <p:txEl>
                                              <p:pRg st="6" end="6"/>
                                            </p:txEl>
                                          </p:spTgt>
                                        </p:tgtEl>
                                      </p:cBhvr>
                                    </p:animEffect>
                                    <p:anim calcmode="lin" valueType="num">
                                      <p:cBhvr>
                                        <p:cTn id="6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1">
                                            <p:txEl>
                                              <p:pRg st="7" end="7"/>
                                            </p:txEl>
                                          </p:spTgt>
                                        </p:tgtEl>
                                        <p:attrNameLst>
                                          <p:attrName>style.visibility</p:attrName>
                                        </p:attrNameLst>
                                      </p:cBhvr>
                                      <p:to>
                                        <p:strVal val="visible"/>
                                      </p:to>
                                    </p:set>
                                    <p:animEffect transition="in" filter="fade">
                                      <p:cBhvr>
                                        <p:cTn id="66" dur="1000"/>
                                        <p:tgtEl>
                                          <p:spTgt spid="11">
                                            <p:txEl>
                                              <p:pRg st="7" end="7"/>
                                            </p:txEl>
                                          </p:spTgt>
                                        </p:tgtEl>
                                      </p:cBhvr>
                                    </p:animEffect>
                                    <p:anim calcmode="lin" valueType="num">
                                      <p:cBhvr>
                                        <p:cTn id="6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animEffect transition="in" filter="fade">
                                      <p:cBhvr>
                                        <p:cTn id="73" dur="1000"/>
                                        <p:tgtEl>
                                          <p:spTgt spid="11">
                                            <p:txEl>
                                              <p:pRg st="8" end="8"/>
                                            </p:txEl>
                                          </p:spTgt>
                                        </p:tgtEl>
                                      </p:cBhvr>
                                    </p:animEffect>
                                    <p:anim calcmode="lin" valueType="num">
                                      <p:cBhvr>
                                        <p:cTn id="7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1">
                                            <p:txEl>
                                              <p:pRg st="9" end="9"/>
                                            </p:txEl>
                                          </p:spTgt>
                                        </p:tgtEl>
                                        <p:attrNameLst>
                                          <p:attrName>style.visibility</p:attrName>
                                        </p:attrNameLst>
                                      </p:cBhvr>
                                      <p:to>
                                        <p:strVal val="visible"/>
                                      </p:to>
                                    </p:set>
                                    <p:animEffect transition="in" filter="fade">
                                      <p:cBhvr>
                                        <p:cTn id="80" dur="1000"/>
                                        <p:tgtEl>
                                          <p:spTgt spid="11">
                                            <p:txEl>
                                              <p:pRg st="9" end="9"/>
                                            </p:txEl>
                                          </p:spTgt>
                                        </p:tgtEl>
                                      </p:cBhvr>
                                    </p:animEffect>
                                    <p:anim calcmode="lin" valueType="num">
                                      <p:cBhvr>
                                        <p:cTn id="8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8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11">
                                            <p:txEl>
                                              <p:pRg st="10" end="10"/>
                                            </p:txEl>
                                          </p:spTgt>
                                        </p:tgtEl>
                                        <p:attrNameLst>
                                          <p:attrName>style.visibility</p:attrName>
                                        </p:attrNameLst>
                                      </p:cBhvr>
                                      <p:to>
                                        <p:strVal val="visible"/>
                                      </p:to>
                                    </p:set>
                                    <p:animEffect transition="in" filter="fade">
                                      <p:cBhvr>
                                        <p:cTn id="87" dur="1000"/>
                                        <p:tgtEl>
                                          <p:spTgt spid="11">
                                            <p:txEl>
                                              <p:pRg st="10" end="10"/>
                                            </p:txEl>
                                          </p:spTgt>
                                        </p:tgtEl>
                                      </p:cBhvr>
                                    </p:animEffect>
                                    <p:anim calcmode="lin" valueType="num">
                                      <p:cBhvr>
                                        <p:cTn id="88"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89"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5170646"/>
          </a:xfrm>
          <a:prstGeom prst="rect">
            <a:avLst/>
          </a:prstGeom>
          <a:noFill/>
        </p:spPr>
        <p:txBody>
          <a:bodyPr wrap="square" rtlCol="1">
            <a:spAutoFit/>
          </a:bodyPr>
          <a:lstStyle/>
          <a:p>
            <a:pPr lvl="0"/>
            <a:r>
              <a:rPr lang="he-IL" sz="2200" b="1" dirty="0">
                <a:latin typeface="David" panose="020E0502060401010101" pitchFamily="34" charset="-79"/>
                <a:cs typeface="David" panose="020E0502060401010101" pitchFamily="34" charset="-79"/>
              </a:rPr>
              <a:t>כמו כן בקוד ישנה תיקיית </a:t>
            </a:r>
            <a:r>
              <a:rPr lang="en-US" sz="2200" b="1" dirty="0">
                <a:latin typeface="David" panose="020E0502060401010101" pitchFamily="34" charset="-79"/>
                <a:cs typeface="David" panose="020E0502060401010101" pitchFamily="34" charset="-79"/>
              </a:rPr>
              <a:t>Resources</a:t>
            </a:r>
            <a:r>
              <a:rPr lang="he-IL" sz="2200" b="1" dirty="0">
                <a:latin typeface="David" panose="020E0502060401010101" pitchFamily="34" charset="-79"/>
                <a:cs typeface="David" panose="020E0502060401010101" pitchFamily="34" charset="-79"/>
              </a:rPr>
              <a:t>:</a:t>
            </a:r>
          </a:p>
          <a:p>
            <a:r>
              <a:rPr lang="he-IL" sz="2200" dirty="0">
                <a:latin typeface="David" panose="020E0502060401010101" pitchFamily="34" charset="-79"/>
                <a:cs typeface="David" panose="020E0502060401010101" pitchFamily="34" charset="-79"/>
              </a:rPr>
              <a:t>בתיקיה זו יש קובץ אחד של הגדרות וכן תיקיות עם הקבצים של הצד לקוח (</a:t>
            </a:r>
            <a:r>
              <a:rPr lang="en-US" sz="2200" dirty="0">
                <a:latin typeface="David" panose="020E0502060401010101" pitchFamily="34" charset="-79"/>
                <a:cs typeface="David" panose="020E0502060401010101" pitchFamily="34" charset="-79"/>
              </a:rPr>
              <a:t>Front end</a:t>
            </a:r>
            <a:r>
              <a:rPr lang="he-IL" sz="2200" dirty="0">
                <a:latin typeface="David" panose="020E0502060401010101" pitchFamily="34" charset="-79"/>
                <a:cs typeface="David" panose="020E0502060401010101" pitchFamily="34" charset="-79"/>
              </a:rPr>
              <a:t>). תיקייה זו מכילה את כל הקבצים של התצוגה למשתמש (</a:t>
            </a:r>
            <a:r>
              <a:rPr lang="en-US" sz="2200" dirty="0">
                <a:latin typeface="David" panose="020E0502060401010101" pitchFamily="34" charset="-79"/>
                <a:cs typeface="David" panose="020E0502060401010101" pitchFamily="34" charset="-79"/>
              </a:rPr>
              <a:t>View</a:t>
            </a:r>
            <a:r>
              <a:rPr lang="he-IL" sz="2200" dirty="0">
                <a:latin typeface="David" panose="020E0502060401010101" pitchFamily="34" charset="-79"/>
                <a:cs typeface="David" panose="020E0502060401010101" pitchFamily="34" charset="-79"/>
              </a:rPr>
              <a:t> לפי החלוקה של </a:t>
            </a:r>
            <a:r>
              <a:rPr lang="en-US" sz="2200" dirty="0">
                <a:latin typeface="David" panose="020E0502060401010101" pitchFamily="34" charset="-79"/>
                <a:cs typeface="David" panose="020E0502060401010101" pitchFamily="34" charset="-79"/>
              </a:rPr>
              <a:t>MVC</a:t>
            </a:r>
            <a:r>
              <a:rPr lang="he-IL" sz="2200" dirty="0">
                <a:latin typeface="David" panose="020E0502060401010101" pitchFamily="34" charset="-79"/>
                <a:cs typeface="David" panose="020E0502060401010101" pitchFamily="34" charset="-79"/>
              </a:rPr>
              <a:t>):</a:t>
            </a:r>
            <a:endParaRPr lang="en-US" sz="2200" dirty="0">
              <a:latin typeface="David" panose="020E0502060401010101" pitchFamily="34" charset="-79"/>
              <a:cs typeface="David" panose="020E0502060401010101" pitchFamily="34" charset="-79"/>
            </a:endParaRPr>
          </a:p>
          <a:p>
            <a:pPr lvl="0"/>
            <a:r>
              <a:rPr lang="en-US" sz="2200" b="1" dirty="0" err="1">
                <a:latin typeface="David" panose="020E0502060401010101" pitchFamily="34" charset="-79"/>
                <a:cs typeface="David" panose="020E0502060401010101" pitchFamily="34" charset="-79"/>
              </a:rPr>
              <a:t>Application.properties</a:t>
            </a:r>
            <a:r>
              <a:rPr lang="en-US" sz="2200" b="1" dirty="0">
                <a:latin typeface="David" panose="020E0502060401010101" pitchFamily="34" charset="-79"/>
                <a:cs typeface="David" panose="020E0502060401010101" pitchFamily="34" charset="-79"/>
              </a:rPr>
              <a:t> </a:t>
            </a:r>
            <a:r>
              <a:rPr lang="he-IL" sz="2200" b="1"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קובץ הגדרות של המערכת. מכיל את פרטי ההתחברות למסד הנתונים, הפורט שבו תרוץ האפליקציה, הגדרות של </a:t>
            </a:r>
            <a:r>
              <a:rPr lang="en-US" sz="2200" dirty="0">
                <a:latin typeface="David" panose="020E0502060401010101" pitchFamily="34" charset="-79"/>
                <a:cs typeface="David" panose="020E0502060401010101" pitchFamily="34" charset="-79"/>
              </a:rPr>
              <a:t>Hibernate</a:t>
            </a:r>
            <a:r>
              <a:rPr lang="he-IL" sz="2200" dirty="0">
                <a:latin typeface="David" panose="020E0502060401010101" pitchFamily="34" charset="-79"/>
                <a:cs typeface="David" panose="020E0502060401010101" pitchFamily="34" charset="-79"/>
              </a:rPr>
              <a:t> (יוסבר בהמשך) והגדרות כלליות של המערכת.</a:t>
            </a:r>
            <a:endParaRPr lang="en-US" sz="2200" dirty="0">
              <a:latin typeface="David" panose="020E0502060401010101" pitchFamily="34" charset="-79"/>
              <a:cs typeface="David" panose="020E0502060401010101" pitchFamily="34" charset="-79"/>
            </a:endParaRPr>
          </a:p>
          <a:p>
            <a:pPr lvl="0"/>
            <a:r>
              <a:rPr lang="en-US" sz="2200" b="1" dirty="0">
                <a:latin typeface="David" panose="020E0502060401010101" pitchFamily="34" charset="-79"/>
                <a:cs typeface="David" panose="020E0502060401010101" pitchFamily="34" charset="-79"/>
              </a:rPr>
              <a:t>Static </a:t>
            </a:r>
            <a:r>
              <a:rPr lang="he-IL" sz="2200" b="1" dirty="0">
                <a:latin typeface="David" panose="020E0502060401010101" pitchFamily="34" charset="-79"/>
                <a:cs typeface="David" panose="020E0502060401010101" pitchFamily="34" charset="-79"/>
              </a:rPr>
              <a:t>–</a:t>
            </a:r>
            <a:r>
              <a:rPr lang="he-IL" sz="2200" dirty="0">
                <a:latin typeface="David" panose="020E0502060401010101" pitchFamily="34" charset="-79"/>
                <a:cs typeface="David" panose="020E0502060401010101" pitchFamily="34" charset="-79"/>
              </a:rPr>
              <a:t> מכילה את כל הקבצים של הצד לקוח (</a:t>
            </a:r>
            <a:r>
              <a:rPr lang="en-US" sz="2200" dirty="0">
                <a:latin typeface="David" panose="020E0502060401010101" pitchFamily="34" charset="-79"/>
                <a:cs typeface="David" panose="020E0502060401010101" pitchFamily="34" charset="-79"/>
              </a:rPr>
              <a:t>Front end</a:t>
            </a:r>
            <a:r>
              <a:rPr lang="he-IL" sz="2200" dirty="0">
                <a:latin typeface="David" panose="020E0502060401010101" pitchFamily="34" charset="-79"/>
                <a:cs typeface="David" panose="020E0502060401010101" pitchFamily="34" charset="-79"/>
              </a:rPr>
              <a:t>). מתחלקת לשלוש תתי תיקיות:</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CSS</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 מכילה את קבצי העיצוב:</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about.css </a:t>
            </a:r>
            <a:r>
              <a:rPr lang="he-IL" sz="2200" dirty="0">
                <a:latin typeface="David" panose="020E0502060401010101" pitchFamily="34" charset="-79"/>
                <a:cs typeface="David" panose="020E0502060401010101" pitchFamily="34" charset="-79"/>
              </a:rPr>
              <a:t>– עיצוב של דף המידע על מנהלי המערכת.</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admin.css </a:t>
            </a:r>
            <a:r>
              <a:rPr lang="he-IL" sz="2200" dirty="0">
                <a:latin typeface="David" panose="020E0502060401010101" pitchFamily="34" charset="-79"/>
                <a:cs typeface="David" panose="020E0502060401010101" pitchFamily="34" charset="-79"/>
              </a:rPr>
              <a:t>– עיצוב של דף המנהל.</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calendar.css </a:t>
            </a:r>
            <a:r>
              <a:rPr lang="he-IL" sz="2200" dirty="0">
                <a:latin typeface="David" panose="020E0502060401010101" pitchFamily="34" charset="-79"/>
                <a:cs typeface="David" panose="020E0502060401010101" pitchFamily="34" charset="-79"/>
              </a:rPr>
              <a:t>– עיצוב של לוח שנה.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info.css </a:t>
            </a:r>
            <a:r>
              <a:rPr lang="he-IL" sz="2200" dirty="0">
                <a:latin typeface="David" panose="020E0502060401010101" pitchFamily="34" charset="-79"/>
                <a:cs typeface="David" panose="020E0502060401010101" pitchFamily="34" charset="-79"/>
              </a:rPr>
              <a:t>– עיצוב של עמוד פרטי המשתמש.</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login.css </a:t>
            </a:r>
            <a:r>
              <a:rPr lang="he-IL" sz="2200" dirty="0">
                <a:latin typeface="David" panose="020E0502060401010101" pitchFamily="34" charset="-79"/>
                <a:cs typeface="David" panose="020E0502060401010101" pitchFamily="34" charset="-79"/>
              </a:rPr>
              <a:t>– עיצוב של עמוד ההתחברות.</a:t>
            </a:r>
            <a:endParaRPr lang="en-US" sz="2200" dirty="0">
              <a:latin typeface="David" panose="020E0502060401010101" pitchFamily="34" charset="-79"/>
              <a:cs typeface="David" panose="020E0502060401010101" pitchFamily="34" charset="-79"/>
            </a:endParaRPr>
          </a:p>
          <a:p>
            <a:r>
              <a:rPr lang="en-US" sz="2200" dirty="0">
                <a:latin typeface="David" panose="020E0502060401010101" pitchFamily="34" charset="-79"/>
                <a:cs typeface="David" panose="020E0502060401010101" pitchFamily="34" charset="-79"/>
              </a:rPr>
              <a:t>w3.css        </a:t>
            </a:r>
            <a:r>
              <a:rPr lang="he-IL" sz="2200" dirty="0">
                <a:latin typeface="David" panose="020E0502060401010101" pitchFamily="34" charset="-79"/>
                <a:cs typeface="David" panose="020E0502060401010101" pitchFamily="34" charset="-79"/>
              </a:rPr>
              <a:t>– </a:t>
            </a:r>
            <a:r>
              <a:rPr lang="he-IL" sz="2200" dirty="0" err="1">
                <a:latin typeface="David" panose="020E0502060401010101" pitchFamily="34" charset="-79"/>
                <a:cs typeface="David" panose="020E0502060401010101" pitchFamily="34" charset="-79"/>
              </a:rPr>
              <a:t>סיפרייה</a:t>
            </a:r>
            <a:r>
              <a:rPr lang="he-IL" sz="2200" dirty="0">
                <a:latin typeface="David" panose="020E0502060401010101" pitchFamily="34" charset="-79"/>
                <a:cs typeface="David" panose="020E0502060401010101" pitchFamily="34" charset="-79"/>
              </a:rPr>
              <a:t> חיצונית של עיצוב.</a:t>
            </a:r>
            <a:endParaRPr lang="en-US" sz="2200" dirty="0">
              <a:latin typeface="David" panose="020E0502060401010101" pitchFamily="34" charset="-79"/>
              <a:cs typeface="David" panose="020E0502060401010101" pitchFamily="34" charset="-79"/>
            </a:endParaRPr>
          </a:p>
        </p:txBody>
      </p:sp>
      <p:pic>
        <p:nvPicPr>
          <p:cNvPr id="3" name="תמונה 2">
            <a:extLst>
              <a:ext uri="{FF2B5EF4-FFF2-40B4-BE49-F238E27FC236}">
                <a16:creationId xmlns:a16="http://schemas.microsoft.com/office/drawing/2014/main" id="{EEE56277-5AFC-42EA-9A8F-7AC7B78DFCD7}"/>
              </a:ext>
            </a:extLst>
          </p:cNvPr>
          <p:cNvPicPr/>
          <p:nvPr/>
        </p:nvPicPr>
        <p:blipFill>
          <a:blip r:embed="rId2"/>
          <a:stretch>
            <a:fillRect/>
          </a:stretch>
        </p:blipFill>
        <p:spPr>
          <a:xfrm>
            <a:off x="241880" y="1661198"/>
            <a:ext cx="2272720" cy="4929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מלבן: פינות מעוגלות 9">
            <a:extLst>
              <a:ext uri="{FF2B5EF4-FFF2-40B4-BE49-F238E27FC236}">
                <a16:creationId xmlns:a16="http://schemas.microsoft.com/office/drawing/2014/main" id="{DA60E7B4-50EC-43B9-8AA1-D392061345B7}"/>
              </a:ext>
            </a:extLst>
          </p:cNvPr>
          <p:cNvSpPr/>
          <p:nvPr/>
        </p:nvSpPr>
        <p:spPr>
          <a:xfrm>
            <a:off x="300621" y="1962632"/>
            <a:ext cx="2213979" cy="10258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5611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0" end="10"/>
                                            </p:txEl>
                                          </p:spTgt>
                                        </p:tgtEl>
                                        <p:attrNameLst>
                                          <p:attrName>style.visibility</p:attrName>
                                        </p:attrNameLst>
                                      </p:cBhvr>
                                      <p:to>
                                        <p:strVal val="visible"/>
                                      </p:to>
                                    </p:set>
                                    <p:animEffect transition="in" filter="fade">
                                      <p:cBhvr>
                                        <p:cTn id="14" dur="1000"/>
                                        <p:tgtEl>
                                          <p:spTgt spid="11">
                                            <p:txEl>
                                              <p:pRg st="10" end="10"/>
                                            </p:txEl>
                                          </p:spTgt>
                                        </p:tgtEl>
                                      </p:cBhvr>
                                    </p:animEffect>
                                    <p:anim calcmode="lin" valueType="num">
                                      <p:cBhvr>
                                        <p:cTn id="15"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fade">
                                      <p:cBhvr>
                                        <p:cTn id="35" dur="1000"/>
                                        <p:tgtEl>
                                          <p:spTgt spid="11">
                                            <p:txEl>
                                              <p:pRg st="3" end="3"/>
                                            </p:txEl>
                                          </p:spTgt>
                                        </p:tgtEl>
                                      </p:cBhvr>
                                    </p:animEffect>
                                    <p:anim calcmode="lin" valueType="num">
                                      <p:cBhvr>
                                        <p:cTn id="3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Effect transition="in" filter="fade">
                                      <p:cBhvr>
                                        <p:cTn id="42" dur="1000"/>
                                        <p:tgtEl>
                                          <p:spTgt spid="11">
                                            <p:txEl>
                                              <p:pRg st="4" end="4"/>
                                            </p:txEl>
                                          </p:spTgt>
                                        </p:tgtEl>
                                      </p:cBhvr>
                                    </p:animEffect>
                                    <p:anim calcmode="lin" valueType="num">
                                      <p:cBhvr>
                                        <p:cTn id="4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1000"/>
                                        <p:tgtEl>
                                          <p:spTgt spid="11">
                                            <p:txEl>
                                              <p:pRg st="5" end="5"/>
                                            </p:txEl>
                                          </p:spTgt>
                                        </p:tgtEl>
                                      </p:cBhvr>
                                    </p:animEffect>
                                    <p:anim calcmode="lin" valueType="num">
                                      <p:cBhvr>
                                        <p:cTn id="5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animEffect transition="in" filter="fade">
                                      <p:cBhvr>
                                        <p:cTn id="59" dur="1000"/>
                                        <p:tgtEl>
                                          <p:spTgt spid="11">
                                            <p:txEl>
                                              <p:pRg st="6" end="6"/>
                                            </p:txEl>
                                          </p:spTgt>
                                        </p:tgtEl>
                                      </p:cBhvr>
                                    </p:animEffect>
                                    <p:anim calcmode="lin" valueType="num">
                                      <p:cBhvr>
                                        <p:cTn id="6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1">
                                            <p:txEl>
                                              <p:pRg st="7" end="7"/>
                                            </p:txEl>
                                          </p:spTgt>
                                        </p:tgtEl>
                                        <p:attrNameLst>
                                          <p:attrName>style.visibility</p:attrName>
                                        </p:attrNameLst>
                                      </p:cBhvr>
                                      <p:to>
                                        <p:strVal val="visible"/>
                                      </p:to>
                                    </p:set>
                                    <p:animEffect transition="in" filter="fade">
                                      <p:cBhvr>
                                        <p:cTn id="66" dur="1000"/>
                                        <p:tgtEl>
                                          <p:spTgt spid="11">
                                            <p:txEl>
                                              <p:pRg st="7" end="7"/>
                                            </p:txEl>
                                          </p:spTgt>
                                        </p:tgtEl>
                                      </p:cBhvr>
                                    </p:animEffect>
                                    <p:anim calcmode="lin" valueType="num">
                                      <p:cBhvr>
                                        <p:cTn id="6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animEffect transition="in" filter="fade">
                                      <p:cBhvr>
                                        <p:cTn id="73" dur="1000"/>
                                        <p:tgtEl>
                                          <p:spTgt spid="11">
                                            <p:txEl>
                                              <p:pRg st="8" end="8"/>
                                            </p:txEl>
                                          </p:spTgt>
                                        </p:tgtEl>
                                      </p:cBhvr>
                                    </p:animEffect>
                                    <p:anim calcmode="lin" valueType="num">
                                      <p:cBhvr>
                                        <p:cTn id="7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1">
                                            <p:txEl>
                                              <p:pRg st="9" end="9"/>
                                            </p:txEl>
                                          </p:spTgt>
                                        </p:tgtEl>
                                        <p:attrNameLst>
                                          <p:attrName>style.visibility</p:attrName>
                                        </p:attrNameLst>
                                      </p:cBhvr>
                                      <p:to>
                                        <p:strVal val="visible"/>
                                      </p:to>
                                    </p:set>
                                    <p:animEffect transition="in" filter="fade">
                                      <p:cBhvr>
                                        <p:cTn id="80" dur="1000"/>
                                        <p:tgtEl>
                                          <p:spTgt spid="11">
                                            <p:txEl>
                                              <p:pRg st="9" end="9"/>
                                            </p:txEl>
                                          </p:spTgt>
                                        </p:tgtEl>
                                      </p:cBhvr>
                                    </p:animEffect>
                                    <p:anim calcmode="lin" valueType="num">
                                      <p:cBhvr>
                                        <p:cTn id="8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8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3477875"/>
          </a:xfrm>
          <a:prstGeom prst="rect">
            <a:avLst/>
          </a:prstGeom>
          <a:noFill/>
        </p:spPr>
        <p:txBody>
          <a:bodyPr wrap="square" rtlCol="1">
            <a:spAutoFit/>
          </a:bodyPr>
          <a:lstStyle/>
          <a:p>
            <a:r>
              <a:rPr lang="en-US" sz="2200" b="1" dirty="0" err="1">
                <a:latin typeface="David" panose="020E0502060401010101" pitchFamily="34" charset="-79"/>
                <a:cs typeface="David" panose="020E0502060401010101" pitchFamily="34" charset="-79"/>
              </a:rPr>
              <a:t>Img</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מכילה תמונות שהמערכת משתמשת בהן (תמונות של מנהלי המערכת שמוצגים בעמוד של </a:t>
            </a:r>
            <a:r>
              <a:rPr lang="en-US" sz="2200" dirty="0">
                <a:latin typeface="David" panose="020E0502060401010101" pitchFamily="34" charset="-79"/>
                <a:cs typeface="David" panose="020E0502060401010101" pitchFamily="34" charset="-79"/>
              </a:rPr>
              <a:t>About</a:t>
            </a:r>
            <a:r>
              <a:rPr lang="he-IL" sz="2200" dirty="0">
                <a:latin typeface="David" panose="020E0502060401010101" pitchFamily="34" charset="-79"/>
                <a:cs typeface="David" panose="020E0502060401010101" pitchFamily="34" charset="-79"/>
              </a:rPr>
              <a:t> וכו').</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Js</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מכילה את קבצי ה</a:t>
            </a:r>
            <a:r>
              <a:rPr lang="en-US" sz="2200" dirty="0">
                <a:latin typeface="David" panose="020E0502060401010101" pitchFamily="34" charset="-79"/>
                <a:cs typeface="David" panose="020E0502060401010101" pitchFamily="34" charset="-79"/>
              </a:rPr>
              <a:t>JavaScript</a:t>
            </a:r>
            <a:r>
              <a:rPr lang="he-IL" sz="2200" dirty="0">
                <a:latin typeface="David" panose="020E0502060401010101" pitchFamily="34" charset="-79"/>
                <a:cs typeface="David" panose="020E0502060401010101" pitchFamily="34" charset="-79"/>
              </a:rPr>
              <a:t>:</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admin.js </a:t>
            </a:r>
            <a:r>
              <a:rPr lang="he-IL" sz="2200" dirty="0">
                <a:latin typeface="David" panose="020E0502060401010101" pitchFamily="34" charset="-79"/>
                <a:cs typeface="David" panose="020E0502060401010101" pitchFamily="34" charset="-79"/>
              </a:rPr>
              <a:t>– מכיל קוד שרץ כאשר נכנסים לעמוד המנהל.</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calendar.js </a:t>
            </a:r>
            <a:r>
              <a:rPr lang="he-IL" sz="2200" dirty="0">
                <a:latin typeface="David" panose="020E0502060401010101" pitchFamily="34" charset="-79"/>
                <a:cs typeface="David" panose="020E0502060401010101" pitchFamily="34" charset="-79"/>
              </a:rPr>
              <a:t>– מכיל קוד שרץ כאשר פותחים לוח שנה.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info.js </a:t>
            </a:r>
            <a:r>
              <a:rPr lang="he-IL" sz="2200" dirty="0">
                <a:latin typeface="David" panose="020E0502060401010101" pitchFamily="34" charset="-79"/>
                <a:cs typeface="David" panose="020E0502060401010101" pitchFamily="34" charset="-79"/>
              </a:rPr>
              <a:t>– קוד שאחראי על וולידציה של שינוי סיסמה.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login.js </a:t>
            </a:r>
            <a:r>
              <a:rPr lang="he-IL" sz="2200" dirty="0">
                <a:latin typeface="David" panose="020E0502060401010101" pitchFamily="34" charset="-79"/>
                <a:cs typeface="David" panose="020E0502060401010101" pitchFamily="34" charset="-79"/>
              </a:rPr>
              <a:t>– מכיל קוד שרץ כשנכנסים לעמוד ההתחברות.</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lowContainer.js </a:t>
            </a:r>
            <a:r>
              <a:rPr lang="he-IL" sz="2200" dirty="0">
                <a:latin typeface="David" panose="020E0502060401010101" pitchFamily="34" charset="-79"/>
                <a:cs typeface="David" panose="020E0502060401010101" pitchFamily="34" charset="-79"/>
              </a:rPr>
              <a:t>– קוד שבודק את נתוני המערכת של המשתמש.</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shiftsRegistrationCalendar.js </a:t>
            </a:r>
            <a:r>
              <a:rPr lang="he-IL" sz="2200" dirty="0">
                <a:latin typeface="David" panose="020E0502060401010101" pitchFamily="34" charset="-79"/>
                <a:cs typeface="David" panose="020E0502060401010101" pitchFamily="34" charset="-79"/>
              </a:rPr>
              <a:t>– קוד שרץ כשנכנסים להרשמה למשמרות.</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shiftsViewCalendar.js </a:t>
            </a:r>
            <a:r>
              <a:rPr lang="he-IL" sz="2200" dirty="0">
                <a:latin typeface="David" panose="020E0502060401010101" pitchFamily="34" charset="-79"/>
                <a:cs typeface="David" panose="020E0502060401010101" pitchFamily="34" charset="-79"/>
              </a:rPr>
              <a:t>– קוד שרץ שנכנסים לעמוד של צפייה בלוח משמרות.</a:t>
            </a:r>
            <a:endParaRPr lang="en-US" sz="2200" dirty="0">
              <a:latin typeface="David" panose="020E0502060401010101" pitchFamily="34" charset="-79"/>
              <a:cs typeface="David" panose="020E0502060401010101" pitchFamily="34" charset="-79"/>
            </a:endParaRPr>
          </a:p>
        </p:txBody>
      </p:sp>
      <p:pic>
        <p:nvPicPr>
          <p:cNvPr id="3" name="תמונה 2">
            <a:extLst>
              <a:ext uri="{FF2B5EF4-FFF2-40B4-BE49-F238E27FC236}">
                <a16:creationId xmlns:a16="http://schemas.microsoft.com/office/drawing/2014/main" id="{EEE56277-5AFC-42EA-9A8F-7AC7B78DFCD7}"/>
              </a:ext>
            </a:extLst>
          </p:cNvPr>
          <p:cNvPicPr/>
          <p:nvPr/>
        </p:nvPicPr>
        <p:blipFill>
          <a:blip r:embed="rId2"/>
          <a:stretch>
            <a:fillRect/>
          </a:stretch>
        </p:blipFill>
        <p:spPr>
          <a:xfrm>
            <a:off x="241880" y="1661198"/>
            <a:ext cx="2272720" cy="4929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מלבן: פינות מעוגלות 9">
            <a:extLst>
              <a:ext uri="{FF2B5EF4-FFF2-40B4-BE49-F238E27FC236}">
                <a16:creationId xmlns:a16="http://schemas.microsoft.com/office/drawing/2014/main" id="{DA60E7B4-50EC-43B9-8AA1-D392061345B7}"/>
              </a:ext>
            </a:extLst>
          </p:cNvPr>
          <p:cNvSpPr/>
          <p:nvPr/>
        </p:nvSpPr>
        <p:spPr>
          <a:xfrm>
            <a:off x="300621" y="2938346"/>
            <a:ext cx="2213979" cy="1895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פינות מעוגלות 5">
            <a:extLst>
              <a:ext uri="{FF2B5EF4-FFF2-40B4-BE49-F238E27FC236}">
                <a16:creationId xmlns:a16="http://schemas.microsoft.com/office/drawing/2014/main" id="{E224EB76-BE80-411F-A11C-0DCF3F7BDC4D}"/>
              </a:ext>
            </a:extLst>
          </p:cNvPr>
          <p:cNvSpPr/>
          <p:nvPr/>
        </p:nvSpPr>
        <p:spPr>
          <a:xfrm>
            <a:off x="308055" y="3121514"/>
            <a:ext cx="2213979" cy="117170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962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fade">
                                      <p:cBhvr>
                                        <p:cTn id="31" dur="1000"/>
                                        <p:tgtEl>
                                          <p:spTgt spid="11">
                                            <p:txEl>
                                              <p:pRg st="2" end="2"/>
                                            </p:txEl>
                                          </p:spTgt>
                                        </p:tgtEl>
                                      </p:cBhvr>
                                    </p:animEffect>
                                    <p:anim calcmode="lin" valueType="num">
                                      <p:cBhvr>
                                        <p:cTn id="3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1000"/>
                                        <p:tgtEl>
                                          <p:spTgt spid="11">
                                            <p:txEl>
                                              <p:pRg st="3" end="3"/>
                                            </p:txEl>
                                          </p:spTgt>
                                        </p:tgtEl>
                                      </p:cBhvr>
                                    </p:animEffect>
                                    <p:anim calcmode="lin" valueType="num">
                                      <p:cBhvr>
                                        <p:cTn id="3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Effect transition="in" filter="fade">
                                      <p:cBhvr>
                                        <p:cTn id="45" dur="1000"/>
                                        <p:tgtEl>
                                          <p:spTgt spid="11">
                                            <p:txEl>
                                              <p:pRg st="4" end="4"/>
                                            </p:txEl>
                                          </p:spTgt>
                                        </p:tgtEl>
                                      </p:cBhvr>
                                    </p:animEffect>
                                    <p:anim calcmode="lin" valueType="num">
                                      <p:cBhvr>
                                        <p:cTn id="4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1000"/>
                                        <p:tgtEl>
                                          <p:spTgt spid="11">
                                            <p:txEl>
                                              <p:pRg st="5" end="5"/>
                                            </p:txEl>
                                          </p:spTgt>
                                        </p:tgtEl>
                                      </p:cBhvr>
                                    </p:animEffect>
                                    <p:anim calcmode="lin" valueType="num">
                                      <p:cBhvr>
                                        <p:cTn id="5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animEffect transition="in" filter="fade">
                                      <p:cBhvr>
                                        <p:cTn id="59" dur="1000"/>
                                        <p:tgtEl>
                                          <p:spTgt spid="11">
                                            <p:txEl>
                                              <p:pRg st="6" end="6"/>
                                            </p:txEl>
                                          </p:spTgt>
                                        </p:tgtEl>
                                      </p:cBhvr>
                                    </p:animEffect>
                                    <p:anim calcmode="lin" valueType="num">
                                      <p:cBhvr>
                                        <p:cTn id="6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1">
                                            <p:txEl>
                                              <p:pRg st="7" end="7"/>
                                            </p:txEl>
                                          </p:spTgt>
                                        </p:tgtEl>
                                        <p:attrNameLst>
                                          <p:attrName>style.visibility</p:attrName>
                                        </p:attrNameLst>
                                      </p:cBhvr>
                                      <p:to>
                                        <p:strVal val="visible"/>
                                      </p:to>
                                    </p:set>
                                    <p:animEffect transition="in" filter="fade">
                                      <p:cBhvr>
                                        <p:cTn id="66" dur="1000"/>
                                        <p:tgtEl>
                                          <p:spTgt spid="11">
                                            <p:txEl>
                                              <p:pRg st="7" end="7"/>
                                            </p:txEl>
                                          </p:spTgt>
                                        </p:tgtEl>
                                      </p:cBhvr>
                                    </p:animEffect>
                                    <p:anim calcmode="lin" valueType="num">
                                      <p:cBhvr>
                                        <p:cTn id="6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animEffect transition="in" filter="fade">
                                      <p:cBhvr>
                                        <p:cTn id="73" dur="1000"/>
                                        <p:tgtEl>
                                          <p:spTgt spid="11">
                                            <p:txEl>
                                              <p:pRg st="8" end="8"/>
                                            </p:txEl>
                                          </p:spTgt>
                                        </p:tgtEl>
                                      </p:cBhvr>
                                    </p:animEffect>
                                    <p:anim calcmode="lin" valueType="num">
                                      <p:cBhvr>
                                        <p:cTn id="7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4832092"/>
          </a:xfrm>
          <a:prstGeom prst="rect">
            <a:avLst/>
          </a:prstGeom>
          <a:noFill/>
        </p:spPr>
        <p:txBody>
          <a:bodyPr wrap="square" rtlCol="1">
            <a:spAutoFit/>
          </a:bodyPr>
          <a:lstStyle/>
          <a:p>
            <a:pPr lvl="0"/>
            <a:r>
              <a:rPr lang="en-US" sz="2200" b="1" dirty="0">
                <a:latin typeface="David" panose="020E0502060401010101" pitchFamily="34" charset="-79"/>
                <a:cs typeface="David" panose="020E0502060401010101" pitchFamily="34" charset="-79"/>
              </a:rPr>
              <a:t>Templates</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מכיל את קבצי ה</a:t>
            </a:r>
            <a:r>
              <a:rPr lang="en-US" sz="2200" dirty="0">
                <a:latin typeface="David" panose="020E0502060401010101" pitchFamily="34" charset="-79"/>
                <a:cs typeface="David" panose="020E0502060401010101" pitchFamily="34" charset="-79"/>
              </a:rPr>
              <a:t>HTML</a:t>
            </a:r>
            <a:r>
              <a:rPr lang="he-IL" sz="2200" dirty="0">
                <a:latin typeface="David" panose="020E0502060401010101" pitchFamily="34" charset="-79"/>
                <a:cs typeface="David" panose="020E0502060401010101" pitchFamily="34" charset="-79"/>
              </a:rPr>
              <a:t> של המערכת. קבצי ה</a:t>
            </a:r>
            <a:r>
              <a:rPr lang="en-US" sz="2200" dirty="0">
                <a:latin typeface="David" panose="020E0502060401010101" pitchFamily="34" charset="-79"/>
                <a:cs typeface="David" panose="020E0502060401010101" pitchFamily="34" charset="-79"/>
              </a:rPr>
              <a:t>HTML</a:t>
            </a:r>
            <a:r>
              <a:rPr lang="he-IL" sz="2200" dirty="0">
                <a:latin typeface="David" panose="020E0502060401010101" pitchFamily="34" charset="-79"/>
                <a:cs typeface="David" panose="020E0502060401010101" pitchFamily="34" charset="-79"/>
              </a:rPr>
              <a:t> הם דינאמיים (משתנים בהתאם לבקשות של המשתמש) ומנוהלים על ידי </a:t>
            </a:r>
            <a:r>
              <a:rPr lang="en-US" sz="2200" dirty="0" err="1">
                <a:latin typeface="David" panose="020E0502060401010101" pitchFamily="34" charset="-79"/>
                <a:cs typeface="David" panose="020E0502060401010101" pitchFamily="34" charset="-79"/>
              </a:rPr>
              <a:t>Thymeleaf</a:t>
            </a:r>
            <a:r>
              <a:rPr lang="he-IL" sz="2200" dirty="0">
                <a:latin typeface="David" panose="020E0502060401010101" pitchFamily="34" charset="-79"/>
                <a:cs typeface="David" panose="020E0502060401010101" pitchFamily="34" charset="-79"/>
              </a:rPr>
              <a:t> (יוסבר בהמשך):</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login.html </a:t>
            </a:r>
            <a:r>
              <a:rPr lang="he-IL" sz="2200" dirty="0">
                <a:latin typeface="David" panose="020E0502060401010101" pitchFamily="34" charset="-79"/>
                <a:cs typeface="David" panose="020E0502060401010101" pitchFamily="34" charset="-79"/>
              </a:rPr>
              <a:t>– קובץ </a:t>
            </a:r>
            <a:r>
              <a:rPr lang="en-US" sz="2200" dirty="0">
                <a:latin typeface="David" panose="020E0502060401010101" pitchFamily="34" charset="-79"/>
                <a:cs typeface="David" panose="020E0502060401010101" pitchFamily="34" charset="-79"/>
              </a:rPr>
              <a:t>HTML</a:t>
            </a:r>
            <a:r>
              <a:rPr lang="he-IL" sz="2200" dirty="0">
                <a:latin typeface="David" panose="020E0502060401010101" pitchFamily="34" charset="-79"/>
                <a:cs typeface="David" panose="020E0502060401010101" pitchFamily="34" charset="-79"/>
              </a:rPr>
              <a:t> של ההתחברות.</a:t>
            </a:r>
            <a:endParaRPr lang="en-US" sz="2200" dirty="0">
              <a:latin typeface="David" panose="020E0502060401010101" pitchFamily="34" charset="-79"/>
              <a:cs typeface="David" panose="020E0502060401010101" pitchFamily="34" charset="-79"/>
            </a:endParaRPr>
          </a:p>
          <a:p>
            <a:r>
              <a:rPr lang="en-US" sz="2200" b="1" dirty="0">
                <a:latin typeface="David" panose="020E0502060401010101" pitchFamily="34" charset="-79"/>
                <a:cs typeface="David" panose="020E0502060401010101" pitchFamily="34" charset="-79"/>
              </a:rPr>
              <a:t>index.html</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קובץ </a:t>
            </a:r>
            <a:r>
              <a:rPr lang="en-US" sz="2200" dirty="0">
                <a:latin typeface="David" panose="020E0502060401010101" pitchFamily="34" charset="-79"/>
                <a:cs typeface="David" panose="020E0502060401010101" pitchFamily="34" charset="-79"/>
              </a:rPr>
              <a:t>HTML</a:t>
            </a:r>
            <a:r>
              <a:rPr lang="he-IL" sz="2200" dirty="0">
                <a:latin typeface="David" panose="020E0502060401010101" pitchFamily="34" charset="-79"/>
                <a:cs typeface="David" panose="020E0502060401010101" pitchFamily="34" charset="-79"/>
              </a:rPr>
              <a:t> שמוצג למשתמש בכל הדפים (חוץ מעמוד ההתחברות), כאשר בכל עמוד הוא משתמש בקבצי </a:t>
            </a:r>
            <a:r>
              <a:rPr lang="en-US" sz="2200" dirty="0">
                <a:latin typeface="David" panose="020E0502060401010101" pitchFamily="34" charset="-79"/>
                <a:cs typeface="David" panose="020E0502060401010101" pitchFamily="34" charset="-79"/>
              </a:rPr>
              <a:t>HTML</a:t>
            </a:r>
            <a:r>
              <a:rPr lang="he-IL" sz="2200" dirty="0">
                <a:latin typeface="David" panose="020E0502060401010101" pitchFamily="34" charset="-79"/>
                <a:cs typeface="David" panose="020E0502060401010101" pitchFamily="34" charset="-79"/>
              </a:rPr>
              <a:t> נוספים מהתיקייה של </a:t>
            </a:r>
            <a:r>
              <a:rPr lang="en-US" sz="2200" b="1" dirty="0">
                <a:latin typeface="David" panose="020E0502060401010101" pitchFamily="34" charset="-79"/>
                <a:cs typeface="David" panose="020E0502060401010101" pitchFamily="34" charset="-79"/>
              </a:rPr>
              <a:t>fragments</a:t>
            </a:r>
            <a:r>
              <a:rPr lang="he-IL" sz="2200" dirty="0">
                <a:latin typeface="David" panose="020E0502060401010101" pitchFamily="34" charset="-79"/>
                <a:cs typeface="David" panose="020E0502060401010101" pitchFamily="34" charset="-79"/>
              </a:rPr>
              <a:t> בהתאם לבקשת </a:t>
            </a:r>
            <a:r>
              <a:rPr lang="he-IL" sz="2200" dirty="0" err="1">
                <a:latin typeface="David" panose="020E0502060401010101" pitchFamily="34" charset="-79"/>
                <a:cs typeface="David" panose="020E0502060401010101" pitchFamily="34" charset="-79"/>
              </a:rPr>
              <a:t>המשתשמש</a:t>
            </a:r>
            <a:r>
              <a:rPr lang="he-IL" sz="2200" dirty="0">
                <a:latin typeface="David" panose="020E0502060401010101" pitchFamily="34" charset="-79"/>
                <a:cs typeface="David" panose="020E0502060401010101" pitchFamily="34" charset="-79"/>
              </a:rPr>
              <a:t>: </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about.html </a:t>
            </a:r>
            <a:r>
              <a:rPr lang="he-IL" sz="2200" dirty="0">
                <a:latin typeface="David" panose="020E0502060401010101" pitchFamily="34" charset="-79"/>
                <a:cs typeface="David" panose="020E0502060401010101" pitchFamily="34" charset="-79"/>
              </a:rPr>
              <a:t>– במידה והמשתמש ביקש את דף המידע על מנהלי המערכת,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admin.html </a:t>
            </a:r>
            <a:r>
              <a:rPr lang="he-IL" sz="2200" dirty="0">
                <a:latin typeface="David" panose="020E0502060401010101" pitchFamily="34" charset="-79"/>
                <a:cs typeface="David" panose="020E0502060401010101" pitchFamily="34" charset="-79"/>
              </a:rPr>
              <a:t>– במידה והמשתמש ביקש את דף המנהל,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 (רק למנהל יש גישה לדף זה).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calendar.html </a:t>
            </a:r>
            <a:r>
              <a:rPr lang="he-IL" sz="2200" dirty="0">
                <a:latin typeface="David" panose="020E0502060401010101" pitchFamily="34" charset="-79"/>
                <a:cs typeface="David" panose="020E0502060401010101" pitchFamily="34" charset="-79"/>
              </a:rPr>
              <a:t>– במידה והמשתמש ביקש דף עם לוח שנה (תצוגת לוח משמרות או הרשמה למשמרות),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footer.html </a:t>
            </a:r>
            <a:r>
              <a:rPr lang="he-IL" sz="2200" dirty="0">
                <a:latin typeface="David" panose="020E0502060401010101" pitchFamily="34" charset="-79"/>
                <a:cs typeface="David" panose="020E0502060401010101" pitchFamily="34" charset="-79"/>
              </a:rPr>
              <a:t>– קובץ זה מופיע בכל העמודים, ולכן תמיד </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אותו. קובץ זה מציג את הזכויות יוצרים.</a:t>
            </a:r>
            <a:endParaRPr lang="en-US" sz="2200" dirty="0">
              <a:latin typeface="David" panose="020E0502060401010101" pitchFamily="34" charset="-79"/>
              <a:cs typeface="David" panose="020E0502060401010101" pitchFamily="34" charset="-79"/>
            </a:endParaRPr>
          </a:p>
        </p:txBody>
      </p:sp>
      <p:pic>
        <p:nvPicPr>
          <p:cNvPr id="3" name="תמונה 2">
            <a:extLst>
              <a:ext uri="{FF2B5EF4-FFF2-40B4-BE49-F238E27FC236}">
                <a16:creationId xmlns:a16="http://schemas.microsoft.com/office/drawing/2014/main" id="{EEE56277-5AFC-42EA-9A8F-7AC7B78DFCD7}"/>
              </a:ext>
            </a:extLst>
          </p:cNvPr>
          <p:cNvPicPr/>
          <p:nvPr/>
        </p:nvPicPr>
        <p:blipFill>
          <a:blip r:embed="rId2"/>
          <a:stretch>
            <a:fillRect/>
          </a:stretch>
        </p:blipFill>
        <p:spPr>
          <a:xfrm>
            <a:off x="241880" y="1661198"/>
            <a:ext cx="2272720" cy="4929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מלבן: פינות מעוגלות 9">
            <a:extLst>
              <a:ext uri="{FF2B5EF4-FFF2-40B4-BE49-F238E27FC236}">
                <a16:creationId xmlns:a16="http://schemas.microsoft.com/office/drawing/2014/main" id="{DA60E7B4-50EC-43B9-8AA1-D392061345B7}"/>
              </a:ext>
            </a:extLst>
          </p:cNvPr>
          <p:cNvSpPr/>
          <p:nvPr/>
        </p:nvSpPr>
        <p:spPr>
          <a:xfrm>
            <a:off x="241880" y="4226311"/>
            <a:ext cx="2213979" cy="22246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683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1000"/>
                                        <p:tgtEl>
                                          <p:spTgt spid="11">
                                            <p:txEl>
                                              <p:pRg st="1" end="1"/>
                                            </p:txEl>
                                          </p:spTgt>
                                        </p:tgtEl>
                                      </p:cBhvr>
                                    </p:animEffect>
                                    <p:anim calcmode="lin" valueType="num">
                                      <p:cBhvr>
                                        <p:cTn id="1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1000"/>
                                        <p:tgtEl>
                                          <p:spTgt spid="11">
                                            <p:txEl>
                                              <p:pRg st="3" end="3"/>
                                            </p:txEl>
                                          </p:spTgt>
                                        </p:tgtEl>
                                      </p:cBhvr>
                                    </p:animEffect>
                                    <p:anim calcmode="lin" valueType="num">
                                      <p:cBhvr>
                                        <p:cTn id="3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fade">
                                      <p:cBhvr>
                                        <p:cTn id="38" dur="1000"/>
                                        <p:tgtEl>
                                          <p:spTgt spid="11">
                                            <p:txEl>
                                              <p:pRg st="4" end="4"/>
                                            </p:txEl>
                                          </p:spTgt>
                                        </p:tgtEl>
                                      </p:cBhvr>
                                    </p:animEffect>
                                    <p:anim calcmode="lin" valueType="num">
                                      <p:cBhvr>
                                        <p:cTn id="3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Effect transition="in" filter="fade">
                                      <p:cBhvr>
                                        <p:cTn id="45" dur="1000"/>
                                        <p:tgtEl>
                                          <p:spTgt spid="11">
                                            <p:txEl>
                                              <p:pRg st="5" end="5"/>
                                            </p:txEl>
                                          </p:spTgt>
                                        </p:tgtEl>
                                      </p:cBhvr>
                                    </p:animEffect>
                                    <p:anim calcmode="lin" valueType="num">
                                      <p:cBhvr>
                                        <p:cTn id="46"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Effect transition="in" filter="fade">
                                      <p:cBhvr>
                                        <p:cTn id="52" dur="1000"/>
                                        <p:tgtEl>
                                          <p:spTgt spid="11">
                                            <p:txEl>
                                              <p:pRg st="6" end="6"/>
                                            </p:txEl>
                                          </p:spTgt>
                                        </p:tgtEl>
                                      </p:cBhvr>
                                    </p:animEffect>
                                    <p:anim calcmode="lin" valueType="num">
                                      <p:cBhvr>
                                        <p:cTn id="53"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932771" y="1382577"/>
            <a:ext cx="9211103" cy="5509200"/>
          </a:xfrm>
          <a:prstGeom prst="rect">
            <a:avLst/>
          </a:prstGeom>
          <a:noFill/>
        </p:spPr>
        <p:txBody>
          <a:bodyPr wrap="square" rtlCol="1">
            <a:spAutoFit/>
          </a:bodyPr>
          <a:lstStyle/>
          <a:p>
            <a:pPr lvl="1"/>
            <a:r>
              <a:rPr lang="en-US" sz="2200" dirty="0">
                <a:latin typeface="David" panose="020E0502060401010101" pitchFamily="34" charset="-79"/>
                <a:cs typeface="David" panose="020E0502060401010101" pitchFamily="34" charset="-79"/>
              </a:rPr>
              <a:t>header.html </a:t>
            </a:r>
            <a:r>
              <a:rPr lang="he-IL" sz="2200" dirty="0">
                <a:latin typeface="David" panose="020E0502060401010101" pitchFamily="34" charset="-79"/>
                <a:cs typeface="David" panose="020E0502060401010101" pitchFamily="34" charset="-79"/>
              </a:rPr>
              <a:t>– מכיל את כל המידע הנצרך לתגית ה</a:t>
            </a:r>
            <a:r>
              <a:rPr lang="en-US" sz="2200" dirty="0">
                <a:latin typeface="David" panose="020E0502060401010101" pitchFamily="34" charset="-79"/>
                <a:cs typeface="David" panose="020E0502060401010101" pitchFamily="34" charset="-79"/>
              </a:rPr>
              <a:t>&lt;head&gt;</a:t>
            </a:r>
            <a:r>
              <a:rPr lang="he-IL" sz="2200" dirty="0">
                <a:latin typeface="David" panose="020E0502060401010101" pitchFamily="34" charset="-79"/>
                <a:cs typeface="David" panose="020E0502060401010101" pitchFamily="34" charset="-79"/>
              </a:rPr>
              <a:t>. כיוון שההגדרות בתגית ה</a:t>
            </a:r>
            <a:r>
              <a:rPr lang="en-US" sz="2200" dirty="0">
                <a:latin typeface="David" panose="020E0502060401010101" pitchFamily="34" charset="-79"/>
                <a:cs typeface="David" panose="020E0502060401010101" pitchFamily="34" charset="-79"/>
              </a:rPr>
              <a:t>&lt;head&gt;</a:t>
            </a:r>
            <a:r>
              <a:rPr lang="he-IL" sz="2200" dirty="0">
                <a:latin typeface="David" panose="020E0502060401010101" pitchFamily="34" charset="-79"/>
                <a:cs typeface="David" panose="020E0502060401010101" pitchFamily="34" charset="-79"/>
              </a:rPr>
              <a:t> נצרכות בכל דפי המערכת,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תמיד יכיל אותו.</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info.html </a:t>
            </a:r>
            <a:r>
              <a:rPr lang="he-IL" sz="2200" dirty="0">
                <a:latin typeface="David" panose="020E0502060401010101" pitchFamily="34" charset="-79"/>
                <a:cs typeface="David" panose="020E0502060401010101" pitchFamily="34" charset="-79"/>
              </a:rPr>
              <a:t>– במידה והמשתמש ביקש את דף המידע האישי,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 </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lowContainer.html </a:t>
            </a:r>
            <a:r>
              <a:rPr lang="he-IL" sz="2200" dirty="0">
                <a:latin typeface="David" panose="020E0502060401010101" pitchFamily="34" charset="-79"/>
                <a:cs typeface="David" panose="020E0502060401010101" pitchFamily="34" charset="-79"/>
              </a:rPr>
              <a:t>– קובץ זה מופיע בכל העמודים, ולכן תמיד </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אותו. זהו הקובץ שמציג את החלק התחתון של האתר (עם הפרטים על החברה, מנהל המשמרות והמערכת של המשתמש).</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menu.html </a:t>
            </a:r>
            <a:r>
              <a:rPr lang="he-IL" sz="2200" dirty="0">
                <a:latin typeface="David" panose="020E0502060401010101" pitchFamily="34" charset="-79"/>
                <a:cs typeface="David" panose="020E0502060401010101" pitchFamily="34" charset="-79"/>
              </a:rPr>
              <a:t>– קובץ זה מופיע בכל העמודים, ולכן תמיד </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אותו. זהו הקובץ שאחראי על התצוגה של התפריט.</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registration.html </a:t>
            </a:r>
            <a:r>
              <a:rPr lang="he-IL" sz="2200" dirty="0">
                <a:latin typeface="David" panose="020E0502060401010101" pitchFamily="34" charset="-79"/>
                <a:cs typeface="David" panose="020E0502060401010101" pitchFamily="34" charset="-79"/>
              </a:rPr>
              <a:t>– במידה והמשתמש ביקש את דף ההרשמה לעובד חדש,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 (רק למנהל יש גישה לדף זה).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shifts.html </a:t>
            </a:r>
            <a:r>
              <a:rPr lang="he-IL" sz="2200" dirty="0">
                <a:latin typeface="David" panose="020E0502060401010101" pitchFamily="34" charset="-79"/>
                <a:cs typeface="David" panose="020E0502060401010101" pitchFamily="34" charset="-79"/>
              </a:rPr>
              <a:t>– במידה והמשתמש ביקש את הדף של תצוגת לוח משמרות או הרשמה למשמרות, קובץ ה</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דף זה.</a:t>
            </a:r>
            <a:endParaRPr lang="en-US" sz="2200" dirty="0">
              <a:latin typeface="David" panose="020E0502060401010101" pitchFamily="34" charset="-79"/>
              <a:cs typeface="David" panose="020E0502060401010101" pitchFamily="34" charset="-79"/>
            </a:endParaRPr>
          </a:p>
          <a:p>
            <a:pPr lvl="1"/>
            <a:r>
              <a:rPr lang="en-US" sz="2200" dirty="0">
                <a:latin typeface="David" panose="020E0502060401010101" pitchFamily="34" charset="-79"/>
                <a:cs typeface="David" panose="020E0502060401010101" pitchFamily="34" charset="-79"/>
              </a:rPr>
              <a:t>topContainer.html </a:t>
            </a:r>
            <a:r>
              <a:rPr lang="he-IL" sz="2200" dirty="0">
                <a:latin typeface="David" panose="020E0502060401010101" pitchFamily="34" charset="-79"/>
                <a:cs typeface="David" panose="020E0502060401010101" pitchFamily="34" charset="-79"/>
              </a:rPr>
              <a:t>– קובץ זה מופיע בכל העמודים, ולכן תמיד </a:t>
            </a:r>
            <a:r>
              <a:rPr lang="en-US" sz="2200" dirty="0">
                <a:latin typeface="David" panose="020E0502060401010101" pitchFamily="34" charset="-79"/>
                <a:cs typeface="David" panose="020E0502060401010101" pitchFamily="34" charset="-79"/>
              </a:rPr>
              <a:t>index</a:t>
            </a:r>
            <a:r>
              <a:rPr lang="he-IL" sz="2200" dirty="0">
                <a:latin typeface="David" panose="020E0502060401010101" pitchFamily="34" charset="-79"/>
                <a:cs typeface="David" panose="020E0502060401010101" pitchFamily="34" charset="-79"/>
              </a:rPr>
              <a:t> יכיל אותו. זהו הקובץ שמציג את החלק העליון של האתר (הפס השחור עם כפתור ההתנתקות).</a:t>
            </a:r>
            <a:endParaRPr lang="en-US" sz="2200" dirty="0">
              <a:latin typeface="David" panose="020E0502060401010101" pitchFamily="34" charset="-79"/>
              <a:cs typeface="David" panose="020E0502060401010101" pitchFamily="34" charset="-79"/>
            </a:endParaRPr>
          </a:p>
          <a:p>
            <a:pPr rtl="0"/>
            <a:br>
              <a:rPr lang="he-IL" sz="2200" dirty="0">
                <a:latin typeface="David" panose="020E0502060401010101" pitchFamily="34" charset="-79"/>
                <a:cs typeface="David" panose="020E0502060401010101" pitchFamily="34" charset="-79"/>
              </a:rPr>
            </a:br>
            <a:r>
              <a:rPr lang="he-IL" sz="2200" dirty="0">
                <a:latin typeface="David" panose="020E0502060401010101" pitchFamily="34" charset="-79"/>
                <a:cs typeface="David" panose="020E0502060401010101" pitchFamily="34" charset="-79"/>
              </a:rPr>
              <a:t> </a:t>
            </a:r>
            <a:endParaRPr lang="en-US" sz="2200" dirty="0">
              <a:latin typeface="David" panose="020E0502060401010101" pitchFamily="34" charset="-79"/>
              <a:cs typeface="David" panose="020E0502060401010101" pitchFamily="34" charset="-79"/>
            </a:endParaRPr>
          </a:p>
        </p:txBody>
      </p:sp>
      <p:pic>
        <p:nvPicPr>
          <p:cNvPr id="3" name="תמונה 2">
            <a:extLst>
              <a:ext uri="{FF2B5EF4-FFF2-40B4-BE49-F238E27FC236}">
                <a16:creationId xmlns:a16="http://schemas.microsoft.com/office/drawing/2014/main" id="{EEE56277-5AFC-42EA-9A8F-7AC7B78DFCD7}"/>
              </a:ext>
            </a:extLst>
          </p:cNvPr>
          <p:cNvPicPr/>
          <p:nvPr/>
        </p:nvPicPr>
        <p:blipFill>
          <a:blip r:embed="rId2"/>
          <a:stretch>
            <a:fillRect/>
          </a:stretch>
        </p:blipFill>
        <p:spPr>
          <a:xfrm>
            <a:off x="241880" y="1661198"/>
            <a:ext cx="2272720" cy="4929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מלבן: פינות מעוגלות 6">
            <a:extLst>
              <a:ext uri="{FF2B5EF4-FFF2-40B4-BE49-F238E27FC236}">
                <a16:creationId xmlns:a16="http://schemas.microsoft.com/office/drawing/2014/main" id="{8ADD1A53-EBFF-4EF0-8ADC-EC4B7B3E41D8}"/>
              </a:ext>
            </a:extLst>
          </p:cNvPr>
          <p:cNvSpPr/>
          <p:nvPr/>
        </p:nvSpPr>
        <p:spPr>
          <a:xfrm>
            <a:off x="241880" y="4226311"/>
            <a:ext cx="2213979" cy="22246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35105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0"/>
                                        <p:tgtEl>
                                          <p:spTgt spid="11">
                                            <p:txEl>
                                              <p:pRg st="2" end="2"/>
                                            </p:txEl>
                                          </p:spTgt>
                                        </p:tgtEl>
                                      </p:cBhvr>
                                    </p:animEffect>
                                    <p:anim calcmode="lin" valueType="num">
                                      <p:cBhvr>
                                        <p:cTn id="2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1000"/>
                                        <p:tgtEl>
                                          <p:spTgt spid="11">
                                            <p:txEl>
                                              <p:pRg st="3" end="3"/>
                                            </p:txEl>
                                          </p:spTgt>
                                        </p:tgtEl>
                                      </p:cBhvr>
                                    </p:animEffect>
                                    <p:anim calcmode="lin" valueType="num">
                                      <p:cBhvr>
                                        <p:cTn id="34"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Effect transition="in" filter="fade">
                                      <p:cBhvr>
                                        <p:cTn id="40" dur="1000"/>
                                        <p:tgtEl>
                                          <p:spTgt spid="11">
                                            <p:txEl>
                                              <p:pRg st="4" end="4"/>
                                            </p:txEl>
                                          </p:spTgt>
                                        </p:tgtEl>
                                      </p:cBhvr>
                                    </p:animEffect>
                                    <p:anim calcmode="lin" valueType="num">
                                      <p:cBhvr>
                                        <p:cTn id="41"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fade">
                                      <p:cBhvr>
                                        <p:cTn id="47" dur="1000"/>
                                        <p:tgtEl>
                                          <p:spTgt spid="11">
                                            <p:txEl>
                                              <p:pRg st="5" end="5"/>
                                            </p:txEl>
                                          </p:spTgt>
                                        </p:tgtEl>
                                      </p:cBhvr>
                                    </p:animEffect>
                                    <p:anim calcmode="lin" valueType="num">
                                      <p:cBhvr>
                                        <p:cTn id="4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1">
                                            <p:txEl>
                                              <p:pRg st="6" end="6"/>
                                            </p:txEl>
                                          </p:spTgt>
                                        </p:tgtEl>
                                        <p:attrNameLst>
                                          <p:attrName>style.visibility</p:attrName>
                                        </p:attrNameLst>
                                      </p:cBhvr>
                                      <p:to>
                                        <p:strVal val="visible"/>
                                      </p:to>
                                    </p:set>
                                    <p:animEffect transition="in" filter="fade">
                                      <p:cBhvr>
                                        <p:cTn id="54" dur="1000"/>
                                        <p:tgtEl>
                                          <p:spTgt spid="11">
                                            <p:txEl>
                                              <p:pRg st="6" end="6"/>
                                            </p:txEl>
                                          </p:spTgt>
                                        </p:tgtEl>
                                      </p:cBhvr>
                                    </p:animEffect>
                                    <p:anim calcmode="lin" valueType="num">
                                      <p:cBhvr>
                                        <p:cTn id="55"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11873" y="1382577"/>
            <a:ext cx="11932001" cy="5262979"/>
          </a:xfrm>
          <a:prstGeom prst="rect">
            <a:avLst/>
          </a:prstGeom>
          <a:noFill/>
        </p:spPr>
        <p:txBody>
          <a:bodyPr wrap="square" rtlCol="1">
            <a:spAutoFit/>
          </a:bodyPr>
          <a:lstStyle/>
          <a:p>
            <a:pPr lvl="1"/>
            <a:r>
              <a:rPr lang="en-US" sz="2800" b="1" u="sng" dirty="0" err="1">
                <a:latin typeface="David" panose="020E0502060401010101" pitchFamily="34" charset="-79"/>
                <a:cs typeface="David" panose="020E0502060401010101" pitchFamily="34" charset="-79"/>
              </a:rPr>
              <a:t>DataBase</a:t>
            </a:r>
            <a:r>
              <a:rPr lang="he-IL" sz="2800" b="1" u="sng" dirty="0">
                <a:latin typeface="David" panose="020E0502060401010101" pitchFamily="34" charset="-79"/>
                <a:cs typeface="David" panose="020E0502060401010101" pitchFamily="34" charset="-79"/>
              </a:rPr>
              <a:t> במערכת:</a:t>
            </a:r>
          </a:p>
          <a:p>
            <a:pPr lvl="1"/>
            <a:r>
              <a:rPr lang="en-US" sz="2200" b="1" dirty="0">
                <a:latin typeface="David" panose="020E0502060401010101" pitchFamily="34" charset="-79"/>
                <a:cs typeface="David" panose="020E0502060401010101" pitchFamily="34" charset="-79"/>
              </a:rPr>
              <a:t>Hibernate</a:t>
            </a:r>
            <a:r>
              <a:rPr lang="en-US"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rPr>
              <a:t>– ספריה שממפה אובייקטים למסד נתונים טבלאי. לדוגמה, אם יצרתי אובייקט מסוג </a:t>
            </a:r>
            <a:r>
              <a:rPr lang="en-US" sz="2200" dirty="0">
                <a:latin typeface="David" panose="020E0502060401010101" pitchFamily="34" charset="-79"/>
                <a:cs typeface="David" panose="020E0502060401010101" pitchFamily="34" charset="-79"/>
              </a:rPr>
              <a:t>User</a:t>
            </a:r>
            <a:r>
              <a:rPr lang="he-IL" sz="2200" dirty="0">
                <a:latin typeface="David" panose="020E0502060401010101" pitchFamily="34" charset="-79"/>
                <a:cs typeface="David" panose="020E0502060401010101" pitchFamily="34" charset="-79"/>
              </a:rPr>
              <a:t> ואני מעוניין לשמור אותו במסד נתונים טבלאי, ניתן לעשות זאת באמצעות שימוש בפונקציות של </a:t>
            </a:r>
            <a:r>
              <a:rPr lang="en-US" sz="2200" dirty="0">
                <a:latin typeface="David" panose="020E0502060401010101" pitchFamily="34" charset="-79"/>
                <a:cs typeface="David" panose="020E0502060401010101" pitchFamily="34" charset="-79"/>
              </a:rPr>
              <a:t>Hibernate</a:t>
            </a:r>
            <a:r>
              <a:rPr lang="he-IL" sz="2200" dirty="0">
                <a:latin typeface="David" panose="020E0502060401010101" pitchFamily="34" charset="-79"/>
                <a:cs typeface="David" panose="020E0502060401010101" pitchFamily="34" charset="-79"/>
              </a:rPr>
              <a:t>. בעזרת ספריה זו ניתן לבצע שאילתות בצורה פשוטה, ולקבל את תוצאות </a:t>
            </a:r>
            <a:r>
              <a:rPr lang="he-IL" sz="2200" dirty="0" err="1">
                <a:latin typeface="David" panose="020E0502060401010101" pitchFamily="34" charset="-79"/>
                <a:cs typeface="David" panose="020E0502060401010101" pitchFamily="34" charset="-79"/>
              </a:rPr>
              <a:t>השאילתא</a:t>
            </a:r>
            <a:r>
              <a:rPr lang="he-IL" sz="2200" dirty="0">
                <a:latin typeface="David" panose="020E0502060401010101" pitchFamily="34" charset="-79"/>
                <a:cs typeface="David" panose="020E0502060401010101" pitchFamily="34" charset="-79"/>
              </a:rPr>
              <a:t> ישירות לתוך אובייקטים שאנו מגדירים.</a:t>
            </a:r>
          </a:p>
          <a:p>
            <a:pPr lvl="1"/>
            <a:r>
              <a:rPr lang="he-IL" sz="2200">
                <a:latin typeface="David" panose="020E0502060401010101" pitchFamily="34" charset="-79"/>
                <a:cs typeface="David" panose="020E0502060401010101" pitchFamily="34" charset="-79"/>
              </a:rPr>
              <a:t>ספריה </a:t>
            </a:r>
            <a:r>
              <a:rPr lang="he-IL" sz="2200" dirty="0">
                <a:latin typeface="David" panose="020E0502060401010101" pitchFamily="34" charset="-79"/>
                <a:cs typeface="David" panose="020E0502060401010101" pitchFamily="34" charset="-79"/>
              </a:rPr>
              <a:t>זו אינה גובה </a:t>
            </a:r>
            <a:r>
              <a:rPr lang="he-IL" sz="2200" dirty="0" err="1">
                <a:latin typeface="David" panose="020E0502060401010101" pitchFamily="34" charset="-79"/>
                <a:cs typeface="David" panose="020E0502060401010101" pitchFamily="34" charset="-79"/>
              </a:rPr>
              <a:t>תקורת</a:t>
            </a:r>
            <a:r>
              <a:rPr lang="he-IL" sz="2200" dirty="0">
                <a:latin typeface="David" panose="020E0502060401010101" pitchFamily="34" charset="-79"/>
                <a:cs typeface="David" panose="020E0502060401010101" pitchFamily="34" charset="-79"/>
              </a:rPr>
              <a:t> ביצועים גבוהה, ובעזרתה חסכנו את הצורך בטיפול ידני משאילתות על בסיס הנתונים, והמרות בין אובייקטים.</a:t>
            </a:r>
          </a:p>
          <a:p>
            <a:pPr lvl="1"/>
            <a:r>
              <a:rPr lang="he-IL" sz="2200" dirty="0">
                <a:latin typeface="David" panose="020E0502060401010101" pitchFamily="34" charset="-79"/>
                <a:cs typeface="David" panose="020E0502060401010101" pitchFamily="34" charset="-79"/>
              </a:rPr>
              <a:t>המיפוי בין מחלקות של </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 לטבלאות של בסיס נתונים יכול להתבצע באמצעות </a:t>
            </a:r>
            <a:r>
              <a:rPr lang="en-US" sz="2200" dirty="0">
                <a:latin typeface="David" panose="020E0502060401010101" pitchFamily="34" charset="-79"/>
                <a:cs typeface="David" panose="020E0502060401010101" pitchFamily="34" charset="-79"/>
              </a:rPr>
              <a:t>XML</a:t>
            </a:r>
            <a:r>
              <a:rPr lang="he-IL" sz="2200" dirty="0">
                <a:latin typeface="David" panose="020E0502060401010101" pitchFamily="34" charset="-79"/>
                <a:cs typeface="David" panose="020E0502060401010101" pitchFamily="34" charset="-79"/>
              </a:rPr>
              <a:t> או על ידי שימוש </a:t>
            </a:r>
            <a:r>
              <a:rPr lang="he-IL" sz="2200" dirty="0" err="1">
                <a:latin typeface="David" panose="020E0502060401010101" pitchFamily="34" charset="-79"/>
                <a:cs typeface="David" panose="020E0502060401010101" pitchFamily="34" charset="-79"/>
              </a:rPr>
              <a:t>באנוטציות</a:t>
            </a:r>
            <a:r>
              <a:rPr lang="he-IL" sz="2200" dirty="0">
                <a:latin typeface="David" panose="020E0502060401010101" pitchFamily="34" charset="-79"/>
                <a:cs typeface="David" panose="020E0502060401010101" pitchFamily="34" charset="-79"/>
              </a:rPr>
              <a:t> </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 אנו השתמשנו </a:t>
            </a:r>
            <a:r>
              <a:rPr lang="he-IL" sz="2200" dirty="0" err="1">
                <a:latin typeface="David" panose="020E0502060401010101" pitchFamily="34" charset="-79"/>
                <a:cs typeface="David" panose="020E0502060401010101" pitchFamily="34" charset="-79"/>
              </a:rPr>
              <a:t>באנוטציות</a:t>
            </a:r>
            <a:r>
              <a:rPr lang="he-IL" sz="2200" dirty="0">
                <a:latin typeface="David" panose="020E0502060401010101" pitchFamily="34" charset="-79"/>
                <a:cs typeface="David" panose="020E0502060401010101" pitchFamily="34" charset="-79"/>
              </a:rPr>
              <a:t> של </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a:t>
            </a:r>
          </a:p>
          <a:p>
            <a:pPr lvl="1"/>
            <a:endParaRPr lang="he-IL" sz="2200" dirty="0">
              <a:latin typeface="David" panose="020E0502060401010101" pitchFamily="34" charset="-79"/>
              <a:cs typeface="David" panose="020E0502060401010101" pitchFamily="34" charset="-79"/>
            </a:endParaRPr>
          </a:p>
          <a:p>
            <a:pPr lvl="1"/>
            <a:r>
              <a:rPr lang="he-IL" sz="2200" dirty="0">
                <a:latin typeface="David" panose="020E0502060401010101" pitchFamily="34" charset="-79"/>
                <a:cs typeface="David" panose="020E0502060401010101" pitchFamily="34" charset="-79"/>
              </a:rPr>
              <a:t>**</a:t>
            </a:r>
            <a:r>
              <a:rPr lang="he-IL" sz="2200" dirty="0" err="1">
                <a:latin typeface="David" panose="020E0502060401010101" pitchFamily="34" charset="-79"/>
                <a:cs typeface="David" panose="020E0502060401010101" pitchFamily="34" charset="-79"/>
              </a:rPr>
              <a:t>אנוטציות</a:t>
            </a:r>
            <a:r>
              <a:rPr lang="he-IL" sz="2200" dirty="0">
                <a:latin typeface="David" panose="020E0502060401010101" pitchFamily="34" charset="-79"/>
                <a:cs typeface="David" panose="020E0502060401010101" pitchFamily="34" charset="-79"/>
              </a:rPr>
              <a:t> של </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 היא סוג של מנגנון תחבירי להוספת </a:t>
            </a:r>
            <a:r>
              <a:rPr lang="en-US" sz="2200" dirty="0">
                <a:latin typeface="David" panose="020E0502060401010101" pitchFamily="34" charset="-79"/>
                <a:cs typeface="David" panose="020E0502060401010101" pitchFamily="34" charset="-79"/>
              </a:rPr>
              <a:t>metadata</a:t>
            </a:r>
            <a:r>
              <a:rPr lang="he-IL" sz="2200" dirty="0">
                <a:latin typeface="David" panose="020E0502060401010101" pitchFamily="34" charset="-79"/>
                <a:cs typeface="David" panose="020E0502060401010101" pitchFamily="34" charset="-79"/>
              </a:rPr>
              <a:t> לקוד המקור (</a:t>
            </a:r>
            <a:r>
              <a:rPr lang="he-IL" sz="2200" dirty="0" err="1">
                <a:latin typeface="David" panose="020E0502060401010101" pitchFamily="34" charset="-79"/>
                <a:cs typeface="David" panose="020E0502060401010101" pitchFamily="34" charset="-79"/>
              </a:rPr>
              <a:t>האנוטציות</a:t>
            </a:r>
            <a:r>
              <a:rPr lang="he-IL" sz="2200" dirty="0">
                <a:latin typeface="David" panose="020E0502060401010101" pitchFamily="34" charset="-79"/>
                <a:cs typeface="David" panose="020E0502060401010101" pitchFamily="34" charset="-79"/>
              </a:rPr>
              <a:t> מסומנות ב"@").. ניתן להוסיף </a:t>
            </a:r>
            <a:r>
              <a:rPr lang="he-IL" sz="2200" dirty="0" err="1">
                <a:latin typeface="David" panose="020E0502060401010101" pitchFamily="34" charset="-79"/>
                <a:cs typeface="David" panose="020E0502060401010101" pitchFamily="34" charset="-79"/>
              </a:rPr>
              <a:t>אנוטציות</a:t>
            </a:r>
            <a:r>
              <a:rPr lang="he-IL" sz="2200" dirty="0">
                <a:latin typeface="David" panose="020E0502060401010101" pitchFamily="34" charset="-79"/>
                <a:cs typeface="David" panose="020E0502060401010101" pitchFamily="34" charset="-79"/>
              </a:rPr>
              <a:t> למחלקות, מתודות, משתנים, פרמטרים ו-</a:t>
            </a:r>
            <a:r>
              <a:rPr lang="en-US" sz="2200" dirty="0">
                <a:latin typeface="David" panose="020E0502060401010101" pitchFamily="34" charset="-79"/>
                <a:cs typeface="David" panose="020E0502060401010101" pitchFamily="34" charset="-79"/>
              </a:rPr>
              <a:t>packages</a:t>
            </a:r>
            <a:r>
              <a:rPr lang="he-IL" sz="2200" dirty="0">
                <a:latin typeface="David" panose="020E0502060401010101" pitchFamily="34" charset="-79"/>
                <a:cs typeface="David" panose="020E0502060401010101" pitchFamily="34" charset="-79"/>
              </a:rPr>
              <a:t>. לדוגמה, אחת </a:t>
            </a:r>
            <a:r>
              <a:rPr lang="he-IL" sz="2200" dirty="0" err="1">
                <a:latin typeface="David" panose="020E0502060401010101" pitchFamily="34" charset="-79"/>
                <a:cs typeface="David" panose="020E0502060401010101" pitchFamily="34" charset="-79"/>
              </a:rPr>
              <a:t>האנוטציות</a:t>
            </a:r>
            <a:r>
              <a:rPr lang="he-IL" sz="2200" dirty="0">
                <a:latin typeface="David" panose="020E0502060401010101" pitchFamily="34" charset="-79"/>
                <a:cs typeface="David" panose="020E0502060401010101" pitchFamily="34" charset="-79"/>
              </a:rPr>
              <a:t> המוכרות של </a:t>
            </a:r>
            <a:r>
              <a:rPr lang="en-US" sz="2200" dirty="0">
                <a:latin typeface="David" panose="020E0502060401010101" pitchFamily="34" charset="-79"/>
                <a:cs typeface="David" panose="020E0502060401010101" pitchFamily="34" charset="-79"/>
              </a:rPr>
              <a:t>Java</a:t>
            </a:r>
            <a:r>
              <a:rPr lang="he-IL" sz="2200" dirty="0">
                <a:latin typeface="David" panose="020E0502060401010101" pitchFamily="34" charset="-79"/>
                <a:cs typeface="David" panose="020E0502060401010101" pitchFamily="34" charset="-79"/>
              </a:rPr>
              <a:t> היא "</a:t>
            </a:r>
            <a:r>
              <a:rPr lang="en-US" sz="2200" dirty="0">
                <a:latin typeface="David" panose="020E0502060401010101" pitchFamily="34" charset="-79"/>
                <a:cs typeface="David" panose="020E0502060401010101" pitchFamily="34" charset="-79"/>
              </a:rPr>
              <a:t>Override</a:t>
            </a:r>
            <a:r>
              <a:rPr lang="he-IL" sz="2200" dirty="0">
                <a:latin typeface="David" panose="020E0502060401010101" pitchFamily="34" charset="-79"/>
                <a:cs typeface="David" panose="020E0502060401010101" pitchFamily="34" charset="-79"/>
              </a:rPr>
              <a:t>@". </a:t>
            </a:r>
            <a:r>
              <a:rPr lang="he-IL" sz="2200" dirty="0" err="1">
                <a:latin typeface="David" panose="020E0502060401010101" pitchFamily="34" charset="-79"/>
                <a:cs typeface="David" panose="020E0502060401010101" pitchFamily="34" charset="-79"/>
              </a:rPr>
              <a:t>אנוטציה</a:t>
            </a:r>
            <a:r>
              <a:rPr lang="he-IL" sz="2200" dirty="0">
                <a:latin typeface="David" panose="020E0502060401010101" pitchFamily="34" charset="-79"/>
                <a:cs typeface="David" panose="020E0502060401010101" pitchFamily="34" charset="-79"/>
              </a:rPr>
              <a:t> זו בודקת שהמתודה המסומנת על ידה דורסת מתודה אחרת. אם המתודה אינה דורסת מתודה אחרת – היא גורמת לשגיאת קומפילציה.</a:t>
            </a:r>
            <a:endParaRPr lang="en-US" sz="2200" dirty="0">
              <a:latin typeface="David" panose="020E0502060401010101" pitchFamily="34" charset="-79"/>
              <a:cs typeface="David" panose="020E0502060401010101" pitchFamily="34" charset="-79"/>
            </a:endParaRPr>
          </a:p>
          <a:p>
            <a:pPr lvl="1"/>
            <a:endParaRPr lang="en-US" sz="2200" dirty="0">
              <a:latin typeface="David" panose="020E0502060401010101" pitchFamily="34" charset="-79"/>
              <a:cs typeface="David" panose="020E0502060401010101" pitchFamily="34" charset="-79"/>
            </a:endParaRPr>
          </a:p>
        </p:txBody>
      </p:sp>
      <p:pic>
        <p:nvPicPr>
          <p:cNvPr id="9" name="תמונה 8">
            <a:extLst>
              <a:ext uri="{FF2B5EF4-FFF2-40B4-BE49-F238E27FC236}">
                <a16:creationId xmlns:a16="http://schemas.microsoft.com/office/drawing/2014/main" id="{C37DD7D1-5C56-4B54-9C1D-0C56F66ECCC5}"/>
              </a:ext>
            </a:extLst>
          </p:cNvPr>
          <p:cNvPicPr/>
          <p:nvPr/>
        </p:nvPicPr>
        <p:blipFill>
          <a:blip r:embed="rId2"/>
          <a:stretch>
            <a:fillRect/>
          </a:stretch>
        </p:blipFill>
        <p:spPr>
          <a:xfrm>
            <a:off x="323514" y="4575815"/>
            <a:ext cx="5479080" cy="19415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90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1000"/>
                                        <p:tgtEl>
                                          <p:spTgt spid="11">
                                            <p:txEl>
                                              <p:pRg st="2" end="2"/>
                                            </p:txEl>
                                          </p:spTgt>
                                        </p:tgtEl>
                                      </p:cBhvr>
                                    </p:animEffect>
                                    <p:anim calcmode="lin" valueType="num">
                                      <p:cBhvr>
                                        <p:cTn id="2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fade">
                                      <p:cBhvr>
                                        <p:cTn id="32" dur="1000"/>
                                        <p:tgtEl>
                                          <p:spTgt spid="11">
                                            <p:txEl>
                                              <p:pRg st="3" end="3"/>
                                            </p:txEl>
                                          </p:spTgt>
                                        </p:tgtEl>
                                      </p:cBhvr>
                                    </p:animEffect>
                                    <p:anim calcmode="lin" valueType="num">
                                      <p:cBhvr>
                                        <p:cTn id="3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animEffect transition="in" filter="fade">
                                      <p:cBhvr>
                                        <p:cTn id="43" dur="1000"/>
                                        <p:tgtEl>
                                          <p:spTgt spid="11">
                                            <p:txEl>
                                              <p:pRg st="5" end="5"/>
                                            </p:txEl>
                                          </p:spTgt>
                                        </p:tgtEl>
                                      </p:cBhvr>
                                    </p:animEffect>
                                    <p:anim calcmode="lin" valueType="num">
                                      <p:cBhvr>
                                        <p:cTn id="44"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מבנה קוד המערכת</a:t>
            </a:r>
          </a:p>
        </p:txBody>
      </p:sp>
      <p:sp>
        <p:nvSpPr>
          <p:cNvPr id="11" name="תיבת טקסט 10">
            <a:extLst>
              <a:ext uri="{FF2B5EF4-FFF2-40B4-BE49-F238E27FC236}">
                <a16:creationId xmlns:a16="http://schemas.microsoft.com/office/drawing/2014/main" id="{B66357C0-B8D8-4DAC-8814-29AF8B367A98}"/>
              </a:ext>
            </a:extLst>
          </p:cNvPr>
          <p:cNvSpPr txBox="1"/>
          <p:nvPr/>
        </p:nvSpPr>
        <p:spPr>
          <a:xfrm>
            <a:off x="211873" y="1382577"/>
            <a:ext cx="11932001" cy="861774"/>
          </a:xfrm>
          <a:prstGeom prst="rect">
            <a:avLst/>
          </a:prstGeom>
          <a:noFill/>
        </p:spPr>
        <p:txBody>
          <a:bodyPr wrap="square" rtlCol="1">
            <a:spAutoFit/>
          </a:bodyPr>
          <a:lstStyle/>
          <a:p>
            <a:pPr lvl="1"/>
            <a:r>
              <a:rPr lang="en-US" sz="2800" b="1" u="sng" dirty="0" err="1">
                <a:latin typeface="David" panose="020E0502060401010101" pitchFamily="34" charset="-79"/>
                <a:cs typeface="David" panose="020E0502060401010101" pitchFamily="34" charset="-79"/>
              </a:rPr>
              <a:t>DataBase</a:t>
            </a:r>
            <a:r>
              <a:rPr lang="he-IL" sz="2800" b="1" u="sng" dirty="0">
                <a:latin typeface="David" panose="020E0502060401010101" pitchFamily="34" charset="-79"/>
                <a:cs typeface="David" panose="020E0502060401010101" pitchFamily="34" charset="-79"/>
              </a:rPr>
              <a:t> במערכת:</a:t>
            </a:r>
          </a:p>
          <a:p>
            <a:pPr lvl="1"/>
            <a:r>
              <a:rPr lang="he-IL" sz="2200" b="1" dirty="0">
                <a:latin typeface="David" panose="020E0502060401010101" pitchFamily="34" charset="-79"/>
                <a:cs typeface="David" panose="020E0502060401010101" pitchFamily="34" charset="-79"/>
              </a:rPr>
              <a:t>להלן דוגמאות לטבלאות שכתבנו למערכת:</a:t>
            </a:r>
            <a:endParaRPr lang="en-US" sz="2200" dirty="0">
              <a:latin typeface="David" panose="020E0502060401010101" pitchFamily="34" charset="-79"/>
              <a:cs typeface="David" panose="020E0502060401010101" pitchFamily="34" charset="-79"/>
            </a:endParaRPr>
          </a:p>
        </p:txBody>
      </p:sp>
      <p:pic>
        <p:nvPicPr>
          <p:cNvPr id="3" name="תמונה 2">
            <a:extLst>
              <a:ext uri="{FF2B5EF4-FFF2-40B4-BE49-F238E27FC236}">
                <a16:creationId xmlns:a16="http://schemas.microsoft.com/office/drawing/2014/main" id="{8215E5FC-EA31-4248-BB20-63C8749DF14D}"/>
              </a:ext>
            </a:extLst>
          </p:cNvPr>
          <p:cNvPicPr/>
          <p:nvPr/>
        </p:nvPicPr>
        <p:blipFill>
          <a:blip r:embed="rId2"/>
          <a:stretch>
            <a:fillRect/>
          </a:stretch>
        </p:blipFill>
        <p:spPr>
          <a:xfrm>
            <a:off x="3330149" y="1148575"/>
            <a:ext cx="3834510" cy="5616033"/>
          </a:xfrm>
          <a:prstGeom prst="rect">
            <a:avLst/>
          </a:prstGeom>
        </p:spPr>
      </p:pic>
    </p:spTree>
    <p:extLst>
      <p:ext uri="{BB962C8B-B14F-4D97-AF65-F5344CB8AC3E}">
        <p14:creationId xmlns:p14="http://schemas.microsoft.com/office/powerpoint/2010/main" val="414101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7AE7E27-A13E-4E89-A9B2-A8DACDDCBDD8}"/>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סיכום...</a:t>
            </a:r>
          </a:p>
        </p:txBody>
      </p:sp>
      <p:sp>
        <p:nvSpPr>
          <p:cNvPr id="5" name="תיבת טקסט 4">
            <a:extLst>
              <a:ext uri="{FF2B5EF4-FFF2-40B4-BE49-F238E27FC236}">
                <a16:creationId xmlns:a16="http://schemas.microsoft.com/office/drawing/2014/main" id="{F13B087E-CCE2-4F17-9CA3-205B7C402D1E}"/>
              </a:ext>
            </a:extLst>
          </p:cNvPr>
          <p:cNvSpPr txBox="1"/>
          <p:nvPr/>
        </p:nvSpPr>
        <p:spPr>
          <a:xfrm>
            <a:off x="641195" y="1382577"/>
            <a:ext cx="11502679" cy="4154984"/>
          </a:xfrm>
          <a:prstGeom prst="rect">
            <a:avLst/>
          </a:prstGeom>
          <a:noFill/>
        </p:spPr>
        <p:txBody>
          <a:bodyPr wrap="square" rtlCol="1">
            <a:spAutoFit/>
          </a:bodyPr>
          <a:lstStyle/>
          <a:p>
            <a:pPr lvl="1"/>
            <a:r>
              <a:rPr lang="he-IL" sz="2200" dirty="0">
                <a:latin typeface="David" panose="020E0502060401010101" pitchFamily="34" charset="-79"/>
                <a:cs typeface="David" panose="020E0502060401010101" pitchFamily="34" charset="-79"/>
              </a:rPr>
              <a:t>לסיכום נוכל לומר שכתיבת </a:t>
            </a:r>
            <a:r>
              <a:rPr lang="he-IL" sz="2200" dirty="0" err="1">
                <a:latin typeface="David" panose="020E0502060401010101" pitchFamily="34" charset="-79"/>
                <a:cs typeface="David" panose="020E0502060401010101" pitchFamily="34" charset="-79"/>
              </a:rPr>
              <a:t>הפרוייקט</a:t>
            </a:r>
            <a:r>
              <a:rPr lang="he-IL" sz="2200" dirty="0">
                <a:latin typeface="David" panose="020E0502060401010101" pitchFamily="34" charset="-79"/>
                <a:cs typeface="David" panose="020E0502060401010101" pitchFamily="34" charset="-79"/>
              </a:rPr>
              <a:t> ללא ספק הינה גולת הכותרת של התואר! משימה זו מצריכה ממך יכולות אישיות וטכניות אשר רכשנו לאורך 3 השנים  - היכולת להתמודד עם בעיות בצורה נכונה, הדרך לתכנן פתרון יעיל וחכם אך אם זאת לשמור על פשטות וכן היכולת להתמודד עם שפת תכנות חדשה ותצורת עבודה שלא הכרנו בעבר (עוד הרבה לפני שהסתיים קורס תכנות </a:t>
            </a:r>
            <a:r>
              <a:rPr lang="en-US" sz="2200" dirty="0">
                <a:latin typeface="David" panose="020E0502060401010101" pitchFamily="34" charset="-79"/>
                <a:cs typeface="David" panose="020E0502060401010101" pitchFamily="34" charset="-79"/>
              </a:rPr>
              <a:t>WEB</a:t>
            </a:r>
            <a:r>
              <a:rPr lang="he-IL" sz="2200" dirty="0">
                <a:latin typeface="David" panose="020E0502060401010101" pitchFamily="34" charset="-79"/>
                <a:cs typeface="David" panose="020E0502060401010101" pitchFamily="34" charset="-79"/>
              </a:rPr>
              <a:t> </a:t>
            </a:r>
            <a:r>
              <a:rPr lang="he-IL" sz="2200" dirty="0">
                <a:latin typeface="David" panose="020E0502060401010101" pitchFamily="34" charset="-79"/>
                <a:cs typeface="David" panose="020E0502060401010101" pitchFamily="34" charset="-79"/>
                <a:sym typeface="Wingdings" panose="05000000000000000000" pitchFamily="2" charset="2"/>
              </a:rPr>
              <a:t>).</a:t>
            </a:r>
          </a:p>
          <a:p>
            <a:pPr lvl="1"/>
            <a:r>
              <a:rPr lang="he-IL" sz="2200" dirty="0">
                <a:latin typeface="David" panose="020E0502060401010101" pitchFamily="34" charset="-79"/>
                <a:cs typeface="David" panose="020E0502060401010101" pitchFamily="34" charset="-79"/>
                <a:sym typeface="Wingdings" panose="05000000000000000000" pitchFamily="2" charset="2"/>
              </a:rPr>
              <a:t>התקופה בה אופיינה כתיבת הקוד הייתה לא פשוטה עבור אף אחד מאיתנו והצריכה מאיתנו לגלות בגרות ויוזמה על מנת להשלים את </a:t>
            </a:r>
            <a:r>
              <a:rPr lang="he-IL" sz="2200" dirty="0" err="1">
                <a:latin typeface="David" panose="020E0502060401010101" pitchFamily="34" charset="-79"/>
                <a:cs typeface="David" panose="020E0502060401010101" pitchFamily="34" charset="-79"/>
                <a:sym typeface="Wingdings" panose="05000000000000000000" pitchFamily="2" charset="2"/>
              </a:rPr>
              <a:t>הפרוייקט</a:t>
            </a:r>
            <a:r>
              <a:rPr lang="he-IL" sz="2200" dirty="0">
                <a:latin typeface="David" panose="020E0502060401010101" pitchFamily="34" charset="-79"/>
                <a:cs typeface="David" panose="020E0502060401010101" pitchFamily="34" charset="-79"/>
                <a:sym typeface="Wingdings" panose="05000000000000000000" pitchFamily="2" charset="2"/>
              </a:rPr>
              <a:t> בזמן – ללא ספק אם המצב היה שונה כולנו בטוחים שהתוצר </a:t>
            </a:r>
            <a:r>
              <a:rPr lang="he-IL" sz="2200" dirty="0" err="1">
                <a:latin typeface="David" panose="020E0502060401010101" pitchFamily="34" charset="-79"/>
                <a:cs typeface="David" panose="020E0502060401010101" pitchFamily="34" charset="-79"/>
                <a:sym typeface="Wingdings" panose="05000000000000000000" pitchFamily="2" charset="2"/>
              </a:rPr>
              <a:t>יכל</a:t>
            </a:r>
            <a:r>
              <a:rPr lang="he-IL" sz="2200" dirty="0">
                <a:latin typeface="David" panose="020E0502060401010101" pitchFamily="34" charset="-79"/>
                <a:cs typeface="David" panose="020E0502060401010101" pitchFamily="34" charset="-79"/>
                <a:sym typeface="Wingdings" panose="05000000000000000000" pitchFamily="2" charset="2"/>
              </a:rPr>
              <a:t> להיות טוב אף יותר!</a:t>
            </a:r>
          </a:p>
          <a:p>
            <a:pPr lvl="1"/>
            <a:endParaRPr lang="he-IL" sz="2200" dirty="0">
              <a:latin typeface="David" panose="020E0502060401010101" pitchFamily="34" charset="-79"/>
              <a:cs typeface="David" panose="020E0502060401010101" pitchFamily="34" charset="-79"/>
              <a:sym typeface="Wingdings" panose="05000000000000000000" pitchFamily="2" charset="2"/>
            </a:endParaRPr>
          </a:p>
          <a:p>
            <a:pPr lvl="1"/>
            <a:r>
              <a:rPr lang="he-IL" sz="2200" dirty="0">
                <a:latin typeface="David" panose="020E0502060401010101" pitchFamily="34" charset="-79"/>
                <a:cs typeface="David" panose="020E0502060401010101" pitchFamily="34" charset="-79"/>
                <a:sym typeface="Wingdings" panose="05000000000000000000" pitchFamily="2" charset="2"/>
              </a:rPr>
              <a:t>נוכל לסכם שנהנו מהעבודה על </a:t>
            </a:r>
            <a:r>
              <a:rPr lang="he-IL" sz="2200" dirty="0" err="1">
                <a:latin typeface="David" panose="020E0502060401010101" pitchFamily="34" charset="-79"/>
                <a:cs typeface="David" panose="020E0502060401010101" pitchFamily="34" charset="-79"/>
                <a:sym typeface="Wingdings" panose="05000000000000000000" pitchFamily="2" charset="2"/>
              </a:rPr>
              <a:t>הפרוייקט</a:t>
            </a:r>
            <a:r>
              <a:rPr lang="he-IL" sz="2200" dirty="0">
                <a:latin typeface="David" panose="020E0502060401010101" pitchFamily="34" charset="-79"/>
                <a:cs typeface="David" panose="020E0502060401010101" pitchFamily="34" charset="-79"/>
                <a:sym typeface="Wingdings" panose="05000000000000000000" pitchFamily="2" charset="2"/>
              </a:rPr>
              <a:t> שנתן לנו טעימה קטנה מהעולם הגדול אשר מחכה לנו בחוץ!</a:t>
            </a:r>
          </a:p>
          <a:p>
            <a:pPr lvl="1"/>
            <a:endParaRPr lang="he-IL" sz="2200" dirty="0">
              <a:latin typeface="David" panose="020E0502060401010101" pitchFamily="34" charset="-79"/>
              <a:cs typeface="David" panose="020E0502060401010101" pitchFamily="34" charset="-79"/>
              <a:sym typeface="Wingdings" panose="05000000000000000000" pitchFamily="2" charset="2"/>
            </a:endParaRPr>
          </a:p>
          <a:p>
            <a:pPr lvl="1" algn="ctr"/>
            <a:r>
              <a:rPr lang="he-IL" sz="2200" dirty="0">
                <a:latin typeface="David" panose="020E0502060401010101" pitchFamily="34" charset="-79"/>
                <a:cs typeface="David" panose="020E0502060401010101" pitchFamily="34" charset="-79"/>
                <a:sym typeface="Wingdings" panose="05000000000000000000" pitchFamily="2" charset="2"/>
              </a:rPr>
              <a:t>תודה על ההקשבה!</a:t>
            </a:r>
          </a:p>
          <a:p>
            <a:pPr lvl="1" algn="ctr"/>
            <a:endParaRPr lang="he-IL" sz="2200" dirty="0">
              <a:latin typeface="David" panose="020E0502060401010101" pitchFamily="34" charset="-79"/>
              <a:cs typeface="David" panose="020E0502060401010101" pitchFamily="34" charset="-79"/>
              <a:sym typeface="Wingdings" panose="05000000000000000000" pitchFamily="2" charset="2"/>
            </a:endParaRPr>
          </a:p>
        </p:txBody>
      </p:sp>
    </p:spTree>
    <p:extLst>
      <p:ext uri="{BB962C8B-B14F-4D97-AF65-F5344CB8AC3E}">
        <p14:creationId xmlns:p14="http://schemas.microsoft.com/office/powerpoint/2010/main" val="78758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0E70ABB7-F625-455A-B9B6-598317CD66F6}"/>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רקע</a:t>
            </a:r>
          </a:p>
        </p:txBody>
      </p:sp>
      <p:sp>
        <p:nvSpPr>
          <p:cNvPr id="7" name="תיבת טקסט 6">
            <a:extLst>
              <a:ext uri="{FF2B5EF4-FFF2-40B4-BE49-F238E27FC236}">
                <a16:creationId xmlns:a16="http://schemas.microsoft.com/office/drawing/2014/main" id="{5B4E180D-5CF6-4CEA-A426-97C3016448B5}"/>
              </a:ext>
            </a:extLst>
          </p:cNvPr>
          <p:cNvSpPr txBox="1"/>
          <p:nvPr/>
        </p:nvSpPr>
        <p:spPr>
          <a:xfrm>
            <a:off x="1475016" y="1625478"/>
            <a:ext cx="9726386" cy="2308324"/>
          </a:xfrm>
          <a:prstGeom prst="rect">
            <a:avLst/>
          </a:prstGeom>
          <a:noFill/>
        </p:spPr>
        <p:txBody>
          <a:bodyPr wrap="square">
            <a:spAutoFit/>
          </a:bodyPr>
          <a:lstStyle/>
          <a:p>
            <a:pPr marL="143510" algn="just" rtl="1">
              <a:spcAft>
                <a:spcPts val="800"/>
              </a:spcAft>
            </a:pPr>
            <a:r>
              <a:rPr lang="he-IL" sz="2400" dirty="0">
                <a:effectLst/>
                <a:latin typeface="Calibri" panose="020F0502020204030204" pitchFamily="34" charset="0"/>
                <a:ea typeface="Calibri" panose="020F0502020204030204" pitchFamily="34" charset="0"/>
                <a:cs typeface="David" panose="020E0502060401010101" pitchFamily="34" charset="-79"/>
              </a:rPr>
              <a:t>בהנחיית פרופסור אסתר דוד יצרנו מערכת מתקדמת אשר </a:t>
            </a:r>
            <a:r>
              <a:rPr lang="he-IL" sz="2400" b="1" dirty="0">
                <a:effectLst/>
                <a:latin typeface="Calibri" panose="020F0502020204030204" pitchFamily="34" charset="0"/>
                <a:ea typeface="Calibri" panose="020F0502020204030204" pitchFamily="34" charset="0"/>
                <a:cs typeface="David" panose="020E0502060401010101" pitchFamily="34" charset="-79"/>
              </a:rPr>
              <a:t>מנהלת משמרות בצורה אופטימלית</a:t>
            </a:r>
            <a:r>
              <a:rPr lang="he-IL" sz="2400" dirty="0">
                <a:effectLst/>
                <a:latin typeface="Calibri" panose="020F0502020204030204" pitchFamily="34" charset="0"/>
                <a:ea typeface="Calibri" panose="020F0502020204030204" pitchFamily="34" charset="0"/>
                <a:cs typeface="David" panose="020E0502060401010101" pitchFamily="34" charset="-79"/>
              </a:rPr>
              <a:t>, אך גם משלבת אלמנטים של נוחות ופשטות. פיתוח המערכת מאפשר מחד גיסא למנהלים לנתח בצורה פשוטה את דרישות העובדים ולעבד את הבקשות בצורה מיטבית תוך מתן תחושה של "יחס אישי", ומאידך לספק פלטפורמה מעולה להעלות את אילוצי/דרישות העובד למנהל כוח האדם. למנהל ישנן אפשרויות ייחודיות רק לו, שיפורטו להלן בפרקים </a:t>
            </a:r>
            <a:r>
              <a:rPr lang="he-IL" sz="2400" dirty="0" err="1">
                <a:effectLst/>
                <a:latin typeface="Calibri" panose="020F0502020204030204" pitchFamily="34" charset="0"/>
                <a:ea typeface="Calibri" panose="020F0502020204030204" pitchFamily="34" charset="0"/>
                <a:cs typeface="David" panose="020E0502060401010101" pitchFamily="34" charset="-79"/>
              </a:rPr>
              <a:t>הרלוונטים</a:t>
            </a:r>
            <a:r>
              <a:rPr lang="he-IL" sz="2400" dirty="0">
                <a:effectLst/>
                <a:latin typeface="Calibri" panose="020F0502020204030204" pitchFamily="34" charset="0"/>
                <a:ea typeface="Calibri" panose="020F0502020204030204" pitchFamily="34" charset="0"/>
                <a:cs typeface="David" panose="020E0502060401010101" pitchFamily="34" charset="-79"/>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4430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7680BB1-7981-4896-9B2C-46F0B1AF4ABE}"/>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הצגת הבעיה</a:t>
            </a:r>
          </a:p>
        </p:txBody>
      </p:sp>
      <p:sp>
        <p:nvSpPr>
          <p:cNvPr id="7" name="תיבת טקסט 6">
            <a:extLst>
              <a:ext uri="{FF2B5EF4-FFF2-40B4-BE49-F238E27FC236}">
                <a16:creationId xmlns:a16="http://schemas.microsoft.com/office/drawing/2014/main" id="{799CA715-0016-498C-9570-C464451BBF87}"/>
              </a:ext>
            </a:extLst>
          </p:cNvPr>
          <p:cNvSpPr txBox="1"/>
          <p:nvPr/>
        </p:nvSpPr>
        <p:spPr>
          <a:xfrm>
            <a:off x="239486" y="1619417"/>
            <a:ext cx="11713027" cy="4493538"/>
          </a:xfrm>
          <a:prstGeom prst="rect">
            <a:avLst/>
          </a:prstGeom>
          <a:noFill/>
        </p:spPr>
        <p:txBody>
          <a:bodyPr wrap="square">
            <a:spAutoFit/>
          </a:bodyPr>
          <a:lstStyle/>
          <a:p>
            <a:pPr marL="143510" algn="just" rtl="1"/>
            <a:r>
              <a:rPr lang="he-IL" sz="2200" b="1" dirty="0">
                <a:effectLst/>
                <a:latin typeface="Calibri" panose="020F0502020204030204" pitchFamily="34" charset="0"/>
                <a:ea typeface="Calibri" panose="020F0502020204030204" pitchFamily="34" charset="0"/>
                <a:cs typeface="David" panose="020E0502060401010101" pitchFamily="34" charset="-79"/>
              </a:rPr>
              <a:t>בעיית שיבוץ המשמרות </a:t>
            </a:r>
            <a:r>
              <a:rPr lang="he-IL" sz="2200" dirty="0">
                <a:effectLst/>
                <a:latin typeface="Calibri" panose="020F0502020204030204" pitchFamily="34" charset="0"/>
                <a:ea typeface="Calibri" panose="020F0502020204030204" pitchFamily="34" charset="0"/>
                <a:cs typeface="David" panose="020E0502060401010101" pitchFamily="34" charset="-79"/>
              </a:rPr>
              <a:t>קיימת הרבה שנים בארגונים השונים – הייטק, משרדי ממשלה, בתי חולים ועוד.</a:t>
            </a:r>
          </a:p>
          <a:p>
            <a:pPr marL="143510" algn="just" rtl="1"/>
            <a:r>
              <a:rPr lang="he-IL" sz="2200" dirty="0">
                <a:latin typeface="Calibri" panose="020F0502020204030204" pitchFamily="34" charset="0"/>
                <a:ea typeface="Calibri" panose="020F0502020204030204" pitchFamily="34" charset="0"/>
                <a:cs typeface="David" panose="020E0502060401010101" pitchFamily="34" charset="-79"/>
              </a:rPr>
              <a:t>בעיה זו מעסיקה מאוד את מנהלי המשמרות / אנשי כוח אדם וכמובן את העובדים עצמם.</a:t>
            </a:r>
          </a:p>
          <a:p>
            <a:pPr marL="143510" algn="just" rtl="1"/>
            <a:r>
              <a:rPr lang="he-IL" sz="2200" dirty="0" err="1">
                <a:effectLst/>
                <a:latin typeface="Calibri" panose="020F0502020204030204" pitchFamily="34" charset="0"/>
                <a:ea typeface="Calibri" panose="020F0502020204030204" pitchFamily="34" charset="0"/>
                <a:cs typeface="David" panose="020E0502060401010101" pitchFamily="34" charset="-79"/>
              </a:rPr>
              <a:t>הפרוייקט</a:t>
            </a:r>
            <a:r>
              <a:rPr lang="he-IL" sz="2200" dirty="0">
                <a:effectLst/>
                <a:latin typeface="Calibri" panose="020F0502020204030204" pitchFamily="34" charset="0"/>
                <a:ea typeface="Calibri" panose="020F0502020204030204" pitchFamily="34" charset="0"/>
                <a:cs typeface="David" panose="020E0502060401010101" pitchFamily="34" charset="-79"/>
              </a:rPr>
              <a:t> שלנו עוסק במתן </a:t>
            </a:r>
            <a:r>
              <a:rPr lang="he-IL" sz="2200" b="1" dirty="0">
                <a:effectLst/>
                <a:latin typeface="Calibri" panose="020F0502020204030204" pitchFamily="34" charset="0"/>
                <a:ea typeface="Calibri" panose="020F0502020204030204" pitchFamily="34" charset="0"/>
                <a:cs typeface="David" panose="020E0502060401010101" pitchFamily="34" charset="-79"/>
              </a:rPr>
              <a:t>פתרון אופטימלי </a:t>
            </a:r>
            <a:r>
              <a:rPr lang="he-IL" sz="2200" dirty="0">
                <a:effectLst/>
                <a:latin typeface="Calibri" panose="020F0502020204030204" pitchFamily="34" charset="0"/>
                <a:ea typeface="Calibri" panose="020F0502020204030204" pitchFamily="34" charset="0"/>
                <a:cs typeface="David" panose="020E0502060401010101" pitchFamily="34" charset="-79"/>
              </a:rPr>
              <a:t>לבעיה זו תוך הקפדה על עיקרון הפשטות.</a:t>
            </a:r>
          </a:p>
          <a:p>
            <a:pPr marL="143510" algn="just" rtl="1"/>
            <a:r>
              <a:rPr lang="he-IL" sz="2200" dirty="0">
                <a:latin typeface="Calibri" panose="020F0502020204030204" pitchFamily="34" charset="0"/>
                <a:ea typeface="Calibri" panose="020F0502020204030204" pitchFamily="34" charset="0"/>
                <a:cs typeface="David" panose="020E0502060401010101" pitchFamily="34" charset="-79"/>
              </a:rPr>
              <a:t>המערכת פותחה בתצורת </a:t>
            </a:r>
            <a:r>
              <a:rPr lang="en-US" sz="2200" dirty="0">
                <a:latin typeface="Calibri" panose="020F0502020204030204" pitchFamily="34" charset="0"/>
                <a:ea typeface="Calibri" panose="020F0502020204030204" pitchFamily="34" charset="0"/>
                <a:cs typeface="David" panose="020E0502060401010101" pitchFamily="34" charset="-79"/>
              </a:rPr>
              <a:t>WEB</a:t>
            </a:r>
            <a:r>
              <a:rPr lang="he-IL" sz="2200" dirty="0">
                <a:latin typeface="Calibri" panose="020F0502020204030204" pitchFamily="34" charset="0"/>
                <a:ea typeface="Calibri" panose="020F0502020204030204" pitchFamily="34" charset="0"/>
                <a:cs typeface="David" panose="020E0502060401010101" pitchFamily="34" charset="-79"/>
              </a:rPr>
              <a:t> במטרה לעבוד על מגוון פלטפורמות  - מחשב נייח, נייד, </a:t>
            </a:r>
            <a:r>
              <a:rPr lang="he-IL" sz="2200" dirty="0" err="1">
                <a:latin typeface="Calibri" panose="020F0502020204030204" pitchFamily="34" charset="0"/>
                <a:ea typeface="Calibri" panose="020F0502020204030204" pitchFamily="34" charset="0"/>
                <a:cs typeface="David" panose="020E0502060401010101" pitchFamily="34" charset="-79"/>
              </a:rPr>
              <a:t>טאבלט</a:t>
            </a:r>
            <a:r>
              <a:rPr lang="he-IL" sz="2200" dirty="0">
                <a:latin typeface="Calibri" panose="020F0502020204030204" pitchFamily="34" charset="0"/>
                <a:ea typeface="Calibri" panose="020F0502020204030204" pitchFamily="34" charset="0"/>
                <a:cs typeface="David" panose="020E0502060401010101" pitchFamily="34" charset="-79"/>
              </a:rPr>
              <a:t>, </a:t>
            </a:r>
            <a:r>
              <a:rPr lang="he-IL" sz="2200" dirty="0" err="1">
                <a:latin typeface="Calibri" panose="020F0502020204030204" pitchFamily="34" charset="0"/>
                <a:ea typeface="Calibri" panose="020F0502020204030204" pitchFamily="34" charset="0"/>
                <a:cs typeface="David" panose="020E0502060401010101" pitchFamily="34" charset="-79"/>
              </a:rPr>
              <a:t>סמארטפון</a:t>
            </a:r>
            <a:r>
              <a:rPr lang="he-IL" sz="2200" dirty="0">
                <a:latin typeface="Calibri" panose="020F0502020204030204" pitchFamily="34" charset="0"/>
                <a:ea typeface="Calibri" panose="020F0502020204030204" pitchFamily="34" charset="0"/>
                <a:cs typeface="David" panose="020E0502060401010101" pitchFamily="34" charset="-79"/>
              </a:rPr>
              <a:t> כאחד.</a:t>
            </a:r>
          </a:p>
          <a:p>
            <a:pPr marL="143510" algn="just" rtl="1"/>
            <a:r>
              <a:rPr lang="he-IL" sz="2200" b="1" dirty="0">
                <a:effectLst/>
                <a:latin typeface="Calibri" panose="020F0502020204030204" pitchFamily="34" charset="0"/>
                <a:ea typeface="Calibri" panose="020F0502020204030204" pitchFamily="34" charset="0"/>
                <a:cs typeface="David" panose="020E0502060401010101" pitchFamily="34" charset="-79"/>
              </a:rPr>
              <a:t>להלן מספר סיבות לצורך של חברה במערכת כזו :</a:t>
            </a:r>
            <a:endParaRPr lang="en-US" sz="2200" b="1"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buFont typeface="Symbol" panose="05050102010706020507" pitchFamily="18" charset="2"/>
              <a:buChar char=""/>
            </a:pPr>
            <a:r>
              <a:rPr lang="he-IL" sz="2200" b="1" dirty="0">
                <a:effectLst/>
                <a:latin typeface="Calibri" panose="020F0502020204030204" pitchFamily="34" charset="0"/>
                <a:ea typeface="Calibri" panose="020F0502020204030204" pitchFamily="34" charset="0"/>
                <a:cs typeface="David" panose="020E0502060401010101" pitchFamily="34" charset="-79"/>
              </a:rPr>
              <a:t>תכנון אופטימלי של משמרות </a:t>
            </a:r>
            <a:r>
              <a:rPr lang="he-IL" sz="2200" dirty="0">
                <a:effectLst/>
                <a:latin typeface="Calibri" panose="020F0502020204030204" pitchFamily="34" charset="0"/>
                <a:ea typeface="Calibri" panose="020F0502020204030204" pitchFamily="34" charset="0"/>
                <a:cs typeface="David" panose="020E0502060401010101" pitchFamily="34" charset="-79"/>
              </a:rPr>
              <a:t>– מתן מענה בקשות מקסימלי ביחס לדרישות העובדים.</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buFont typeface="Symbol" panose="05050102010706020507" pitchFamily="18" charset="2"/>
              <a:buChar char=""/>
            </a:pPr>
            <a:r>
              <a:rPr lang="he-IL" sz="2200" b="1" dirty="0">
                <a:effectLst/>
                <a:latin typeface="Calibri" panose="020F0502020204030204" pitchFamily="34" charset="0"/>
                <a:ea typeface="Calibri" panose="020F0502020204030204" pitchFamily="34" charset="0"/>
                <a:cs typeface="David" panose="020E0502060401010101" pitchFamily="34" charset="-79"/>
              </a:rPr>
              <a:t>מענה איכותי ופשוט </a:t>
            </a:r>
            <a:r>
              <a:rPr lang="he-IL" sz="2200" dirty="0">
                <a:effectLst/>
                <a:latin typeface="Calibri" panose="020F0502020204030204" pitchFamily="34" charset="0"/>
                <a:ea typeface="Calibri" panose="020F0502020204030204" pitchFamily="34" charset="0"/>
                <a:cs typeface="David" panose="020E0502060401010101" pitchFamily="34" charset="-79"/>
              </a:rPr>
              <a:t>לדרישות העובדים.</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rtl="1">
              <a:buFont typeface="Symbol" panose="05050102010706020507" pitchFamily="18" charset="2"/>
              <a:buChar char=""/>
            </a:pPr>
            <a:r>
              <a:rPr lang="he-IL" sz="2200" b="1" dirty="0">
                <a:effectLst/>
                <a:latin typeface="Calibri" panose="020F0502020204030204" pitchFamily="34" charset="0"/>
                <a:ea typeface="Calibri" panose="020F0502020204030204" pitchFamily="34" charset="0"/>
                <a:cs typeface="David" panose="020E0502060401010101" pitchFamily="34" charset="-79"/>
              </a:rPr>
              <a:t>ממשק נוח ופשוט </a:t>
            </a:r>
            <a:r>
              <a:rPr lang="he-IL" sz="2200" dirty="0">
                <a:effectLst/>
                <a:latin typeface="Calibri" panose="020F0502020204030204" pitchFamily="34" charset="0"/>
                <a:ea typeface="Calibri" panose="020F0502020204030204" pitchFamily="34" charset="0"/>
                <a:cs typeface="David" panose="020E0502060401010101" pitchFamily="34" charset="-79"/>
              </a:rPr>
              <a:t>למנהל ולעובד כאחד.</a:t>
            </a:r>
            <a:endParaRPr lang="he-IL" sz="2200" dirty="0">
              <a:latin typeface="Calibri" panose="020F0502020204030204" pitchFamily="34" charset="0"/>
              <a:ea typeface="Calibri" panose="020F0502020204030204" pitchFamily="34" charset="0"/>
              <a:cs typeface="Arial" panose="020B0604020202020204" pitchFamily="34" charset="0"/>
            </a:endParaRPr>
          </a:p>
          <a:p>
            <a:pPr lvl="0" algn="just" rtl="1"/>
            <a:r>
              <a:rPr lang="he-IL" sz="2200" dirty="0">
                <a:effectLst/>
                <a:latin typeface="Calibri" panose="020F0502020204030204" pitchFamily="34" charset="0"/>
                <a:ea typeface="Calibri" panose="020F0502020204030204" pitchFamily="34" charset="0"/>
                <a:cs typeface="David" panose="020E0502060401010101" pitchFamily="34" charset="-79"/>
              </a:rPr>
              <a:t>לרוב, </a:t>
            </a:r>
            <a:r>
              <a:rPr lang="he-IL" sz="2200" b="1" dirty="0">
                <a:effectLst/>
                <a:latin typeface="Calibri" panose="020F0502020204030204" pitchFamily="34" charset="0"/>
                <a:ea typeface="Calibri" panose="020F0502020204030204" pitchFamily="34" charset="0"/>
                <a:cs typeface="David" panose="020E0502060401010101" pitchFamily="34" charset="-79"/>
              </a:rPr>
              <a:t>שיבוץ המשמרות כיום הוא מאתגר </a:t>
            </a:r>
            <a:r>
              <a:rPr lang="he-IL" sz="2200" dirty="0">
                <a:effectLst/>
                <a:latin typeface="Calibri" panose="020F0502020204030204" pitchFamily="34" charset="0"/>
                <a:ea typeface="Calibri" panose="020F0502020204030204" pitchFamily="34" charset="0"/>
                <a:cs typeface="David" panose="020E0502060401010101" pitchFamily="34" charset="-79"/>
              </a:rPr>
              <a:t>- יש להתחשב באילוצים השונים ולבנות לוח שיספק כמה שיותר בקשות של העובדים. בעקבות כך, במקרים רבים אחראי המשמרות משקיע זמן עבודה יקר, שיכול להגיע ליותר מעשר שעות חודשיות, על בניית לוח משמרות. </a:t>
            </a:r>
          </a:p>
          <a:p>
            <a:pPr lvl="0" algn="just" rtl="1"/>
            <a:r>
              <a:rPr lang="he-IL" sz="2200" b="1" dirty="0">
                <a:effectLst/>
                <a:latin typeface="Calibri" panose="020F0502020204030204" pitchFamily="34" charset="0"/>
                <a:ea typeface="Calibri" panose="020F0502020204030204" pitchFamily="34" charset="0"/>
                <a:cs typeface="David" panose="020E0502060401010101" pitchFamily="34" charset="-79"/>
              </a:rPr>
              <a:t>באמצעות מערכת </a:t>
            </a:r>
            <a:r>
              <a:rPr lang="en-US" sz="2200" b="1" dirty="0">
                <a:effectLst/>
                <a:latin typeface="David" panose="020E0502060401010101" pitchFamily="34" charset="-79"/>
                <a:ea typeface="Calibri" panose="020F0502020204030204" pitchFamily="34" charset="0"/>
                <a:cs typeface="Arial" panose="020B0604020202020204" pitchFamily="34" charset="0"/>
              </a:rPr>
              <a:t>ASM</a:t>
            </a:r>
            <a:r>
              <a:rPr lang="he-IL" sz="2200" b="1" dirty="0">
                <a:effectLst/>
                <a:latin typeface="Calibri" panose="020F0502020204030204" pitchFamily="34" charset="0"/>
                <a:ea typeface="Calibri" panose="020F0502020204030204" pitchFamily="34" charset="0"/>
                <a:cs typeface="David" panose="020E0502060401010101" pitchFamily="34" charset="-79"/>
              </a:rPr>
              <a:t> ניתן לחסוך שעות רבות של עבודה, שינוצלו לדברים חשובים יותר מבניית לוח משמרות.</a:t>
            </a:r>
            <a:endParaRPr lang="en-US" sz="2200" b="1" dirty="0">
              <a:effectLst/>
              <a:latin typeface="Calibri" panose="020F0502020204030204" pitchFamily="34" charset="0"/>
              <a:ea typeface="Calibri" panose="020F0502020204030204" pitchFamily="34" charset="0"/>
              <a:cs typeface="Arial" panose="020B0604020202020204" pitchFamily="34" charset="0"/>
            </a:endParaRPr>
          </a:p>
          <a:p>
            <a:pPr marL="143510" algn="just" rtl="1"/>
            <a:r>
              <a:rPr lang="he-IL" sz="2200" dirty="0">
                <a:effectLst/>
                <a:latin typeface="Calibri" panose="020F0502020204030204" pitchFamily="34" charset="0"/>
                <a:ea typeface="Calibri" panose="020F0502020204030204" pitchFamily="34" charset="0"/>
                <a:cs typeface="David" panose="020E0502060401010101" pitchFamily="34" charset="-79"/>
              </a:rPr>
              <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179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7680BB1-7981-4896-9B2C-46F0B1AF4ABE}"/>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דרישות המערכת</a:t>
            </a:r>
          </a:p>
        </p:txBody>
      </p:sp>
      <p:sp>
        <p:nvSpPr>
          <p:cNvPr id="2" name="תיבת טקסט 1">
            <a:extLst>
              <a:ext uri="{FF2B5EF4-FFF2-40B4-BE49-F238E27FC236}">
                <a16:creationId xmlns:a16="http://schemas.microsoft.com/office/drawing/2014/main" id="{145418BD-F7F3-445D-B9A6-3D5C93C89DE0}"/>
              </a:ext>
            </a:extLst>
          </p:cNvPr>
          <p:cNvSpPr txBox="1"/>
          <p:nvPr/>
        </p:nvSpPr>
        <p:spPr>
          <a:xfrm>
            <a:off x="395705" y="1409314"/>
            <a:ext cx="11266906" cy="5724644"/>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דרישות פונקציונאליות</a:t>
            </a: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קביעת משמרות לכל עובד.</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צפיה במשמרות מחודשים קודמים (היסטוריה).</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לעובד לשמור את המשמרות אליהן הוא רוצה להירשם, וכן לשנות את בחירתו בכל זמן נתון כל עוד המנהל לא ביצע חישוב לוח משמרות.</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למנהל לרשום משתמשים חדשים.</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למנהל לצפות בכלל המשתמשים והרשאותיהם.</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למנהל לבצע מחיקת משתמשים.</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כאשר ההרשמה למשמרות פתוחה, המערכת תציג למנהל בצורה גרפית את אחוז העובדים שמילאו בקשות למשמרות.</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מאפשרת למשתמש לבצע שינוי סיסמא.</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תאפשר לעובד לצפות בכרטיס העובד שלו.</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endParaRPr lang="he-IL" sz="3200" b="1" u="sng"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50518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7680BB1-7981-4896-9B2C-46F0B1AF4ABE}"/>
              </a:ext>
            </a:extLst>
          </p:cNvPr>
          <p:cNvSpPr txBox="1"/>
          <p:nvPr/>
        </p:nvSpPr>
        <p:spPr>
          <a:xfrm>
            <a:off x="0" y="470848"/>
            <a:ext cx="12192000" cy="830997"/>
          </a:xfrm>
          <a:prstGeom prst="rect">
            <a:avLst/>
          </a:prstGeom>
          <a:noFill/>
        </p:spPr>
        <p:txBody>
          <a:bodyPr wrap="square" rtlCol="1">
            <a:spAutoFit/>
          </a:bodyPr>
          <a:lstStyle/>
          <a:p>
            <a:pPr algn="ctr"/>
            <a:r>
              <a:rPr lang="he-IL" sz="4800" b="1" dirty="0">
                <a:latin typeface="David" panose="020E0502060401010101" pitchFamily="34" charset="-79"/>
                <a:cs typeface="David" panose="020E0502060401010101" pitchFamily="34" charset="-79"/>
              </a:rPr>
              <a:t>דרישות המערכת</a:t>
            </a:r>
          </a:p>
        </p:txBody>
      </p:sp>
      <p:sp>
        <p:nvSpPr>
          <p:cNvPr id="2" name="תיבת טקסט 1">
            <a:extLst>
              <a:ext uri="{FF2B5EF4-FFF2-40B4-BE49-F238E27FC236}">
                <a16:creationId xmlns:a16="http://schemas.microsoft.com/office/drawing/2014/main" id="{145418BD-F7F3-445D-B9A6-3D5C93C89DE0}"/>
              </a:ext>
            </a:extLst>
          </p:cNvPr>
          <p:cNvSpPr txBox="1"/>
          <p:nvPr/>
        </p:nvSpPr>
        <p:spPr>
          <a:xfrm>
            <a:off x="395705" y="1409314"/>
            <a:ext cx="11266906" cy="5054845"/>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דרישות </a:t>
            </a:r>
            <a:r>
              <a:rPr lang="he-IL" sz="2800" b="1" u="sng" dirty="0">
                <a:solidFill>
                  <a:srgbClr val="FF0000"/>
                </a:solidFill>
                <a:latin typeface="David" panose="020E0502060401010101" pitchFamily="34" charset="-79"/>
                <a:cs typeface="David" panose="020E0502060401010101" pitchFamily="34" charset="-79"/>
              </a:rPr>
              <a:t>לא</a:t>
            </a:r>
            <a:r>
              <a:rPr lang="he-IL" sz="2800" b="1" u="sng" dirty="0">
                <a:latin typeface="David" panose="020E0502060401010101" pitchFamily="34" charset="-79"/>
                <a:cs typeface="David" panose="020E0502060401010101" pitchFamily="34" charset="-79"/>
              </a:rPr>
              <a:t> פונקציונאליות</a:t>
            </a: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זמני התגובה של המערכת צריכים להיות טובים עד כדי 2 שניות בין מעברי דפים ועדכונים. הפעולה של חישוב המשמרות יכולה לחרוג מזמן זה, אך לא תעלה על 5 שניות.</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תשתמש בשפות </a:t>
            </a:r>
            <a:r>
              <a:rPr lang="en-US" sz="2200" dirty="0">
                <a:effectLst/>
                <a:latin typeface="David" panose="020E0502060401010101" pitchFamily="34" charset="-79"/>
                <a:ea typeface="Calibri" panose="020F0502020204030204" pitchFamily="34" charset="0"/>
                <a:cs typeface="Arial" panose="020B0604020202020204" pitchFamily="34" charset="0"/>
              </a:rPr>
              <a:t>JavaScript</a:t>
            </a:r>
            <a:r>
              <a:rPr lang="he-IL" sz="2200" dirty="0">
                <a:effectLst/>
                <a:latin typeface="Calibri" panose="020F0502020204030204" pitchFamily="34" charset="0"/>
                <a:ea typeface="Calibri" panose="020F0502020204030204" pitchFamily="34" charset="0"/>
                <a:cs typeface="David" panose="020E0502060401010101" pitchFamily="34" charset="-79"/>
              </a:rPr>
              <a:t>, </a:t>
            </a:r>
            <a:r>
              <a:rPr lang="en-US" sz="2200" dirty="0">
                <a:effectLst/>
                <a:latin typeface="David" panose="020E0502060401010101" pitchFamily="34" charset="-79"/>
                <a:ea typeface="Calibri" panose="020F0502020204030204" pitchFamily="34" charset="0"/>
                <a:cs typeface="Arial" panose="020B0604020202020204" pitchFamily="34" charset="0"/>
              </a:rPr>
              <a:t>HTML</a:t>
            </a:r>
            <a:r>
              <a:rPr lang="he-IL" sz="2200" dirty="0">
                <a:effectLst/>
                <a:latin typeface="Calibri" panose="020F0502020204030204" pitchFamily="34" charset="0"/>
                <a:ea typeface="Calibri" panose="020F0502020204030204" pitchFamily="34" charset="0"/>
                <a:cs typeface="David" panose="020E0502060401010101" pitchFamily="34" charset="-79"/>
              </a:rPr>
              <a:t>, </a:t>
            </a:r>
            <a:r>
              <a:rPr lang="en-US" sz="2200" dirty="0">
                <a:effectLst/>
                <a:latin typeface="David" panose="020E0502060401010101" pitchFamily="34" charset="-79"/>
                <a:ea typeface="Calibri" panose="020F0502020204030204" pitchFamily="34" charset="0"/>
                <a:cs typeface="Arial" panose="020B0604020202020204" pitchFamily="34" charset="0"/>
              </a:rPr>
              <a:t>CSS</a:t>
            </a:r>
            <a:r>
              <a:rPr lang="he-IL" sz="2200" dirty="0">
                <a:effectLst/>
                <a:latin typeface="Calibri" panose="020F0502020204030204" pitchFamily="34" charset="0"/>
                <a:ea typeface="Calibri" panose="020F0502020204030204" pitchFamily="34" charset="0"/>
                <a:cs typeface="David" panose="020E0502060401010101" pitchFamily="34" charset="-79"/>
              </a:rPr>
              <a:t> ו</a:t>
            </a:r>
            <a:r>
              <a:rPr lang="en-US" sz="2200" dirty="0">
                <a:effectLst/>
                <a:latin typeface="David" panose="020E0502060401010101" pitchFamily="34" charset="-79"/>
                <a:ea typeface="Calibri" panose="020F0502020204030204" pitchFamily="34" charset="0"/>
                <a:cs typeface="Arial" panose="020B0604020202020204" pitchFamily="34" charset="0"/>
              </a:rPr>
              <a:t>Spring Boot</a:t>
            </a:r>
            <a:r>
              <a:rPr lang="he-IL" sz="2200" dirty="0">
                <a:effectLst/>
                <a:latin typeface="Calibri" panose="020F0502020204030204" pitchFamily="34" charset="0"/>
                <a:ea typeface="Calibri" panose="020F0502020204030204" pitchFamily="34" charset="0"/>
                <a:cs typeface="David" panose="020E0502060401010101" pitchFamily="34" charset="-79"/>
              </a:rPr>
              <a:t>, וכן בשפת שאילתות של </a:t>
            </a:r>
            <a:r>
              <a:rPr lang="en-US" sz="2200" dirty="0">
                <a:effectLst/>
                <a:latin typeface="David" panose="020E0502060401010101" pitchFamily="34" charset="-79"/>
                <a:ea typeface="Calibri" panose="020F0502020204030204" pitchFamily="34" charset="0"/>
                <a:cs typeface="Arial" panose="020B0604020202020204" pitchFamily="34" charset="0"/>
              </a:rPr>
              <a:t>SQL </a:t>
            </a:r>
            <a:r>
              <a:rPr lang="he-IL" sz="2200" dirty="0">
                <a:effectLst/>
                <a:latin typeface="David" panose="020E0502060401010101" pitchFamily="34" charset="-79"/>
                <a:ea typeface="Calibri" panose="020F0502020204030204" pitchFamily="34" charset="0"/>
                <a:cs typeface="Arial" panose="020B0604020202020204" pitchFamily="34" charset="0"/>
              </a:rPr>
              <a:t>(</a:t>
            </a:r>
            <a:r>
              <a:rPr lang="en-US" sz="2200" dirty="0">
                <a:effectLst/>
                <a:latin typeface="David" panose="020E0502060401010101" pitchFamily="34" charset="-79"/>
                <a:ea typeface="Calibri" panose="020F0502020204030204" pitchFamily="34" charset="0"/>
                <a:cs typeface="Arial" panose="020B0604020202020204" pitchFamily="34" charset="0"/>
              </a:rPr>
              <a:t>DB</a:t>
            </a:r>
            <a:r>
              <a:rPr lang="he-IL" sz="2200" dirty="0">
                <a:effectLst/>
                <a:latin typeface="Calibri" panose="020F0502020204030204" pitchFamily="34" charset="0"/>
                <a:ea typeface="Calibri" panose="020F0502020204030204" pitchFamily="34" charset="0"/>
                <a:cs typeface="David" panose="020E0502060401010101" pitchFamily="34" charset="-79"/>
              </a:rPr>
              <a:t>-</a:t>
            </a:r>
            <a:r>
              <a:rPr lang="en-US" sz="2200" dirty="0">
                <a:effectLst/>
                <a:latin typeface="David" panose="020E0502060401010101" pitchFamily="34" charset="-79"/>
                <a:ea typeface="Calibri" panose="020F0502020204030204" pitchFamily="34" charset="0"/>
                <a:cs typeface="Arial" panose="020B0604020202020204" pitchFamily="34" charset="0"/>
              </a:rPr>
              <a:t>MySQL</a:t>
            </a:r>
            <a:r>
              <a:rPr lang="he-IL" sz="2200" dirty="0">
                <a:effectLst/>
                <a:latin typeface="Calibri" panose="020F0502020204030204" pitchFamily="34" charset="0"/>
                <a:ea typeface="Calibri" panose="020F0502020204030204" pitchFamily="34" charset="0"/>
                <a:cs typeface="David" panose="020E0502060401010101" pitchFamily="34" charset="-79"/>
              </a:rPr>
              <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צריכה להיות </a:t>
            </a:r>
            <a:r>
              <a:rPr lang="he-IL" sz="2200" dirty="0" err="1">
                <a:effectLst/>
                <a:latin typeface="Calibri" panose="020F0502020204030204" pitchFamily="34" charset="0"/>
                <a:ea typeface="Calibri" panose="020F0502020204030204" pitchFamily="34" charset="0"/>
                <a:cs typeface="David" panose="020E0502060401010101" pitchFamily="34" charset="-79"/>
              </a:rPr>
              <a:t>רספונסיבית</a:t>
            </a:r>
            <a:r>
              <a:rPr lang="he-IL" sz="2200" dirty="0">
                <a:effectLst/>
                <a:latin typeface="Calibri" panose="020F0502020204030204" pitchFamily="34" charset="0"/>
                <a:ea typeface="Calibri" panose="020F0502020204030204" pitchFamily="34" charset="0"/>
                <a:cs typeface="David" panose="020E0502060401010101" pitchFamily="34" charset="-79"/>
              </a:rPr>
              <a:t>. כלומר, להתאים את עצמה לכל גודל מסך (נייח, נייד, </a:t>
            </a:r>
            <a:r>
              <a:rPr lang="he-IL" sz="2200" dirty="0" err="1">
                <a:effectLst/>
                <a:latin typeface="Calibri" panose="020F0502020204030204" pitchFamily="34" charset="0"/>
                <a:ea typeface="Calibri" panose="020F0502020204030204" pitchFamily="34" charset="0"/>
                <a:cs typeface="David" panose="020E0502060401010101" pitchFamily="34" charset="-79"/>
              </a:rPr>
              <a:t>טאבלט</a:t>
            </a:r>
            <a:r>
              <a:rPr lang="he-IL" sz="2200" dirty="0">
                <a:effectLst/>
                <a:latin typeface="Calibri" panose="020F0502020204030204" pitchFamily="34" charset="0"/>
                <a:ea typeface="Calibri" panose="020F0502020204030204" pitchFamily="34" charset="0"/>
                <a:cs typeface="David" panose="020E0502060401010101" pitchFamily="34" charset="-79"/>
              </a:rPr>
              <a:t> ועוד).</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נדרשת לממשק משתמש קל ונוח.</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המערכת נדרשת לעשות שימוש באלגוריתם אופטימלי לשיבוץ משמרות.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600710" indent="-457200" algn="just" rtl="1">
              <a:lnSpc>
                <a:spcPct val="150000"/>
              </a:lnSpc>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המשתמש יוכל לשמור את פרטי ההתחברות שלו בדפדפן, וכך להימנע מהקלדת פרטיו בכל כניסה.</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39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7680BB1-7981-4896-9B2C-46F0B1AF4ABE}"/>
              </a:ext>
            </a:extLst>
          </p:cNvPr>
          <p:cNvSpPr txBox="1"/>
          <p:nvPr/>
        </p:nvSpPr>
        <p:spPr>
          <a:xfrm>
            <a:off x="0" y="470848"/>
            <a:ext cx="12192000" cy="830997"/>
          </a:xfrm>
          <a:prstGeom prst="rect">
            <a:avLst/>
          </a:prstGeom>
          <a:noFill/>
        </p:spPr>
        <p:txBody>
          <a:bodyPr wrap="square" rtlCol="1">
            <a:spAutoFit/>
          </a:bodyPr>
          <a:lstStyle/>
          <a:p>
            <a:pPr algn="ctr"/>
            <a:r>
              <a:rPr lang="he-IL" sz="4800" b="1">
                <a:latin typeface="David" panose="020E0502060401010101" pitchFamily="34" charset="-79"/>
                <a:cs typeface="David" panose="020E0502060401010101" pitchFamily="34" charset="-79"/>
              </a:rPr>
              <a:t>דיאגרמת מערכת</a:t>
            </a:r>
            <a:endParaRPr lang="he-IL" sz="4800" b="1" dirty="0">
              <a:latin typeface="David" panose="020E0502060401010101" pitchFamily="34" charset="-79"/>
              <a:cs typeface="David" panose="020E0502060401010101" pitchFamily="34" charset="-79"/>
            </a:endParaRPr>
          </a:p>
        </p:txBody>
      </p:sp>
      <p:graphicFrame>
        <p:nvGraphicFramePr>
          <p:cNvPr id="56" name="דיאגרמה 55">
            <a:extLst>
              <a:ext uri="{FF2B5EF4-FFF2-40B4-BE49-F238E27FC236}">
                <a16:creationId xmlns:a16="http://schemas.microsoft.com/office/drawing/2014/main" id="{092C8D0E-995B-40EF-8B0F-893845DE757D}"/>
              </a:ext>
            </a:extLst>
          </p:cNvPr>
          <p:cNvGraphicFramePr/>
          <p:nvPr>
            <p:extLst>
              <p:ext uri="{D42A27DB-BD31-4B8C-83A1-F6EECF244321}">
                <p14:modId xmlns:p14="http://schemas.microsoft.com/office/powerpoint/2010/main" val="3768681531"/>
              </p:ext>
            </p:extLst>
          </p:nvPr>
        </p:nvGraphicFramePr>
        <p:xfrm>
          <a:off x="26737" y="1208314"/>
          <a:ext cx="12138526" cy="10101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קבוצה 1">
            <a:extLst>
              <a:ext uri="{FF2B5EF4-FFF2-40B4-BE49-F238E27FC236}">
                <a16:creationId xmlns:a16="http://schemas.microsoft.com/office/drawing/2014/main" id="{016747C6-50C5-4C7F-9146-38974D543FAB}"/>
              </a:ext>
            </a:extLst>
          </p:cNvPr>
          <p:cNvGrpSpPr/>
          <p:nvPr/>
        </p:nvGrpSpPr>
        <p:grpSpPr>
          <a:xfrm>
            <a:off x="304847" y="1460482"/>
            <a:ext cx="866227" cy="755948"/>
            <a:chOff x="3563969" y="1253470"/>
            <a:chExt cx="1465083" cy="1563247"/>
          </a:xfrm>
          <a:scene3d>
            <a:camera prst="orthographicFront"/>
            <a:lightRig rig="flat" dir="t"/>
          </a:scene3d>
        </p:grpSpPr>
        <p:sp>
          <p:nvSpPr>
            <p:cNvPr id="9" name="מלבן 8">
              <a:extLst>
                <a:ext uri="{FF2B5EF4-FFF2-40B4-BE49-F238E27FC236}">
                  <a16:creationId xmlns:a16="http://schemas.microsoft.com/office/drawing/2014/main" id="{66ECF907-E4FF-4574-8807-C39C32F216BB}"/>
                </a:ext>
              </a:extLst>
            </p:cNvPr>
            <p:cNvSpPr/>
            <p:nvPr/>
          </p:nvSpPr>
          <p:spPr>
            <a:xfrm>
              <a:off x="3563969" y="2084176"/>
              <a:ext cx="1465083" cy="732541"/>
            </a:xfrm>
            <a:prstGeom prst="rect">
              <a:avLst/>
            </a:prstGeom>
            <a:solidFill>
              <a:srgbClr val="3399FF"/>
            </a:soli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0" name="תיבת טקסט 9">
              <a:extLst>
                <a:ext uri="{FF2B5EF4-FFF2-40B4-BE49-F238E27FC236}">
                  <a16:creationId xmlns:a16="http://schemas.microsoft.com/office/drawing/2014/main" id="{1C5AE339-475A-46FF-8A77-14F74377F4A2}"/>
                </a:ext>
              </a:extLst>
            </p:cNvPr>
            <p:cNvSpPr txBox="1"/>
            <p:nvPr/>
          </p:nvSpPr>
          <p:spPr>
            <a:xfrm>
              <a:off x="3563969" y="2084176"/>
              <a:ext cx="1465083" cy="73254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מנהל</a:t>
              </a:r>
            </a:p>
          </p:txBody>
        </p:sp>
        <p:sp>
          <p:nvSpPr>
            <p:cNvPr id="14" name="תיבת טקסט 13">
              <a:extLst>
                <a:ext uri="{FF2B5EF4-FFF2-40B4-BE49-F238E27FC236}">
                  <a16:creationId xmlns:a16="http://schemas.microsoft.com/office/drawing/2014/main" id="{BC55A033-CECF-479E-BCC8-C4C78593F863}"/>
                </a:ext>
              </a:extLst>
            </p:cNvPr>
            <p:cNvSpPr txBox="1"/>
            <p:nvPr/>
          </p:nvSpPr>
          <p:spPr>
            <a:xfrm>
              <a:off x="3563969" y="1253470"/>
              <a:ext cx="1465083" cy="73254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b="1" u="sng" kern="1200" dirty="0">
                  <a:solidFill>
                    <a:sysClr val="windowText" lastClr="000000"/>
                  </a:solidFill>
                  <a:latin typeface="David" panose="020E0502060401010101" pitchFamily="34" charset="-79"/>
                  <a:cs typeface="David" panose="020E0502060401010101" pitchFamily="34" charset="-79"/>
                </a:rPr>
                <a:t>מקרא:</a:t>
              </a:r>
            </a:p>
          </p:txBody>
        </p:sp>
      </p:grpSp>
      <p:grpSp>
        <p:nvGrpSpPr>
          <p:cNvPr id="11" name="קבוצה 10">
            <a:extLst>
              <a:ext uri="{FF2B5EF4-FFF2-40B4-BE49-F238E27FC236}">
                <a16:creationId xmlns:a16="http://schemas.microsoft.com/office/drawing/2014/main" id="{AEE94BD7-1AFC-4BC5-BD57-B9F6DC874D3D}"/>
              </a:ext>
            </a:extLst>
          </p:cNvPr>
          <p:cNvGrpSpPr/>
          <p:nvPr/>
        </p:nvGrpSpPr>
        <p:grpSpPr>
          <a:xfrm>
            <a:off x="304847" y="2287909"/>
            <a:ext cx="866227" cy="354239"/>
            <a:chOff x="3563969" y="2084176"/>
            <a:chExt cx="1465083" cy="732541"/>
          </a:xfrm>
          <a:scene3d>
            <a:camera prst="orthographicFront"/>
            <a:lightRig rig="flat" dir="t"/>
          </a:scene3d>
        </p:grpSpPr>
        <p:sp>
          <p:nvSpPr>
            <p:cNvPr id="12" name="מלבן 11">
              <a:extLst>
                <a:ext uri="{FF2B5EF4-FFF2-40B4-BE49-F238E27FC236}">
                  <a16:creationId xmlns:a16="http://schemas.microsoft.com/office/drawing/2014/main" id="{0B56194D-2B6D-4821-A317-37CDCC87D767}"/>
                </a:ext>
              </a:extLst>
            </p:cNvPr>
            <p:cNvSpPr/>
            <p:nvPr/>
          </p:nvSpPr>
          <p:spPr>
            <a:xfrm>
              <a:off x="3563969" y="2084176"/>
              <a:ext cx="1465083" cy="732541"/>
            </a:xfrm>
            <a:prstGeom prst="rect">
              <a:avLst/>
            </a:prstGeom>
            <a:solidFill>
              <a:srgbClr val="3399FF"/>
            </a:solidFill>
            <a:sp3d prstMaterial="plastic">
              <a:bevelT w="120900" h="88900"/>
              <a:bevelB w="88900" h="31750" prst="angle"/>
            </a:sp3d>
          </p:spPr>
          <p:style>
            <a:lnRef idx="0">
              <a:schemeClr val="lt1">
                <a:hueOff val="0"/>
                <a:satOff val="0"/>
                <a:lumOff val="0"/>
                <a:alphaOff val="0"/>
              </a:schemeClr>
            </a:lnRef>
            <a:fillRef idx="3">
              <a:scrgbClr r="0" g="0" b="0"/>
            </a:fillRef>
            <a:effectRef idx="1">
              <a:schemeClr val="accent1">
                <a:hueOff val="0"/>
                <a:satOff val="0"/>
                <a:lumOff val="0"/>
                <a:alphaOff val="0"/>
              </a:schemeClr>
            </a:effectRef>
            <a:fontRef idx="minor">
              <a:schemeClr val="lt1"/>
            </a:fontRef>
          </p:style>
        </p:sp>
        <p:sp>
          <p:nvSpPr>
            <p:cNvPr id="13" name="תיבת טקסט 12">
              <a:extLst>
                <a:ext uri="{FF2B5EF4-FFF2-40B4-BE49-F238E27FC236}">
                  <a16:creationId xmlns:a16="http://schemas.microsoft.com/office/drawing/2014/main" id="{F17113B9-5563-4BFA-A224-372797DD0B3B}"/>
                </a:ext>
              </a:extLst>
            </p:cNvPr>
            <p:cNvSpPr txBox="1"/>
            <p:nvPr/>
          </p:nvSpPr>
          <p:spPr>
            <a:xfrm>
              <a:off x="3563969" y="2084176"/>
              <a:ext cx="1465083" cy="732541"/>
            </a:xfrm>
            <a:prstGeom prst="rect">
              <a:avLst/>
            </a:prstGeom>
            <a:solidFill>
              <a:srgbClr val="0070C0"/>
            </a:solidFill>
            <a:sp3d/>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David" panose="020E0502060401010101" pitchFamily="34" charset="-79"/>
                  <a:cs typeface="David" panose="020E0502060401010101" pitchFamily="34" charset="-79"/>
                </a:rPr>
                <a:t>עובד</a:t>
              </a:r>
            </a:p>
          </p:txBody>
        </p:sp>
      </p:grpSp>
    </p:spTree>
    <p:extLst>
      <p:ext uri="{BB962C8B-B14F-4D97-AF65-F5344CB8AC3E}">
        <p14:creationId xmlns:p14="http://schemas.microsoft.com/office/powerpoint/2010/main" val="91911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E64029D-A189-4BEE-B272-7D0EB216EC5E}"/>
              </a:ext>
            </a:extLst>
          </p:cNvPr>
          <p:cNvSpPr txBox="1"/>
          <p:nvPr/>
        </p:nvSpPr>
        <p:spPr>
          <a:xfrm>
            <a:off x="7523746" y="1382577"/>
            <a:ext cx="4620127" cy="2995692"/>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הוראות לרישום למערכת</a:t>
            </a:r>
          </a:p>
          <a:p>
            <a:pPr marL="600710" indent="-457200" algn="just" rtl="1">
              <a:spcAft>
                <a:spcPts val="800"/>
              </a:spcAft>
              <a:buFont typeface="+mj-lt"/>
              <a:buAutoNum type="arabicPeriod"/>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על מנת להתחיל שימוש ראשוני במערכת נדרש לרשום את מנהל המערכת ע"י מנהל ה</a:t>
            </a:r>
            <a:r>
              <a:rPr lang="en-US" sz="2200" dirty="0">
                <a:effectLst/>
                <a:latin typeface="Calibri" panose="020F0502020204030204" pitchFamily="34" charset="0"/>
                <a:ea typeface="Calibri" panose="020F0502020204030204" pitchFamily="34" charset="0"/>
                <a:cs typeface="David" panose="020E0502060401010101" pitchFamily="34" charset="-79"/>
              </a:rPr>
              <a:t>IT</a:t>
            </a:r>
            <a:r>
              <a:rPr lang="he-IL" sz="2200" dirty="0">
                <a:effectLst/>
                <a:latin typeface="Calibri" panose="020F0502020204030204" pitchFamily="34" charset="0"/>
                <a:ea typeface="Calibri" panose="020F0502020204030204" pitchFamily="34" charset="0"/>
                <a:cs typeface="David" panose="020E0502060401010101" pitchFamily="34" charset="-79"/>
              </a:rPr>
              <a:t> של החברה (משתמש בעל הרשאות </a:t>
            </a:r>
            <a:r>
              <a:rPr lang="en-US" sz="2200" dirty="0">
                <a:effectLst/>
                <a:latin typeface="Calibri" panose="020F0502020204030204" pitchFamily="34" charset="0"/>
                <a:ea typeface="Calibri" panose="020F0502020204030204" pitchFamily="34" charset="0"/>
                <a:cs typeface="David" panose="020E0502060401010101" pitchFamily="34" charset="-79"/>
              </a:rPr>
              <a:t>ROOT</a:t>
            </a:r>
            <a:r>
              <a:rPr lang="he-IL" sz="2200" dirty="0">
                <a:effectLst/>
                <a:latin typeface="Calibri" panose="020F0502020204030204" pitchFamily="34" charset="0"/>
                <a:ea typeface="Calibri" panose="020F0502020204030204" pitchFamily="34" charset="0"/>
                <a:cs typeface="David" panose="020E0502060401010101" pitchFamily="34" charset="-79"/>
              </a:rPr>
              <a:t>) – </a:t>
            </a:r>
            <a:r>
              <a:rPr lang="he-IL" sz="2200" b="1" dirty="0">
                <a:effectLst/>
                <a:latin typeface="Calibri" panose="020F0502020204030204" pitchFamily="34" charset="0"/>
                <a:ea typeface="Calibri" panose="020F0502020204030204" pitchFamily="34" charset="0"/>
                <a:cs typeface="David" panose="020E0502060401010101" pitchFamily="34" charset="-79"/>
              </a:rPr>
              <a:t>שם משתמש, סיסמא</a:t>
            </a:r>
          </a:p>
          <a:p>
            <a:pPr marL="600710" indent="-457200" algn="just" rtl="1">
              <a:spcAft>
                <a:spcPts val="800"/>
              </a:spcAft>
              <a:buFont typeface="+mj-lt"/>
              <a:buAutoNum type="arabicPeriod"/>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לאחר הרישום הראשוני יוכל מנהל המערכת להיכנס למערכת</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59F2DC41-C5F0-47A8-A853-04443EF0CC89}"/>
              </a:ext>
            </a:extLst>
          </p:cNvPr>
          <p:cNvPicPr/>
          <p:nvPr/>
        </p:nvPicPr>
        <p:blipFill rotWithShape="1">
          <a:blip r:embed="rId2" cstate="print">
            <a:extLst>
              <a:ext uri="{28A0092B-C50C-407E-A947-70E740481C1C}">
                <a14:useLocalDpi xmlns:a14="http://schemas.microsoft.com/office/drawing/2010/main" val="0"/>
              </a:ext>
            </a:extLst>
          </a:blip>
          <a:srcRect r="15893"/>
          <a:stretch/>
        </p:blipFill>
        <p:spPr bwMode="auto">
          <a:xfrm>
            <a:off x="95986" y="1560573"/>
            <a:ext cx="6994626" cy="39472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2042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E64029D-A189-4BEE-B272-7D0EB216EC5E}"/>
              </a:ext>
            </a:extLst>
          </p:cNvPr>
          <p:cNvSpPr txBox="1"/>
          <p:nvPr/>
        </p:nvSpPr>
        <p:spPr>
          <a:xfrm>
            <a:off x="6710948" y="1382577"/>
            <a:ext cx="5432926" cy="4626908"/>
          </a:xfrm>
          <a:prstGeom prst="rect">
            <a:avLst/>
          </a:prstGeom>
          <a:noFill/>
        </p:spPr>
        <p:txBody>
          <a:bodyPr wrap="square" rtlCol="1">
            <a:spAutoFit/>
          </a:bodyPr>
          <a:lstStyle/>
          <a:p>
            <a:r>
              <a:rPr lang="he-IL" sz="2800" b="1" u="sng" dirty="0">
                <a:latin typeface="David" panose="020E0502060401010101" pitchFamily="34" charset="-79"/>
                <a:cs typeface="David" panose="020E0502060401010101" pitchFamily="34" charset="-79"/>
              </a:rPr>
              <a:t>הוראות לרישום למערכת</a:t>
            </a:r>
          </a:p>
          <a:p>
            <a:pPr marL="600710" indent="-457200" algn="just" rtl="1">
              <a:spcAft>
                <a:spcPts val="800"/>
              </a:spcAft>
              <a:buFont typeface="+mj-lt"/>
              <a:buAutoNum type="arabicPeriod" startAt="3"/>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לאחר החיבור למערכת מנהל המערכת יכנס לדף </a:t>
            </a:r>
            <a:r>
              <a:rPr lang="en-US" sz="2200" dirty="0">
                <a:effectLst/>
                <a:latin typeface="Calibri" panose="020F0502020204030204" pitchFamily="34" charset="0"/>
                <a:ea typeface="Calibri" panose="020F0502020204030204" pitchFamily="34" charset="0"/>
                <a:cs typeface="David" panose="020E0502060401010101" pitchFamily="34" charset="-79"/>
              </a:rPr>
              <a:t>ADMIN PAGE</a:t>
            </a:r>
            <a:r>
              <a:rPr lang="he-IL" sz="2200" dirty="0">
                <a:effectLst/>
                <a:latin typeface="Calibri" panose="020F0502020204030204" pitchFamily="34" charset="0"/>
                <a:ea typeface="Calibri" panose="020F0502020204030204" pitchFamily="34" charset="0"/>
                <a:cs typeface="David" panose="020E0502060401010101" pitchFamily="34" charset="-79"/>
              </a:rPr>
              <a:t> וימלא את הפרטים האישים שלו:</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שם החברה</a:t>
            </a:r>
          </a:p>
          <a:p>
            <a:pPr marL="486410" indent="-342900" algn="just" rtl="1">
              <a:spcAft>
                <a:spcPts val="800"/>
              </a:spcAft>
              <a:buFont typeface="Arial" panose="020B0604020202020204" pitchFamily="34" charset="0"/>
              <a:buChar char="•"/>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עיר</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רחוב</a:t>
            </a:r>
          </a:p>
          <a:p>
            <a:pPr marL="486410" indent="-342900" algn="just" rtl="1">
              <a:spcAft>
                <a:spcPts val="800"/>
              </a:spcAft>
              <a:buFont typeface="Arial" panose="020B0604020202020204" pitchFamily="34" charset="0"/>
              <a:buChar char="•"/>
              <a:tabLst>
                <a:tab pos="228600" algn="l"/>
              </a:tabLst>
            </a:pPr>
            <a:r>
              <a:rPr lang="he-IL" sz="2200" dirty="0">
                <a:effectLst/>
                <a:latin typeface="Calibri" panose="020F0502020204030204" pitchFamily="34" charset="0"/>
                <a:ea typeface="Calibri" panose="020F0502020204030204" pitchFamily="34" charset="0"/>
                <a:cs typeface="David" panose="020E0502060401010101" pitchFamily="34" charset="-79"/>
              </a:rPr>
              <a:t>שם פרטי</a:t>
            </a:r>
          </a:p>
          <a:p>
            <a:pPr marL="486410" indent="-342900" algn="just" rtl="1">
              <a:spcAft>
                <a:spcPts val="800"/>
              </a:spcAft>
              <a:buFont typeface="Arial" panose="020B0604020202020204" pitchFamily="34" charset="0"/>
              <a:buChar char="•"/>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טלפון</a:t>
            </a:r>
          </a:p>
          <a:p>
            <a:pPr marL="486410" indent="-342900" algn="just" rtl="1">
              <a:spcAft>
                <a:spcPts val="800"/>
              </a:spcAft>
              <a:buFont typeface="Arial" panose="020B0604020202020204" pitchFamily="34" charset="0"/>
              <a:buChar char="•"/>
              <a:tabLst>
                <a:tab pos="228600" algn="l"/>
              </a:tabLst>
            </a:pPr>
            <a:r>
              <a:rPr lang="en-US" sz="2200" dirty="0">
                <a:effectLst/>
                <a:latin typeface="Calibri" panose="020F0502020204030204" pitchFamily="34" charset="0"/>
                <a:ea typeface="Calibri" panose="020F0502020204030204" pitchFamily="34" charset="0"/>
                <a:cs typeface="David" panose="020E0502060401010101" pitchFamily="34" charset="-79"/>
              </a:rPr>
              <a:t>EMAIL</a:t>
            </a:r>
            <a:r>
              <a:rPr lang="he-IL" sz="2200" dirty="0">
                <a:effectLst/>
                <a:latin typeface="Calibri" panose="020F0502020204030204" pitchFamily="34" charset="0"/>
                <a:ea typeface="Calibri" panose="020F0502020204030204" pitchFamily="34" charset="0"/>
                <a:cs typeface="David" panose="020E0502060401010101" pitchFamily="34" charset="-79"/>
              </a:rPr>
              <a:t> (כולל בקרת מבנה הכתובת)</a:t>
            </a:r>
            <a:endParaRPr lang="en-US" sz="2200" dirty="0">
              <a:latin typeface="Calibri" panose="020F0502020204030204" pitchFamily="34" charset="0"/>
              <a:ea typeface="Calibri" panose="020F0502020204030204" pitchFamily="34" charset="0"/>
              <a:cs typeface="Arial" panose="020B0604020202020204" pitchFamily="34" charset="0"/>
            </a:endParaRPr>
          </a:p>
          <a:p>
            <a:pPr marL="143510" algn="just" rtl="1">
              <a:spcAft>
                <a:spcPts val="800"/>
              </a:spcAft>
              <a:tabLst>
                <a:tab pos="228600" algn="l"/>
              </a:tabLst>
            </a:pPr>
            <a:r>
              <a:rPr lang="he-IL" sz="2200" dirty="0">
                <a:latin typeface="Calibri" panose="020F0502020204030204" pitchFamily="34" charset="0"/>
                <a:ea typeface="Calibri" panose="020F0502020204030204" pitchFamily="34" charset="0"/>
                <a:cs typeface="David" panose="020E0502060401010101" pitchFamily="34" charset="-79"/>
              </a:rPr>
              <a:t>בסיום ההזנה ילחץ על כפתור ה</a:t>
            </a:r>
            <a:r>
              <a:rPr lang="en-US" sz="2200" dirty="0">
                <a:latin typeface="Calibri" panose="020F0502020204030204" pitchFamily="34" charset="0"/>
                <a:ea typeface="Calibri" panose="020F0502020204030204" pitchFamily="34" charset="0"/>
                <a:cs typeface="David" panose="020E0502060401010101" pitchFamily="34" charset="-79"/>
              </a:rPr>
              <a:t>SAVE</a:t>
            </a:r>
            <a:endParaRPr lang="he-IL" sz="2200" dirty="0">
              <a:latin typeface="Calibri" panose="020F0502020204030204" pitchFamily="34" charset="0"/>
              <a:ea typeface="Calibri" panose="020F0502020204030204" pitchFamily="34" charset="0"/>
              <a:cs typeface="David" panose="020E0502060401010101" pitchFamily="34" charset="-79"/>
            </a:endParaRPr>
          </a:p>
        </p:txBody>
      </p:sp>
      <p:grpSp>
        <p:nvGrpSpPr>
          <p:cNvPr id="6" name="קבוצה 5">
            <a:extLst>
              <a:ext uri="{FF2B5EF4-FFF2-40B4-BE49-F238E27FC236}">
                <a16:creationId xmlns:a16="http://schemas.microsoft.com/office/drawing/2014/main" id="{1312B85F-41D0-4DEA-916E-2F34DCA4E450}"/>
              </a:ext>
            </a:extLst>
          </p:cNvPr>
          <p:cNvGrpSpPr/>
          <p:nvPr/>
        </p:nvGrpSpPr>
        <p:grpSpPr>
          <a:xfrm>
            <a:off x="131880" y="139032"/>
            <a:ext cx="6472120" cy="6641433"/>
            <a:chOff x="0" y="0"/>
            <a:chExt cx="5265420" cy="4980666"/>
          </a:xfrm>
        </p:grpSpPr>
        <p:pic>
          <p:nvPicPr>
            <p:cNvPr id="22" name="תמונה 21">
              <a:extLst>
                <a:ext uri="{FF2B5EF4-FFF2-40B4-BE49-F238E27FC236}">
                  <a16:creationId xmlns:a16="http://schemas.microsoft.com/office/drawing/2014/main" id="{18C6AD3B-FBFD-4C71-93FC-1E6DF9F104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692" t="6474"/>
            <a:stretch/>
          </p:blipFill>
          <p:spPr bwMode="auto">
            <a:xfrm>
              <a:off x="1023257" y="2543536"/>
              <a:ext cx="4237990" cy="2437130"/>
            </a:xfrm>
            <a:prstGeom prst="rect">
              <a:avLst/>
            </a:prstGeom>
            <a:noFill/>
            <a:ln>
              <a:noFill/>
            </a:ln>
            <a:extLst>
              <a:ext uri="{53640926-AAD7-44D8-BBD7-CCE9431645EC}">
                <a14:shadowObscured xmlns:a14="http://schemas.microsoft.com/office/drawing/2010/main"/>
              </a:ext>
            </a:extLst>
          </p:spPr>
        </p:pic>
        <p:pic>
          <p:nvPicPr>
            <p:cNvPr id="23" name="תמונה 22">
              <a:extLst>
                <a:ext uri="{FF2B5EF4-FFF2-40B4-BE49-F238E27FC236}">
                  <a16:creationId xmlns:a16="http://schemas.microsoft.com/office/drawing/2014/main" id="{AC3E4F01-E386-41A5-9929-9FD25E6096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 b="1155"/>
            <a:stretch/>
          </p:blipFill>
          <p:spPr bwMode="auto">
            <a:xfrm>
              <a:off x="0" y="0"/>
              <a:ext cx="5265420" cy="2560320"/>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197152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2809</Words>
  <Application>Microsoft Office PowerPoint</Application>
  <PresentationFormat>מסך רחב</PresentationFormat>
  <Paragraphs>233</Paragraphs>
  <Slides>29</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29</vt:i4>
      </vt:variant>
    </vt:vector>
  </HeadingPairs>
  <TitlesOfParts>
    <vt:vector size="36" baseType="lpstr">
      <vt:lpstr>Arial</vt:lpstr>
      <vt:lpstr>Calibri</vt:lpstr>
      <vt:lpstr>Calibri Light</vt:lpstr>
      <vt:lpstr>David</vt:lpstr>
      <vt:lpstr>Segoe UI Light</vt:lpstr>
      <vt:lpstr>Symbol</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baraksgl12</dc:creator>
  <cp:lastModifiedBy>אליחי בן-אברהם</cp:lastModifiedBy>
  <cp:revision>74</cp:revision>
  <dcterms:created xsi:type="dcterms:W3CDTF">2020-08-21T05:30:20Z</dcterms:created>
  <dcterms:modified xsi:type="dcterms:W3CDTF">2020-09-07T17:30:19Z</dcterms:modified>
</cp:coreProperties>
</file>