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C38"/>
    <a:srgbClr val="181E0C"/>
    <a:srgbClr val="37441C"/>
    <a:srgbClr val="AD1725"/>
    <a:srgbClr val="8B131E"/>
    <a:srgbClr val="A03D2C"/>
    <a:srgbClr val="B9BEAE"/>
    <a:srgbClr val="FFEAAF"/>
    <a:srgbClr val="FFE18B"/>
    <a:srgbClr val="EA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6C6D-4E58-4C38-811C-19A03544D4B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C319-93A0-41BB-81D6-33DAE5E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6C6D-4E58-4C38-811C-19A03544D4B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C319-93A0-41BB-81D6-33DAE5E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6C6D-4E58-4C38-811C-19A03544D4B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C319-93A0-41BB-81D6-33DAE5E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8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6C6D-4E58-4C38-811C-19A03544D4B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C319-93A0-41BB-81D6-33DAE5E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6C6D-4E58-4C38-811C-19A03544D4B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C319-93A0-41BB-81D6-33DAE5E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4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6C6D-4E58-4C38-811C-19A03544D4B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C319-93A0-41BB-81D6-33DAE5E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6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6C6D-4E58-4C38-811C-19A03544D4B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C319-93A0-41BB-81D6-33DAE5E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5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6C6D-4E58-4C38-811C-19A03544D4B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C319-93A0-41BB-81D6-33DAE5E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6C6D-4E58-4C38-811C-19A03544D4B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C319-93A0-41BB-81D6-33DAE5E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6C6D-4E58-4C38-811C-19A03544D4B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C319-93A0-41BB-81D6-33DAE5E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9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6C6D-4E58-4C38-811C-19A03544D4B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8C319-93A0-41BB-81D6-33DAE5E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4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6C6D-4E58-4C38-811C-19A03544D4B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8C319-93A0-41BB-81D6-33DAE5E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219200"/>
            <a:ext cx="4953000" cy="35814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114800"/>
            <a:ext cx="4648200" cy="5334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4648200" cy="2773363"/>
          </a:xfrm>
          <a:solidFill>
            <a:srgbClr val="2866F0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Earlier Design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1219200"/>
            <a:ext cx="5105400" cy="3733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191000"/>
            <a:ext cx="4648200" cy="5334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447800"/>
            <a:ext cx="4648200" cy="2773363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Hotel Pages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1219200"/>
            <a:ext cx="5105400" cy="3733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191000"/>
            <a:ext cx="4648200" cy="5334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447800"/>
            <a:ext cx="4648200" cy="2773363"/>
          </a:xfrm>
          <a:solidFill>
            <a:srgbClr val="AD1725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Intranet Pages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1219200"/>
            <a:ext cx="5105400" cy="3733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191000"/>
            <a:ext cx="4648200" cy="5334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447800"/>
            <a:ext cx="4648200" cy="2773363"/>
          </a:xfrm>
          <a:solidFill>
            <a:srgbClr val="708C38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Intranet Pages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Ding</dc:creator>
  <cp:lastModifiedBy>Wei Ding</cp:lastModifiedBy>
  <cp:revision>7</cp:revision>
  <dcterms:created xsi:type="dcterms:W3CDTF">2011-10-17T04:37:10Z</dcterms:created>
  <dcterms:modified xsi:type="dcterms:W3CDTF">2011-10-17T07:08:54Z</dcterms:modified>
</cp:coreProperties>
</file>