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AE8992-470B-C2EC-737F-E7E36760FDBC}" v="976" dt="2024-01-08T13:57:29.158"/>
    <p1510:client id="{D7FB09D7-3902-4664-AE91-28541DD3AF14}" v="419" dt="2024-01-08T13:53:55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isia Klinovaya / BBM3H23A" userId="S::taisia.klinovaya@edu.bib.de::55cac9c1-560e-4288-a1f1-30d01f40a18b" providerId="AD" clId="Web-{AAAE8992-470B-C2EC-737F-E7E36760FDBC}"/>
    <pc:docChg chg="modSld sldOrd addMainMaster delMainMaster modMainMaster">
      <pc:chgData name="Taisia Klinovaya / BBM3H23A" userId="S::taisia.klinovaya@edu.bib.de::55cac9c1-560e-4288-a1f1-30d01f40a18b" providerId="AD" clId="Web-{AAAE8992-470B-C2EC-737F-E7E36760FDBC}" dt="2024-01-08T13:57:29.158" v="966" actId="1076"/>
      <pc:docMkLst>
        <pc:docMk/>
      </pc:docMkLst>
      <pc:sldChg chg="addSp delSp modSp mod setBg modClrScheme delDesignElem chgLayout">
        <pc:chgData name="Taisia Klinovaya / BBM3H23A" userId="S::taisia.klinovaya@edu.bib.de::55cac9c1-560e-4288-a1f1-30d01f40a18b" providerId="AD" clId="Web-{AAAE8992-470B-C2EC-737F-E7E36760FDBC}" dt="2024-01-08T13:42:12.573" v="927" actId="14100"/>
        <pc:sldMkLst>
          <pc:docMk/>
          <pc:sldMk cId="1577499883" sldId="256"/>
        </pc:sldMkLst>
        <pc:spChg chg="mod ord">
          <ac:chgData name="Taisia Klinovaya / BBM3H23A" userId="S::taisia.klinovaya@edu.bib.de::55cac9c1-560e-4288-a1f1-30d01f40a18b" providerId="AD" clId="Web-{AAAE8992-470B-C2EC-737F-E7E36760FDBC}" dt="2024-01-08T13:42:12.573" v="927" actId="14100"/>
          <ac:spMkLst>
            <pc:docMk/>
            <pc:sldMk cId="1577499883" sldId="256"/>
            <ac:spMk id="2" creationId="{00000000-0000-0000-0000-000000000000}"/>
          </ac:spMkLst>
        </pc:spChg>
        <pc:spChg chg="mod ord">
          <ac:chgData name="Taisia Klinovaya / BBM3H23A" userId="S::taisia.klinovaya@edu.bib.de::55cac9c1-560e-4288-a1f1-30d01f40a18b" providerId="AD" clId="Web-{AAAE8992-470B-C2EC-737F-E7E36760FDBC}" dt="2024-01-08T13:37:06.487" v="806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Taisia Klinovaya / BBM3H23A" userId="S::taisia.klinovaya@edu.bib.de::55cac9c1-560e-4288-a1f1-30d01f40a18b" providerId="AD" clId="Web-{AAAE8992-470B-C2EC-737F-E7E36760FDBC}" dt="2024-01-08T13:08:03.616" v="4"/>
          <ac:spMkLst>
            <pc:docMk/>
            <pc:sldMk cId="1577499883" sldId="256"/>
            <ac:spMk id="6" creationId="{EFB0C39A-F8CA-4A79-AFFC-E9780FB1991A}"/>
          </ac:spMkLst>
        </pc:spChg>
        <pc:spChg chg="add del">
          <ac:chgData name="Taisia Klinovaya / BBM3H23A" userId="S::taisia.klinovaya@edu.bib.de::55cac9c1-560e-4288-a1f1-30d01f40a18b" providerId="AD" clId="Web-{AAAE8992-470B-C2EC-737F-E7E36760FDBC}" dt="2024-01-08T13:08:20.069" v="6"/>
          <ac:spMkLst>
            <pc:docMk/>
            <pc:sldMk cId="1577499883" sldId="256"/>
            <ac:spMk id="8" creationId="{EFB0C39A-F8CA-4A79-AFFC-E9780FB1991A}"/>
          </ac:spMkLst>
        </pc:spChg>
        <pc:spChg chg="add del">
          <ac:chgData name="Taisia Klinovaya / BBM3H23A" userId="S::taisia.klinovaya@edu.bib.de::55cac9c1-560e-4288-a1f1-30d01f40a18b" providerId="AD" clId="Web-{AAAE8992-470B-C2EC-737F-E7E36760FDBC}" dt="2024-01-08T13:08:20.069" v="6"/>
          <ac:spMkLst>
            <pc:docMk/>
            <pc:sldMk cId="1577499883" sldId="256"/>
            <ac:spMk id="12" creationId="{948C6639-F651-4D15-A695-E9D03BB2AEDE}"/>
          </ac:spMkLst>
        </pc:spChg>
        <pc:spChg chg="add del">
          <ac:chgData name="Taisia Klinovaya / BBM3H23A" userId="S::taisia.klinovaya@edu.bib.de::55cac9c1-560e-4288-a1f1-30d01f40a18b" providerId="AD" clId="Web-{AAAE8992-470B-C2EC-737F-E7E36760FDBC}" dt="2024-01-08T13:09:37.555" v="12"/>
          <ac:spMkLst>
            <pc:docMk/>
            <pc:sldMk cId="1577499883" sldId="256"/>
            <ac:spMk id="14" creationId="{F1E70CD0-27FC-4FEF-AFA4-AF4624FB29D6}"/>
          </ac:spMkLst>
        </pc:spChg>
        <pc:spChg chg="del">
          <ac:chgData name="Taisia Klinovaya / BBM3H23A" userId="S::taisia.klinovaya@edu.bib.de::55cac9c1-560e-4288-a1f1-30d01f40a18b" providerId="AD" clId="Web-{AAAE8992-470B-C2EC-737F-E7E36760FDBC}" dt="2024-01-08T13:06:47.692" v="0"/>
          <ac:spMkLst>
            <pc:docMk/>
            <pc:sldMk cId="1577499883" sldId="256"/>
            <ac:spMk id="15" creationId="{60E52DF2-6802-459B-AC2A-AF976DEB1DAB}"/>
          </ac:spMkLst>
        </pc:spChg>
        <pc:spChg chg="add del">
          <ac:chgData name="Taisia Klinovaya / BBM3H23A" userId="S::taisia.klinovaya@edu.bib.de::55cac9c1-560e-4288-a1f1-30d01f40a18b" providerId="AD" clId="Web-{AAAE8992-470B-C2EC-737F-E7E36760FDBC}" dt="2024-01-08T13:09:37.555" v="12"/>
          <ac:spMkLst>
            <pc:docMk/>
            <pc:sldMk cId="1577499883" sldId="256"/>
            <ac:spMk id="19" creationId="{F8F6973A-3A5A-49EF-92B6-61A7A69C1993}"/>
          </ac:spMkLst>
        </pc:spChg>
        <pc:spChg chg="add del">
          <ac:chgData name="Taisia Klinovaya / BBM3H23A" userId="S::taisia.klinovaya@edu.bib.de::55cac9c1-560e-4288-a1f1-30d01f40a18b" providerId="AD" clId="Web-{AAAE8992-470B-C2EC-737F-E7E36760FDBC}" dt="2024-01-08T13:09:37.555" v="12"/>
          <ac:spMkLst>
            <pc:docMk/>
            <pc:sldMk cId="1577499883" sldId="256"/>
            <ac:spMk id="20" creationId="{11C7EA21-44B6-4451-B1BD-31182C98A226}"/>
          </ac:spMkLst>
        </pc:spChg>
        <pc:spChg chg="add del">
          <ac:chgData name="Taisia Klinovaya / BBM3H23A" userId="S::taisia.klinovaya@edu.bib.de::55cac9c1-560e-4288-a1f1-30d01f40a18b" providerId="AD" clId="Web-{AAAE8992-470B-C2EC-737F-E7E36760FDBC}" dt="2024-01-08T13:09:37.555" v="12"/>
          <ac:spMkLst>
            <pc:docMk/>
            <pc:sldMk cId="1577499883" sldId="256"/>
            <ac:spMk id="21" creationId="{BC7E6745-470B-4006-A0EF-30953608BA99}"/>
          </ac:spMkLst>
        </pc:spChg>
        <pc:spChg chg="add del">
          <ac:chgData name="Taisia Klinovaya / BBM3H23A" userId="S::taisia.klinovaya@edu.bib.de::55cac9c1-560e-4288-a1f1-30d01f40a18b" providerId="AD" clId="Web-{AAAE8992-470B-C2EC-737F-E7E36760FDBC}" dt="2024-01-08T13:10:43.057" v="53"/>
          <ac:spMkLst>
            <pc:docMk/>
            <pc:sldMk cId="1577499883" sldId="256"/>
            <ac:spMk id="26" creationId="{CA3FC43A-F2E5-409E-8C82-7DC3B69EA268}"/>
          </ac:spMkLst>
        </pc:spChg>
        <pc:spChg chg="add del">
          <ac:chgData name="Taisia Klinovaya / BBM3H23A" userId="S::taisia.klinovaya@edu.bib.de::55cac9c1-560e-4288-a1f1-30d01f40a18b" providerId="AD" clId="Web-{AAAE8992-470B-C2EC-737F-E7E36760FDBC}" dt="2024-01-08T13:10:43.057" v="53"/>
          <ac:spMkLst>
            <pc:docMk/>
            <pc:sldMk cId="1577499883" sldId="256"/>
            <ac:spMk id="28" creationId="{1EEBFF7B-A218-4767-9A82-7ADFE8C9390D}"/>
          </ac:spMkLst>
        </pc:spChg>
        <pc:spChg chg="add del">
          <ac:chgData name="Taisia Klinovaya / BBM3H23A" userId="S::taisia.klinovaya@edu.bib.de::55cac9c1-560e-4288-a1f1-30d01f40a18b" providerId="AD" clId="Web-{AAAE8992-470B-C2EC-737F-E7E36760FDBC}" dt="2024-01-08T13:10:51.057" v="54"/>
          <ac:spMkLst>
            <pc:docMk/>
            <pc:sldMk cId="1577499883" sldId="256"/>
            <ac:spMk id="34" creationId="{F774E8E4-3A52-4B19-AFD7-B242CE61A7A9}"/>
          </ac:spMkLst>
        </pc:spChg>
        <pc:spChg chg="add del">
          <ac:chgData name="Taisia Klinovaya / BBM3H23A" userId="S::taisia.klinovaya@edu.bib.de::55cac9c1-560e-4288-a1f1-30d01f40a18b" providerId="AD" clId="Web-{AAAE8992-470B-C2EC-737F-E7E36760FDBC}" dt="2024-01-08T13:17:12.692" v="154"/>
          <ac:spMkLst>
            <pc:docMk/>
            <pc:sldMk cId="1577499883" sldId="256"/>
            <ac:spMk id="35" creationId="{94961B61-03D2-49E9-BD4B-B3A93E5A2CD9}"/>
          </ac:spMkLst>
        </pc:spChg>
        <pc:spChg chg="add del">
          <ac:chgData name="Taisia Klinovaya / BBM3H23A" userId="S::taisia.klinovaya@edu.bib.de::55cac9c1-560e-4288-a1f1-30d01f40a18b" providerId="AD" clId="Web-{AAAE8992-470B-C2EC-737F-E7E36760FDBC}" dt="2024-01-08T13:17:12.692" v="154"/>
          <ac:spMkLst>
            <pc:docMk/>
            <pc:sldMk cId="1577499883" sldId="256"/>
            <ac:spMk id="39" creationId="{E8AF3458-709F-4682-8E3C-FA8FECC8ECC6}"/>
          </ac:spMkLst>
        </pc:spChg>
        <pc:picChg chg="add del">
          <ac:chgData name="Taisia Klinovaya / BBM3H23A" userId="S::taisia.klinovaya@edu.bib.de::55cac9c1-560e-4288-a1f1-30d01f40a18b" providerId="AD" clId="Web-{AAAE8992-470B-C2EC-737F-E7E36760FDBC}" dt="2024-01-08T13:08:03.616" v="4"/>
          <ac:picMkLst>
            <pc:docMk/>
            <pc:sldMk cId="1577499883" sldId="256"/>
            <ac:picMk id="5" creationId="{00864656-4DD9-7249-F7BF-6A9E1E2C8C8C}"/>
          </ac:picMkLst>
        </pc:picChg>
        <pc:picChg chg="add del">
          <ac:chgData name="Taisia Klinovaya / BBM3H23A" userId="S::taisia.klinovaya@edu.bib.de::55cac9c1-560e-4288-a1f1-30d01f40a18b" providerId="AD" clId="Web-{AAAE8992-470B-C2EC-737F-E7E36760FDBC}" dt="2024-01-08T13:08:20.069" v="6"/>
          <ac:picMkLst>
            <pc:docMk/>
            <pc:sldMk cId="1577499883" sldId="256"/>
            <ac:picMk id="10" creationId="{41488E9A-82D7-51BA-0185-6FBC6C58CBBF}"/>
          </ac:picMkLst>
        </pc:picChg>
        <pc:picChg chg="del mod">
          <ac:chgData name="Taisia Klinovaya / BBM3H23A" userId="S::taisia.klinovaya@edu.bib.de::55cac9c1-560e-4288-a1f1-30d01f40a18b" providerId="AD" clId="Web-{AAAE8992-470B-C2EC-737F-E7E36760FDBC}" dt="2024-01-08T13:07:49.975" v="2"/>
          <ac:picMkLst>
            <pc:docMk/>
            <pc:sldMk cId="1577499883" sldId="256"/>
            <ac:picMk id="17" creationId="{E79882E2-E80E-4104-DAA7-31AE5F0D9A1E}"/>
          </ac:picMkLst>
        </pc:picChg>
        <pc:picChg chg="add del mod">
          <ac:chgData name="Taisia Klinovaya / BBM3H23A" userId="S::taisia.klinovaya@edu.bib.de::55cac9c1-560e-4288-a1f1-30d01f40a18b" providerId="AD" clId="Web-{AAAE8992-470B-C2EC-737F-E7E36760FDBC}" dt="2024-01-08T13:09:16.008" v="11"/>
          <ac:picMkLst>
            <pc:docMk/>
            <pc:sldMk cId="1577499883" sldId="256"/>
            <ac:picMk id="18" creationId="{6F4FEC10-DC41-1A5B-C6EE-135DEDB49927}"/>
          </ac:picMkLst>
        </pc:picChg>
        <pc:picChg chg="add mod">
          <ac:chgData name="Taisia Klinovaya / BBM3H23A" userId="S::taisia.klinovaya@edu.bib.de::55cac9c1-560e-4288-a1f1-30d01f40a18b" providerId="AD" clId="Web-{AAAE8992-470B-C2EC-737F-E7E36760FDBC}" dt="2024-01-08T13:15:53.752" v="135"/>
          <ac:picMkLst>
            <pc:docMk/>
            <pc:sldMk cId="1577499883" sldId="256"/>
            <ac:picMk id="30" creationId="{6C16DD6E-51A2-D058-0331-35B8A6E87933}"/>
          </ac:picMkLst>
        </pc:picChg>
        <pc:picChg chg="add del">
          <ac:chgData name="Taisia Klinovaya / BBM3H23A" userId="S::taisia.klinovaya@edu.bib.de::55cac9c1-560e-4288-a1f1-30d01f40a18b" providerId="AD" clId="Web-{AAAE8992-470B-C2EC-737F-E7E36760FDBC}" dt="2024-01-08T13:17:12.692" v="154"/>
          <ac:picMkLst>
            <pc:docMk/>
            <pc:sldMk cId="1577499883" sldId="256"/>
            <ac:picMk id="37" creationId="{F719563D-93CB-4148-9B1C-AB39FA117B48}"/>
          </ac:picMkLst>
        </pc:picChg>
        <pc:cxnChg chg="del">
          <ac:chgData name="Taisia Klinovaya / BBM3H23A" userId="S::taisia.klinovaya@edu.bib.de::55cac9c1-560e-4288-a1f1-30d01f40a18b" providerId="AD" clId="Web-{AAAE8992-470B-C2EC-737F-E7E36760FDBC}" dt="2024-01-08T13:06:47.692" v="0"/>
          <ac:cxnSpMkLst>
            <pc:docMk/>
            <pc:sldMk cId="1577499883" sldId="256"/>
            <ac:cxnSpMk id="16" creationId="{EE2E603F-4A95-4FE8-BB06-211DFD75DBEF}"/>
          </ac:cxnSpMkLst>
        </pc:cxnChg>
      </pc:sldChg>
      <pc:sldChg chg="modSp mod ord modClrScheme chgLayout">
        <pc:chgData name="Taisia Klinovaya / BBM3H23A" userId="S::taisia.klinovaya@edu.bib.de::55cac9c1-560e-4288-a1f1-30d01f40a18b" providerId="AD" clId="Web-{AAAE8992-470B-C2EC-737F-E7E36760FDBC}" dt="2024-01-08T13:42:37.886" v="929"/>
        <pc:sldMkLst>
          <pc:docMk/>
          <pc:sldMk cId="3199372324" sldId="257"/>
        </pc:sldMkLst>
        <pc:spChg chg="mod ord">
          <ac:chgData name="Taisia Klinovaya / BBM3H23A" userId="S::taisia.klinovaya@edu.bib.de::55cac9c1-560e-4288-a1f1-30d01f40a18b" providerId="AD" clId="Web-{AAAE8992-470B-C2EC-737F-E7E36760FDBC}" dt="2024-01-08T13:37:06.487" v="806"/>
          <ac:spMkLst>
            <pc:docMk/>
            <pc:sldMk cId="3199372324" sldId="257"/>
            <ac:spMk id="2" creationId="{042AA7CA-CC4B-9FBD-F5B0-512DB18E18F6}"/>
          </ac:spMkLst>
        </pc:spChg>
        <pc:spChg chg="mod ord">
          <ac:chgData name="Taisia Klinovaya / BBM3H23A" userId="S::taisia.klinovaya@edu.bib.de::55cac9c1-560e-4288-a1f1-30d01f40a18b" providerId="AD" clId="Web-{AAAE8992-470B-C2EC-737F-E7E36760FDBC}" dt="2024-01-08T13:42:28.495" v="928" actId="1076"/>
          <ac:spMkLst>
            <pc:docMk/>
            <pc:sldMk cId="3199372324" sldId="257"/>
            <ac:spMk id="3" creationId="{7D5D84EC-2AC5-4CE7-1C86-042FFFF2D4A5}"/>
          </ac:spMkLst>
        </pc:spChg>
        <pc:spChg chg="mod ord">
          <ac:chgData name="Taisia Klinovaya / BBM3H23A" userId="S::taisia.klinovaya@edu.bib.de::55cac9c1-560e-4288-a1f1-30d01f40a18b" providerId="AD" clId="Web-{AAAE8992-470B-C2EC-737F-E7E36760FDBC}" dt="2024-01-08T13:37:06.487" v="806"/>
          <ac:spMkLst>
            <pc:docMk/>
            <pc:sldMk cId="3199372324" sldId="257"/>
            <ac:spMk id="4" creationId="{E5D8ABDB-22AE-7975-8A0D-E66AB42AF58B}"/>
          </ac:spMkLst>
        </pc:spChg>
        <pc:spChg chg="mod ord">
          <ac:chgData name="Taisia Klinovaya / BBM3H23A" userId="S::taisia.klinovaya@edu.bib.de::55cac9c1-560e-4288-a1f1-30d01f40a18b" providerId="AD" clId="Web-{AAAE8992-470B-C2EC-737F-E7E36760FDBC}" dt="2024-01-08T13:37:06.487" v="806"/>
          <ac:spMkLst>
            <pc:docMk/>
            <pc:sldMk cId="3199372324" sldId="257"/>
            <ac:spMk id="5" creationId="{23CDDB43-E2BA-77EF-FB72-D2D047882D2A}"/>
          </ac:spMkLst>
        </pc:spChg>
        <pc:spChg chg="mod ord">
          <ac:chgData name="Taisia Klinovaya / BBM3H23A" userId="S::taisia.klinovaya@edu.bib.de::55cac9c1-560e-4288-a1f1-30d01f40a18b" providerId="AD" clId="Web-{AAAE8992-470B-C2EC-737F-E7E36760FDBC}" dt="2024-01-08T13:37:06.487" v="806"/>
          <ac:spMkLst>
            <pc:docMk/>
            <pc:sldMk cId="3199372324" sldId="257"/>
            <ac:spMk id="6" creationId="{1286A18C-F8D2-5184-A679-0F532C017137}"/>
          </ac:spMkLst>
        </pc:spChg>
      </pc:sldChg>
      <pc:sldChg chg="addSp delSp modSp mod modClrScheme chgLayout">
        <pc:chgData name="Taisia Klinovaya / BBM3H23A" userId="S::taisia.klinovaya@edu.bib.de::55cac9c1-560e-4288-a1f1-30d01f40a18b" providerId="AD" clId="Web-{AAAE8992-470B-C2EC-737F-E7E36760FDBC}" dt="2024-01-08T13:57:29.158" v="966" actId="1076"/>
        <pc:sldMkLst>
          <pc:docMk/>
          <pc:sldMk cId="3566552258" sldId="258"/>
        </pc:sldMkLst>
        <pc:spChg chg="mod ord">
          <ac:chgData name="Taisia Klinovaya / BBM3H23A" userId="S::taisia.klinovaya@edu.bib.de::55cac9c1-560e-4288-a1f1-30d01f40a18b" providerId="AD" clId="Web-{AAAE8992-470B-C2EC-737F-E7E36760FDBC}" dt="2024-01-08T13:38:31.489" v="820" actId="1076"/>
          <ac:spMkLst>
            <pc:docMk/>
            <pc:sldMk cId="3566552258" sldId="258"/>
            <ac:spMk id="2" creationId="{A1A65A80-706E-EBFC-B53D-79C284550114}"/>
          </ac:spMkLst>
        </pc:spChg>
        <pc:spChg chg="mod ord">
          <ac:chgData name="Taisia Klinovaya / BBM3H23A" userId="S::taisia.klinovaya@edu.bib.de::55cac9c1-560e-4288-a1f1-30d01f40a18b" providerId="AD" clId="Web-{AAAE8992-470B-C2EC-737F-E7E36760FDBC}" dt="2024-01-08T13:57:27.721" v="965" actId="14100"/>
          <ac:spMkLst>
            <pc:docMk/>
            <pc:sldMk cId="3566552258" sldId="258"/>
            <ac:spMk id="3" creationId="{82C21A89-35EB-A2C6-4D32-33F785721167}"/>
          </ac:spMkLst>
        </pc:spChg>
        <pc:spChg chg="mod ord">
          <ac:chgData name="Taisia Klinovaya / BBM3H23A" userId="S::taisia.klinovaya@edu.bib.de::55cac9c1-560e-4288-a1f1-30d01f40a18b" providerId="AD" clId="Web-{AAAE8992-470B-C2EC-737F-E7E36760FDBC}" dt="2024-01-08T13:37:06.487" v="806"/>
          <ac:spMkLst>
            <pc:docMk/>
            <pc:sldMk cId="3566552258" sldId="258"/>
            <ac:spMk id="4" creationId="{BB2D9D93-A041-BAA8-1B41-BC1EDDC539F3}"/>
          </ac:spMkLst>
        </pc:spChg>
        <pc:spChg chg="mod ord">
          <ac:chgData name="Taisia Klinovaya / BBM3H23A" userId="S::taisia.klinovaya@edu.bib.de::55cac9c1-560e-4288-a1f1-30d01f40a18b" providerId="AD" clId="Web-{AAAE8992-470B-C2EC-737F-E7E36760FDBC}" dt="2024-01-08T13:37:06.487" v="806"/>
          <ac:spMkLst>
            <pc:docMk/>
            <pc:sldMk cId="3566552258" sldId="258"/>
            <ac:spMk id="5" creationId="{DD71C836-C44F-65C0-7916-2410A58B0F7C}"/>
          </ac:spMkLst>
        </pc:spChg>
        <pc:spChg chg="mod ord">
          <ac:chgData name="Taisia Klinovaya / BBM3H23A" userId="S::taisia.klinovaya@edu.bib.de::55cac9c1-560e-4288-a1f1-30d01f40a18b" providerId="AD" clId="Web-{AAAE8992-470B-C2EC-737F-E7E36760FDBC}" dt="2024-01-08T13:37:06.487" v="806"/>
          <ac:spMkLst>
            <pc:docMk/>
            <pc:sldMk cId="3566552258" sldId="258"/>
            <ac:spMk id="6" creationId="{11771171-10F4-8C79-4151-347F3ED5466B}"/>
          </ac:spMkLst>
        </pc:spChg>
        <pc:picChg chg="add del mod">
          <ac:chgData name="Taisia Klinovaya / BBM3H23A" userId="S::taisia.klinovaya@edu.bib.de::55cac9c1-560e-4288-a1f1-30d01f40a18b" providerId="AD" clId="Web-{AAAE8992-470B-C2EC-737F-E7E36760FDBC}" dt="2024-01-08T13:44:55.811" v="939"/>
          <ac:picMkLst>
            <pc:docMk/>
            <pc:sldMk cId="3566552258" sldId="258"/>
            <ac:picMk id="7" creationId="{06D1DE36-69CC-DAB1-F18B-2998CC5721B2}"/>
          </ac:picMkLst>
        </pc:picChg>
        <pc:picChg chg="add mod">
          <ac:chgData name="Taisia Klinovaya / BBM3H23A" userId="S::taisia.klinovaya@edu.bib.de::55cac9c1-560e-4288-a1f1-30d01f40a18b" providerId="AD" clId="Web-{AAAE8992-470B-C2EC-737F-E7E36760FDBC}" dt="2024-01-08T13:57:29.158" v="966" actId="1076"/>
          <ac:picMkLst>
            <pc:docMk/>
            <pc:sldMk cId="3566552258" sldId="258"/>
            <ac:picMk id="8" creationId="{9D5A1CE7-F766-FB75-A488-B1736FF18878}"/>
          </ac:picMkLst>
        </pc:picChg>
      </pc:sldChg>
      <pc:sldChg chg="addSp modSp mod modClrScheme chgLayout">
        <pc:chgData name="Taisia Klinovaya / BBM3H23A" userId="S::taisia.klinovaya@edu.bib.de::55cac9c1-560e-4288-a1f1-30d01f40a18b" providerId="AD" clId="Web-{AAAE8992-470B-C2EC-737F-E7E36760FDBC}" dt="2024-01-08T13:45:01.796" v="941" actId="1076"/>
        <pc:sldMkLst>
          <pc:docMk/>
          <pc:sldMk cId="106723744" sldId="259"/>
        </pc:sldMkLst>
        <pc:spChg chg="mod ord">
          <ac:chgData name="Taisia Klinovaya / BBM3H23A" userId="S::taisia.klinovaya@edu.bib.de::55cac9c1-560e-4288-a1f1-30d01f40a18b" providerId="AD" clId="Web-{AAAE8992-470B-C2EC-737F-E7E36760FDBC}" dt="2024-01-08T13:43:37.606" v="930" actId="1076"/>
          <ac:spMkLst>
            <pc:docMk/>
            <pc:sldMk cId="106723744" sldId="259"/>
            <ac:spMk id="2" creationId="{C6BE8E7E-1D74-4155-574F-FB980D2018F3}"/>
          </ac:spMkLst>
        </pc:spChg>
        <pc:spChg chg="mod ord">
          <ac:chgData name="Taisia Klinovaya / BBM3H23A" userId="S::taisia.klinovaya@edu.bib.de::55cac9c1-560e-4288-a1f1-30d01f40a18b" providerId="AD" clId="Web-{AAAE8992-470B-C2EC-737F-E7E36760FDBC}" dt="2024-01-08T13:40:29.649" v="895" actId="1076"/>
          <ac:spMkLst>
            <pc:docMk/>
            <pc:sldMk cId="106723744" sldId="259"/>
            <ac:spMk id="3" creationId="{E7FBAF42-19A3-3C85-8EFB-CD73EA3AB4EA}"/>
          </ac:spMkLst>
        </pc:spChg>
        <pc:spChg chg="mod ord">
          <ac:chgData name="Taisia Klinovaya / BBM3H23A" userId="S::taisia.klinovaya@edu.bib.de::55cac9c1-560e-4288-a1f1-30d01f40a18b" providerId="AD" clId="Web-{AAAE8992-470B-C2EC-737F-E7E36760FDBC}" dt="2024-01-08T13:37:06.487" v="806"/>
          <ac:spMkLst>
            <pc:docMk/>
            <pc:sldMk cId="106723744" sldId="259"/>
            <ac:spMk id="4" creationId="{51021312-7777-25B3-013C-9144F845BF94}"/>
          </ac:spMkLst>
        </pc:spChg>
        <pc:spChg chg="mod ord">
          <ac:chgData name="Taisia Klinovaya / BBM3H23A" userId="S::taisia.klinovaya@edu.bib.de::55cac9c1-560e-4288-a1f1-30d01f40a18b" providerId="AD" clId="Web-{AAAE8992-470B-C2EC-737F-E7E36760FDBC}" dt="2024-01-08T13:37:06.487" v="806"/>
          <ac:spMkLst>
            <pc:docMk/>
            <pc:sldMk cId="106723744" sldId="259"/>
            <ac:spMk id="5" creationId="{02140507-B0A3-6D24-431F-AEDDCCA88EBD}"/>
          </ac:spMkLst>
        </pc:spChg>
        <pc:spChg chg="mod ord">
          <ac:chgData name="Taisia Klinovaya / BBM3H23A" userId="S::taisia.klinovaya@edu.bib.de::55cac9c1-560e-4288-a1f1-30d01f40a18b" providerId="AD" clId="Web-{AAAE8992-470B-C2EC-737F-E7E36760FDBC}" dt="2024-01-08T13:37:06.487" v="806"/>
          <ac:spMkLst>
            <pc:docMk/>
            <pc:sldMk cId="106723744" sldId="259"/>
            <ac:spMk id="6" creationId="{1E1388B7-F7E7-2834-AB59-359F3E9401ED}"/>
          </ac:spMkLst>
        </pc:spChg>
        <pc:picChg chg="add mod">
          <ac:chgData name="Taisia Klinovaya / BBM3H23A" userId="S::taisia.klinovaya@edu.bib.de::55cac9c1-560e-4288-a1f1-30d01f40a18b" providerId="AD" clId="Web-{AAAE8992-470B-C2EC-737F-E7E36760FDBC}" dt="2024-01-08T13:45:01.796" v="941" actId="1076"/>
          <ac:picMkLst>
            <pc:docMk/>
            <pc:sldMk cId="106723744" sldId="259"/>
            <ac:picMk id="8" creationId="{9A0DFA16-BEAD-F65F-0B37-1A45F43A2883}"/>
          </ac:picMkLst>
        </pc:picChg>
      </pc:sldChg>
      <pc:sldChg chg="modSp mod modClrScheme chgLayout">
        <pc:chgData name="Taisia Klinovaya / BBM3H23A" userId="S::taisia.klinovaya@edu.bib.de::55cac9c1-560e-4288-a1f1-30d01f40a18b" providerId="AD" clId="Web-{AAAE8992-470B-C2EC-737F-E7E36760FDBC}" dt="2024-01-08T13:57:14.971" v="962" actId="20577"/>
        <pc:sldMkLst>
          <pc:docMk/>
          <pc:sldMk cId="814892672" sldId="260"/>
        </pc:sldMkLst>
        <pc:spChg chg="mod ord">
          <ac:chgData name="Taisia Klinovaya / BBM3H23A" userId="S::taisia.klinovaya@edu.bib.de::55cac9c1-560e-4288-a1f1-30d01f40a18b" providerId="AD" clId="Web-{AAAE8992-470B-C2EC-737F-E7E36760FDBC}" dt="2024-01-08T13:37:06.487" v="806"/>
          <ac:spMkLst>
            <pc:docMk/>
            <pc:sldMk cId="814892672" sldId="260"/>
            <ac:spMk id="2" creationId="{BC1FD2D8-3D5C-FB30-9E26-4615D6E9ACE9}"/>
          </ac:spMkLst>
        </pc:spChg>
        <pc:spChg chg="mod ord">
          <ac:chgData name="Taisia Klinovaya / BBM3H23A" userId="S::taisia.klinovaya@edu.bib.de::55cac9c1-560e-4288-a1f1-30d01f40a18b" providerId="AD" clId="Web-{AAAE8992-470B-C2EC-737F-E7E36760FDBC}" dt="2024-01-08T13:57:14.971" v="962" actId="20577"/>
          <ac:spMkLst>
            <pc:docMk/>
            <pc:sldMk cId="814892672" sldId="260"/>
            <ac:spMk id="3" creationId="{177954A8-E09E-4CA6-FA7E-EA30ECE6D9E3}"/>
          </ac:spMkLst>
        </pc:spChg>
        <pc:spChg chg="mod ord">
          <ac:chgData name="Taisia Klinovaya / BBM3H23A" userId="S::taisia.klinovaya@edu.bib.de::55cac9c1-560e-4288-a1f1-30d01f40a18b" providerId="AD" clId="Web-{AAAE8992-470B-C2EC-737F-E7E36760FDBC}" dt="2024-01-08T13:37:06.487" v="806"/>
          <ac:spMkLst>
            <pc:docMk/>
            <pc:sldMk cId="814892672" sldId="260"/>
            <ac:spMk id="4" creationId="{F2734F1D-72FB-69D4-6014-E037B53258DB}"/>
          </ac:spMkLst>
        </pc:spChg>
        <pc:spChg chg="mod ord">
          <ac:chgData name="Taisia Klinovaya / BBM3H23A" userId="S::taisia.klinovaya@edu.bib.de::55cac9c1-560e-4288-a1f1-30d01f40a18b" providerId="AD" clId="Web-{AAAE8992-470B-C2EC-737F-E7E36760FDBC}" dt="2024-01-08T13:37:06.487" v="806"/>
          <ac:spMkLst>
            <pc:docMk/>
            <pc:sldMk cId="814892672" sldId="260"/>
            <ac:spMk id="5" creationId="{AF2BE0F4-065A-6259-E010-91917458C79F}"/>
          </ac:spMkLst>
        </pc:spChg>
        <pc:spChg chg="mod ord">
          <ac:chgData name="Taisia Klinovaya / BBM3H23A" userId="S::taisia.klinovaya@edu.bib.de::55cac9c1-560e-4288-a1f1-30d01f40a18b" providerId="AD" clId="Web-{AAAE8992-470B-C2EC-737F-E7E36760FDBC}" dt="2024-01-08T13:37:06.487" v="806"/>
          <ac:spMkLst>
            <pc:docMk/>
            <pc:sldMk cId="814892672" sldId="260"/>
            <ac:spMk id="6" creationId="{4602B548-18E7-7A1B-B7FB-89523A05665C}"/>
          </ac:spMkLst>
        </pc:spChg>
      </pc:sldChg>
      <pc:sldChg chg="modSp mod modClrScheme chgLayout">
        <pc:chgData name="Taisia Klinovaya / BBM3H23A" userId="S::taisia.klinovaya@edu.bib.de::55cac9c1-560e-4288-a1f1-30d01f40a18b" providerId="AD" clId="Web-{AAAE8992-470B-C2EC-737F-E7E36760FDBC}" dt="2024-01-08T13:37:06.487" v="806"/>
        <pc:sldMkLst>
          <pc:docMk/>
          <pc:sldMk cId="3344654476" sldId="261"/>
        </pc:sldMkLst>
        <pc:spChg chg="mod ord">
          <ac:chgData name="Taisia Klinovaya / BBM3H23A" userId="S::taisia.klinovaya@edu.bib.de::55cac9c1-560e-4288-a1f1-30d01f40a18b" providerId="AD" clId="Web-{AAAE8992-470B-C2EC-737F-E7E36760FDBC}" dt="2024-01-08T13:37:06.487" v="806"/>
          <ac:spMkLst>
            <pc:docMk/>
            <pc:sldMk cId="3344654476" sldId="261"/>
            <ac:spMk id="2" creationId="{FB7DE978-587B-DA86-9098-DC58AA2DC818}"/>
          </ac:spMkLst>
        </pc:spChg>
        <pc:spChg chg="mod ord">
          <ac:chgData name="Taisia Klinovaya / BBM3H23A" userId="S::taisia.klinovaya@edu.bib.de::55cac9c1-560e-4288-a1f1-30d01f40a18b" providerId="AD" clId="Web-{AAAE8992-470B-C2EC-737F-E7E36760FDBC}" dt="2024-01-08T13:37:06.487" v="806"/>
          <ac:spMkLst>
            <pc:docMk/>
            <pc:sldMk cId="3344654476" sldId="261"/>
            <ac:spMk id="3" creationId="{62414213-CFE0-8D6C-5FA2-E82E8C5F2A79}"/>
          </ac:spMkLst>
        </pc:spChg>
        <pc:spChg chg="mod ord">
          <ac:chgData name="Taisia Klinovaya / BBM3H23A" userId="S::taisia.klinovaya@edu.bib.de::55cac9c1-560e-4288-a1f1-30d01f40a18b" providerId="AD" clId="Web-{AAAE8992-470B-C2EC-737F-E7E36760FDBC}" dt="2024-01-08T13:37:06.487" v="806"/>
          <ac:spMkLst>
            <pc:docMk/>
            <pc:sldMk cId="3344654476" sldId="261"/>
            <ac:spMk id="4" creationId="{236E6132-1488-009A-E83E-93B21317AD4F}"/>
          </ac:spMkLst>
        </pc:spChg>
        <pc:spChg chg="mod ord">
          <ac:chgData name="Taisia Klinovaya / BBM3H23A" userId="S::taisia.klinovaya@edu.bib.de::55cac9c1-560e-4288-a1f1-30d01f40a18b" providerId="AD" clId="Web-{AAAE8992-470B-C2EC-737F-E7E36760FDBC}" dt="2024-01-08T13:37:06.487" v="806"/>
          <ac:spMkLst>
            <pc:docMk/>
            <pc:sldMk cId="3344654476" sldId="261"/>
            <ac:spMk id="5" creationId="{E6F56328-EDE2-2B22-61E6-6FF6534426D1}"/>
          </ac:spMkLst>
        </pc:spChg>
        <pc:spChg chg="mod ord">
          <ac:chgData name="Taisia Klinovaya / BBM3H23A" userId="S::taisia.klinovaya@edu.bib.de::55cac9c1-560e-4288-a1f1-30d01f40a18b" providerId="AD" clId="Web-{AAAE8992-470B-C2EC-737F-E7E36760FDBC}" dt="2024-01-08T13:37:06.487" v="806"/>
          <ac:spMkLst>
            <pc:docMk/>
            <pc:sldMk cId="3344654476" sldId="261"/>
            <ac:spMk id="6" creationId="{901B9C51-BD68-73B6-60B9-58E868E57634}"/>
          </ac:spMkLst>
        </pc:spChg>
      </pc:sldChg>
      <pc:sldMasterChg chg="del delSldLayout">
        <pc:chgData name="Taisia Klinovaya / BBM3H23A" userId="S::taisia.klinovaya@edu.bib.de::55cac9c1-560e-4288-a1f1-30d01f40a18b" providerId="AD" clId="Web-{AAAE8992-470B-C2EC-737F-E7E36760FDBC}" dt="2024-01-08T13:10:51.057" v="54"/>
        <pc:sldMasterMkLst>
          <pc:docMk/>
          <pc:sldMasterMk cId="3187785276" sldId="2147483725"/>
        </pc:sldMasterMkLst>
        <pc:sldLayoutChg chg="del">
          <pc:chgData name="Taisia Klinovaya / BBM3H23A" userId="S::taisia.klinovaya@edu.bib.de::55cac9c1-560e-4288-a1f1-30d01f40a18b" providerId="AD" clId="Web-{AAAE8992-470B-C2EC-737F-E7E36760FDBC}" dt="2024-01-08T13:10:51.057" v="54"/>
          <pc:sldLayoutMkLst>
            <pc:docMk/>
            <pc:sldMasterMk cId="3187785276" sldId="2147483725"/>
            <pc:sldLayoutMk cId="2413908982" sldId="2147483714"/>
          </pc:sldLayoutMkLst>
        </pc:sldLayoutChg>
        <pc:sldLayoutChg chg="del">
          <pc:chgData name="Taisia Klinovaya / BBM3H23A" userId="S::taisia.klinovaya@edu.bib.de::55cac9c1-560e-4288-a1f1-30d01f40a18b" providerId="AD" clId="Web-{AAAE8992-470B-C2EC-737F-E7E36760FDBC}" dt="2024-01-08T13:10:51.057" v="54"/>
          <pc:sldLayoutMkLst>
            <pc:docMk/>
            <pc:sldMasterMk cId="3187785276" sldId="2147483725"/>
            <pc:sldLayoutMk cId="1298894445" sldId="2147483715"/>
          </pc:sldLayoutMkLst>
        </pc:sldLayoutChg>
        <pc:sldLayoutChg chg="del">
          <pc:chgData name="Taisia Klinovaya / BBM3H23A" userId="S::taisia.klinovaya@edu.bib.de::55cac9c1-560e-4288-a1f1-30d01f40a18b" providerId="AD" clId="Web-{AAAE8992-470B-C2EC-737F-E7E36760FDBC}" dt="2024-01-08T13:10:51.057" v="54"/>
          <pc:sldLayoutMkLst>
            <pc:docMk/>
            <pc:sldMasterMk cId="3187785276" sldId="2147483725"/>
            <pc:sldLayoutMk cId="3059591149" sldId="2147483716"/>
          </pc:sldLayoutMkLst>
        </pc:sldLayoutChg>
        <pc:sldLayoutChg chg="del">
          <pc:chgData name="Taisia Klinovaya / BBM3H23A" userId="S::taisia.klinovaya@edu.bib.de::55cac9c1-560e-4288-a1f1-30d01f40a18b" providerId="AD" clId="Web-{AAAE8992-470B-C2EC-737F-E7E36760FDBC}" dt="2024-01-08T13:10:51.057" v="54"/>
          <pc:sldLayoutMkLst>
            <pc:docMk/>
            <pc:sldMasterMk cId="3187785276" sldId="2147483725"/>
            <pc:sldLayoutMk cId="1975058473" sldId="2147483717"/>
          </pc:sldLayoutMkLst>
        </pc:sldLayoutChg>
        <pc:sldLayoutChg chg="del">
          <pc:chgData name="Taisia Klinovaya / BBM3H23A" userId="S::taisia.klinovaya@edu.bib.de::55cac9c1-560e-4288-a1f1-30d01f40a18b" providerId="AD" clId="Web-{AAAE8992-470B-C2EC-737F-E7E36760FDBC}" dt="2024-01-08T13:10:51.057" v="54"/>
          <pc:sldLayoutMkLst>
            <pc:docMk/>
            <pc:sldMasterMk cId="3187785276" sldId="2147483725"/>
            <pc:sldLayoutMk cId="3045233516" sldId="2147483718"/>
          </pc:sldLayoutMkLst>
        </pc:sldLayoutChg>
        <pc:sldLayoutChg chg="del">
          <pc:chgData name="Taisia Klinovaya / BBM3H23A" userId="S::taisia.klinovaya@edu.bib.de::55cac9c1-560e-4288-a1f1-30d01f40a18b" providerId="AD" clId="Web-{AAAE8992-470B-C2EC-737F-E7E36760FDBC}" dt="2024-01-08T13:10:51.057" v="54"/>
          <pc:sldLayoutMkLst>
            <pc:docMk/>
            <pc:sldMasterMk cId="3187785276" sldId="2147483725"/>
            <pc:sldLayoutMk cId="3071872288" sldId="2147483719"/>
          </pc:sldLayoutMkLst>
        </pc:sldLayoutChg>
        <pc:sldLayoutChg chg="del">
          <pc:chgData name="Taisia Klinovaya / BBM3H23A" userId="S::taisia.klinovaya@edu.bib.de::55cac9c1-560e-4288-a1f1-30d01f40a18b" providerId="AD" clId="Web-{AAAE8992-470B-C2EC-737F-E7E36760FDBC}" dt="2024-01-08T13:10:51.057" v="54"/>
          <pc:sldLayoutMkLst>
            <pc:docMk/>
            <pc:sldMasterMk cId="3187785276" sldId="2147483725"/>
            <pc:sldLayoutMk cId="1716147816" sldId="2147483720"/>
          </pc:sldLayoutMkLst>
        </pc:sldLayoutChg>
        <pc:sldLayoutChg chg="del">
          <pc:chgData name="Taisia Klinovaya / BBM3H23A" userId="S::taisia.klinovaya@edu.bib.de::55cac9c1-560e-4288-a1f1-30d01f40a18b" providerId="AD" clId="Web-{AAAE8992-470B-C2EC-737F-E7E36760FDBC}" dt="2024-01-08T13:10:51.057" v="54"/>
          <pc:sldLayoutMkLst>
            <pc:docMk/>
            <pc:sldMasterMk cId="3187785276" sldId="2147483725"/>
            <pc:sldLayoutMk cId="2718342868" sldId="2147483721"/>
          </pc:sldLayoutMkLst>
        </pc:sldLayoutChg>
        <pc:sldLayoutChg chg="del">
          <pc:chgData name="Taisia Klinovaya / BBM3H23A" userId="S::taisia.klinovaya@edu.bib.de::55cac9c1-560e-4288-a1f1-30d01f40a18b" providerId="AD" clId="Web-{AAAE8992-470B-C2EC-737F-E7E36760FDBC}" dt="2024-01-08T13:10:51.057" v="54"/>
          <pc:sldLayoutMkLst>
            <pc:docMk/>
            <pc:sldMasterMk cId="3187785276" sldId="2147483725"/>
            <pc:sldLayoutMk cId="3031962375" sldId="2147483722"/>
          </pc:sldLayoutMkLst>
        </pc:sldLayoutChg>
        <pc:sldLayoutChg chg="del">
          <pc:chgData name="Taisia Klinovaya / BBM3H23A" userId="S::taisia.klinovaya@edu.bib.de::55cac9c1-560e-4288-a1f1-30d01f40a18b" providerId="AD" clId="Web-{AAAE8992-470B-C2EC-737F-E7E36760FDBC}" dt="2024-01-08T13:10:51.057" v="54"/>
          <pc:sldLayoutMkLst>
            <pc:docMk/>
            <pc:sldMasterMk cId="3187785276" sldId="2147483725"/>
            <pc:sldLayoutMk cId="3408514872" sldId="2147483723"/>
          </pc:sldLayoutMkLst>
        </pc:sldLayoutChg>
        <pc:sldLayoutChg chg="del">
          <pc:chgData name="Taisia Klinovaya / BBM3H23A" userId="S::taisia.klinovaya@edu.bib.de::55cac9c1-560e-4288-a1f1-30d01f40a18b" providerId="AD" clId="Web-{AAAE8992-470B-C2EC-737F-E7E36760FDBC}" dt="2024-01-08T13:10:51.057" v="54"/>
          <pc:sldLayoutMkLst>
            <pc:docMk/>
            <pc:sldMasterMk cId="3187785276" sldId="2147483725"/>
            <pc:sldLayoutMk cId="160691534" sldId="2147483724"/>
          </pc:sldLayoutMkLst>
        </pc:sldLayoutChg>
      </pc:sldMasterChg>
      <pc:sldMasterChg chg="add del addSldLayout delSldLayout modSldLayout">
        <pc:chgData name="Taisia Klinovaya / BBM3H23A" userId="S::taisia.klinovaya@edu.bib.de::55cac9c1-560e-4288-a1f1-30d01f40a18b" providerId="AD" clId="Web-{AAAE8992-470B-C2EC-737F-E7E36760FDBC}" dt="2024-01-08T13:10:51.057" v="54"/>
        <pc:sldMasterMkLst>
          <pc:docMk/>
          <pc:sldMasterMk cId="4290162230" sldId="2147483726"/>
        </pc:sldMasterMkLst>
        <pc:sldLayoutChg chg="add del mod replId">
          <pc:chgData name="Taisia Klinovaya / BBM3H23A" userId="S::taisia.klinovaya@edu.bib.de::55cac9c1-560e-4288-a1f1-30d01f40a18b" providerId="AD" clId="Web-{AAAE8992-470B-C2EC-737F-E7E36760FDBC}" dt="2024-01-08T13:10:51.057" v="54"/>
          <pc:sldLayoutMkLst>
            <pc:docMk/>
            <pc:sldMasterMk cId="4290162230" sldId="2147483726"/>
            <pc:sldLayoutMk cId="1435889289" sldId="2147483727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0:51.057" v="54"/>
          <pc:sldLayoutMkLst>
            <pc:docMk/>
            <pc:sldMasterMk cId="4290162230" sldId="2147483726"/>
            <pc:sldLayoutMk cId="2235449706" sldId="2147483728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0:51.057" v="54"/>
          <pc:sldLayoutMkLst>
            <pc:docMk/>
            <pc:sldMasterMk cId="4290162230" sldId="2147483726"/>
            <pc:sldLayoutMk cId="1098137467" sldId="2147483729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0:51.057" v="54"/>
          <pc:sldLayoutMkLst>
            <pc:docMk/>
            <pc:sldMasterMk cId="4290162230" sldId="2147483726"/>
            <pc:sldLayoutMk cId="1763058494" sldId="2147483730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0:51.057" v="54"/>
          <pc:sldLayoutMkLst>
            <pc:docMk/>
            <pc:sldMasterMk cId="4290162230" sldId="2147483726"/>
            <pc:sldLayoutMk cId="1848087714" sldId="2147483731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0:51.057" v="54"/>
          <pc:sldLayoutMkLst>
            <pc:docMk/>
            <pc:sldMasterMk cId="4290162230" sldId="2147483726"/>
            <pc:sldLayoutMk cId="2627147087" sldId="2147483732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0:51.057" v="54"/>
          <pc:sldLayoutMkLst>
            <pc:docMk/>
            <pc:sldMasterMk cId="4290162230" sldId="2147483726"/>
            <pc:sldLayoutMk cId="2458646847" sldId="2147483733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0:51.057" v="54"/>
          <pc:sldLayoutMkLst>
            <pc:docMk/>
            <pc:sldMasterMk cId="4290162230" sldId="2147483726"/>
            <pc:sldLayoutMk cId="462311049" sldId="2147483734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0:51.057" v="54"/>
          <pc:sldLayoutMkLst>
            <pc:docMk/>
            <pc:sldMasterMk cId="4290162230" sldId="2147483726"/>
            <pc:sldLayoutMk cId="697368375" sldId="2147483735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0:51.057" v="54"/>
          <pc:sldLayoutMkLst>
            <pc:docMk/>
            <pc:sldMasterMk cId="4290162230" sldId="2147483726"/>
            <pc:sldLayoutMk cId="2021988686" sldId="2147483736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0:51.057" v="54"/>
          <pc:sldLayoutMkLst>
            <pc:docMk/>
            <pc:sldMasterMk cId="4290162230" sldId="2147483726"/>
            <pc:sldLayoutMk cId="2391786899" sldId="2147483737"/>
          </pc:sldLayoutMkLst>
        </pc:sldLayoutChg>
      </pc:sldMasterChg>
      <pc:sldMasterChg chg="add del addSldLayout delSldLayout modSldLayout">
        <pc:chgData name="Taisia Klinovaya / BBM3H23A" userId="S::taisia.klinovaya@edu.bib.de::55cac9c1-560e-4288-a1f1-30d01f40a18b" providerId="AD" clId="Web-{AAAE8992-470B-C2EC-737F-E7E36760FDBC}" dt="2024-01-08T13:15:46.658" v="134"/>
        <pc:sldMasterMkLst>
          <pc:docMk/>
          <pc:sldMasterMk cId="3202156590" sldId="2147483738"/>
        </pc:sldMasterMkLst>
        <pc:sldLayoutChg chg="add del mod replId">
          <pc:chgData name="Taisia Klinovaya / BBM3H23A" userId="S::taisia.klinovaya@edu.bib.de::55cac9c1-560e-4288-a1f1-30d01f40a18b" providerId="AD" clId="Web-{AAAE8992-470B-C2EC-737F-E7E36760FDBC}" dt="2024-01-08T13:15:46.658" v="134"/>
          <pc:sldLayoutMkLst>
            <pc:docMk/>
            <pc:sldMasterMk cId="3202156590" sldId="2147483738"/>
            <pc:sldLayoutMk cId="686803944" sldId="2147483739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5:46.658" v="134"/>
          <pc:sldLayoutMkLst>
            <pc:docMk/>
            <pc:sldMasterMk cId="3202156590" sldId="2147483738"/>
            <pc:sldLayoutMk cId="3988301678" sldId="2147483740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5:46.658" v="134"/>
          <pc:sldLayoutMkLst>
            <pc:docMk/>
            <pc:sldMasterMk cId="3202156590" sldId="2147483738"/>
            <pc:sldLayoutMk cId="4049146311" sldId="2147483741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5:46.658" v="134"/>
          <pc:sldLayoutMkLst>
            <pc:docMk/>
            <pc:sldMasterMk cId="3202156590" sldId="2147483738"/>
            <pc:sldLayoutMk cId="3927180074" sldId="2147483742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5:46.658" v="134"/>
          <pc:sldLayoutMkLst>
            <pc:docMk/>
            <pc:sldMasterMk cId="3202156590" sldId="2147483738"/>
            <pc:sldLayoutMk cId="1544368499" sldId="2147483743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5:46.658" v="134"/>
          <pc:sldLayoutMkLst>
            <pc:docMk/>
            <pc:sldMasterMk cId="3202156590" sldId="2147483738"/>
            <pc:sldLayoutMk cId="1721929933" sldId="2147483744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5:46.658" v="134"/>
          <pc:sldLayoutMkLst>
            <pc:docMk/>
            <pc:sldMasterMk cId="3202156590" sldId="2147483738"/>
            <pc:sldLayoutMk cId="1921404001" sldId="2147483745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5:46.658" v="134"/>
          <pc:sldLayoutMkLst>
            <pc:docMk/>
            <pc:sldMasterMk cId="3202156590" sldId="2147483738"/>
            <pc:sldLayoutMk cId="1735682510" sldId="2147483746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5:46.658" v="134"/>
          <pc:sldLayoutMkLst>
            <pc:docMk/>
            <pc:sldMasterMk cId="3202156590" sldId="2147483738"/>
            <pc:sldLayoutMk cId="1339529924" sldId="2147483747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5:46.658" v="134"/>
          <pc:sldLayoutMkLst>
            <pc:docMk/>
            <pc:sldMasterMk cId="3202156590" sldId="2147483738"/>
            <pc:sldLayoutMk cId="3611986010" sldId="2147483748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5:46.658" v="134"/>
          <pc:sldLayoutMkLst>
            <pc:docMk/>
            <pc:sldMasterMk cId="3202156590" sldId="2147483738"/>
            <pc:sldLayoutMk cId="588785424" sldId="2147483749"/>
          </pc:sldLayoutMkLst>
        </pc:sldLayoutChg>
      </pc:sldMasterChg>
      <pc:sldMasterChg chg="add del mod setBg addSldLayout delSldLayout modSldLayout">
        <pc:chgData name="Taisia Klinovaya / BBM3H23A" userId="S::taisia.klinovaya@edu.bib.de::55cac9c1-560e-4288-a1f1-30d01f40a18b" providerId="AD" clId="Web-{AAAE8992-470B-C2EC-737F-E7E36760FDBC}" dt="2024-01-08T13:17:12.692" v="154"/>
        <pc:sldMasterMkLst>
          <pc:docMk/>
          <pc:sldMasterMk cId="3401669715" sldId="2147483750"/>
        </pc:sldMasterMkLst>
        <pc:sldLayoutChg chg="add del mod replId">
          <pc:chgData name="Taisia Klinovaya / BBM3H23A" userId="S::taisia.klinovaya@edu.bib.de::55cac9c1-560e-4288-a1f1-30d01f40a18b" providerId="AD" clId="Web-{AAAE8992-470B-C2EC-737F-E7E36760FDBC}" dt="2024-01-08T13:17:12.692" v="154"/>
          <pc:sldLayoutMkLst>
            <pc:docMk/>
            <pc:sldMasterMk cId="3401669715" sldId="2147483750"/>
            <pc:sldLayoutMk cId="3015716849" sldId="2147483751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12.692" v="154"/>
          <pc:sldLayoutMkLst>
            <pc:docMk/>
            <pc:sldMasterMk cId="3401669715" sldId="2147483750"/>
            <pc:sldLayoutMk cId="1915149274" sldId="2147483752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12.692" v="154"/>
          <pc:sldLayoutMkLst>
            <pc:docMk/>
            <pc:sldMasterMk cId="3401669715" sldId="2147483750"/>
            <pc:sldLayoutMk cId="2864866178" sldId="2147483753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12.692" v="154"/>
          <pc:sldLayoutMkLst>
            <pc:docMk/>
            <pc:sldMasterMk cId="3401669715" sldId="2147483750"/>
            <pc:sldLayoutMk cId="224938516" sldId="2147483754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12.692" v="154"/>
          <pc:sldLayoutMkLst>
            <pc:docMk/>
            <pc:sldMasterMk cId="3401669715" sldId="2147483750"/>
            <pc:sldLayoutMk cId="3190694232" sldId="2147483755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12.692" v="154"/>
          <pc:sldLayoutMkLst>
            <pc:docMk/>
            <pc:sldMasterMk cId="3401669715" sldId="2147483750"/>
            <pc:sldLayoutMk cId="2847723834" sldId="2147483756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12.692" v="154"/>
          <pc:sldLayoutMkLst>
            <pc:docMk/>
            <pc:sldMasterMk cId="3401669715" sldId="2147483750"/>
            <pc:sldLayoutMk cId="1738981333" sldId="2147483757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12.692" v="154"/>
          <pc:sldLayoutMkLst>
            <pc:docMk/>
            <pc:sldMasterMk cId="3401669715" sldId="2147483750"/>
            <pc:sldLayoutMk cId="443691444" sldId="2147483758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12.692" v="154"/>
          <pc:sldLayoutMkLst>
            <pc:docMk/>
            <pc:sldMasterMk cId="3401669715" sldId="2147483750"/>
            <pc:sldLayoutMk cId="645554118" sldId="2147483759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12.692" v="154"/>
          <pc:sldLayoutMkLst>
            <pc:docMk/>
            <pc:sldMasterMk cId="3401669715" sldId="2147483750"/>
            <pc:sldLayoutMk cId="526732886" sldId="2147483760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12.692" v="154"/>
          <pc:sldLayoutMkLst>
            <pc:docMk/>
            <pc:sldMasterMk cId="3401669715" sldId="2147483750"/>
            <pc:sldLayoutMk cId="2797567771" sldId="2147483761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12.692" v="154"/>
          <pc:sldLayoutMkLst>
            <pc:docMk/>
            <pc:sldMasterMk cId="3401669715" sldId="2147483750"/>
            <pc:sldLayoutMk cId="4214466015" sldId="2147483762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12.692" v="154"/>
          <pc:sldLayoutMkLst>
            <pc:docMk/>
            <pc:sldMasterMk cId="3401669715" sldId="2147483750"/>
            <pc:sldLayoutMk cId="3382741397" sldId="2147483763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12.692" v="154"/>
          <pc:sldLayoutMkLst>
            <pc:docMk/>
            <pc:sldMasterMk cId="3401669715" sldId="2147483750"/>
            <pc:sldLayoutMk cId="3936424594" sldId="2147483764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12.692" v="154"/>
          <pc:sldLayoutMkLst>
            <pc:docMk/>
            <pc:sldMasterMk cId="3401669715" sldId="2147483750"/>
            <pc:sldLayoutMk cId="1977349394" sldId="2147483765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12.692" v="154"/>
          <pc:sldLayoutMkLst>
            <pc:docMk/>
            <pc:sldMasterMk cId="3401669715" sldId="2147483750"/>
            <pc:sldLayoutMk cId="4065064211" sldId="2147483766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12.692" v="154"/>
          <pc:sldLayoutMkLst>
            <pc:docMk/>
            <pc:sldMasterMk cId="3401669715" sldId="2147483750"/>
            <pc:sldLayoutMk cId="950430027" sldId="2147483767"/>
          </pc:sldLayoutMkLst>
        </pc:sldLayoutChg>
      </pc:sldMasterChg>
      <pc:sldMasterChg chg="add del addSldLayout delSldLayout modSldLayout">
        <pc:chgData name="Taisia Klinovaya / BBM3H23A" userId="S::taisia.klinovaya@edu.bib.de::55cac9c1-560e-4288-a1f1-30d01f40a18b" providerId="AD" clId="Web-{AAAE8992-470B-C2EC-737F-E7E36760FDBC}" dt="2024-01-08T13:17:16.036" v="155"/>
        <pc:sldMasterMkLst>
          <pc:docMk/>
          <pc:sldMasterMk cId="135482542" sldId="2147483768"/>
        </pc:sldMasterMkLst>
        <pc:sldLayoutChg chg="add del mod replId">
          <pc:chgData name="Taisia Klinovaya / BBM3H23A" userId="S::taisia.klinovaya@edu.bib.de::55cac9c1-560e-4288-a1f1-30d01f40a18b" providerId="AD" clId="Web-{AAAE8992-470B-C2EC-737F-E7E36760FDBC}" dt="2024-01-08T13:17:16.036" v="155"/>
          <pc:sldLayoutMkLst>
            <pc:docMk/>
            <pc:sldMasterMk cId="135482542" sldId="2147483768"/>
            <pc:sldLayoutMk cId="887410814" sldId="2147483769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16.036" v="155"/>
          <pc:sldLayoutMkLst>
            <pc:docMk/>
            <pc:sldMasterMk cId="135482542" sldId="2147483768"/>
            <pc:sldLayoutMk cId="1311751707" sldId="2147483770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16.036" v="155"/>
          <pc:sldLayoutMkLst>
            <pc:docMk/>
            <pc:sldMasterMk cId="135482542" sldId="2147483768"/>
            <pc:sldLayoutMk cId="2750242080" sldId="2147483771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16.036" v="155"/>
          <pc:sldLayoutMkLst>
            <pc:docMk/>
            <pc:sldMasterMk cId="135482542" sldId="2147483768"/>
            <pc:sldLayoutMk cId="1103097033" sldId="2147483772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16.036" v="155"/>
          <pc:sldLayoutMkLst>
            <pc:docMk/>
            <pc:sldMasterMk cId="135482542" sldId="2147483768"/>
            <pc:sldLayoutMk cId="265561903" sldId="2147483773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16.036" v="155"/>
          <pc:sldLayoutMkLst>
            <pc:docMk/>
            <pc:sldMasterMk cId="135482542" sldId="2147483768"/>
            <pc:sldLayoutMk cId="2974558065" sldId="2147483774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16.036" v="155"/>
          <pc:sldLayoutMkLst>
            <pc:docMk/>
            <pc:sldMasterMk cId="135482542" sldId="2147483768"/>
            <pc:sldLayoutMk cId="636443838" sldId="2147483775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16.036" v="155"/>
          <pc:sldLayoutMkLst>
            <pc:docMk/>
            <pc:sldMasterMk cId="135482542" sldId="2147483768"/>
            <pc:sldLayoutMk cId="1519881272" sldId="2147483776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16.036" v="155"/>
          <pc:sldLayoutMkLst>
            <pc:docMk/>
            <pc:sldMasterMk cId="135482542" sldId="2147483768"/>
            <pc:sldLayoutMk cId="3743537728" sldId="2147483777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16.036" v="155"/>
          <pc:sldLayoutMkLst>
            <pc:docMk/>
            <pc:sldMasterMk cId="135482542" sldId="2147483768"/>
            <pc:sldLayoutMk cId="4210811402" sldId="2147483778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16.036" v="155"/>
          <pc:sldLayoutMkLst>
            <pc:docMk/>
            <pc:sldMasterMk cId="135482542" sldId="2147483768"/>
            <pc:sldLayoutMk cId="602112860" sldId="2147483779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16.036" v="155"/>
          <pc:sldLayoutMkLst>
            <pc:docMk/>
            <pc:sldMasterMk cId="135482542" sldId="2147483768"/>
            <pc:sldLayoutMk cId="699945309" sldId="2147483780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16.036" v="155"/>
          <pc:sldLayoutMkLst>
            <pc:docMk/>
            <pc:sldMasterMk cId="135482542" sldId="2147483768"/>
            <pc:sldLayoutMk cId="3421436670" sldId="2147483781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16.036" v="155"/>
          <pc:sldLayoutMkLst>
            <pc:docMk/>
            <pc:sldMasterMk cId="135482542" sldId="2147483768"/>
            <pc:sldLayoutMk cId="1287992555" sldId="2147483782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16.036" v="155"/>
          <pc:sldLayoutMkLst>
            <pc:docMk/>
            <pc:sldMasterMk cId="135482542" sldId="2147483768"/>
            <pc:sldLayoutMk cId="645233546" sldId="2147483783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16.036" v="155"/>
          <pc:sldLayoutMkLst>
            <pc:docMk/>
            <pc:sldMasterMk cId="135482542" sldId="2147483768"/>
            <pc:sldLayoutMk cId="424140225" sldId="2147483784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16.036" v="155"/>
          <pc:sldLayoutMkLst>
            <pc:docMk/>
            <pc:sldMasterMk cId="135482542" sldId="2147483768"/>
            <pc:sldLayoutMk cId="2176961553" sldId="2147483785"/>
          </pc:sldLayoutMkLst>
        </pc:sldLayoutChg>
      </pc:sldMasterChg>
      <pc:sldMasterChg chg="add del addSldLayout delSldLayout modSldLayout">
        <pc:chgData name="Taisia Klinovaya / BBM3H23A" userId="S::taisia.klinovaya@edu.bib.de::55cac9c1-560e-4288-a1f1-30d01f40a18b" providerId="AD" clId="Web-{AAAE8992-470B-C2EC-737F-E7E36760FDBC}" dt="2024-01-08T13:17:22.989" v="156"/>
        <pc:sldMasterMkLst>
          <pc:docMk/>
          <pc:sldMasterMk cId="2772629648" sldId="2147483786"/>
        </pc:sldMasterMkLst>
        <pc:sldLayoutChg chg="add del mod replId">
          <pc:chgData name="Taisia Klinovaya / BBM3H23A" userId="S::taisia.klinovaya@edu.bib.de::55cac9c1-560e-4288-a1f1-30d01f40a18b" providerId="AD" clId="Web-{AAAE8992-470B-C2EC-737F-E7E36760FDBC}" dt="2024-01-08T13:17:22.989" v="156"/>
          <pc:sldLayoutMkLst>
            <pc:docMk/>
            <pc:sldMasterMk cId="2772629648" sldId="2147483786"/>
            <pc:sldLayoutMk cId="76254362" sldId="2147483787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22.989" v="156"/>
          <pc:sldLayoutMkLst>
            <pc:docMk/>
            <pc:sldMasterMk cId="2772629648" sldId="2147483786"/>
            <pc:sldLayoutMk cId="4128665605" sldId="2147483788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22.989" v="156"/>
          <pc:sldLayoutMkLst>
            <pc:docMk/>
            <pc:sldMasterMk cId="2772629648" sldId="2147483786"/>
            <pc:sldLayoutMk cId="2955994608" sldId="2147483789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22.989" v="156"/>
          <pc:sldLayoutMkLst>
            <pc:docMk/>
            <pc:sldMasterMk cId="2772629648" sldId="2147483786"/>
            <pc:sldLayoutMk cId="1084970540" sldId="2147483790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22.989" v="156"/>
          <pc:sldLayoutMkLst>
            <pc:docMk/>
            <pc:sldMasterMk cId="2772629648" sldId="2147483786"/>
            <pc:sldLayoutMk cId="2709218275" sldId="2147483791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22.989" v="156"/>
          <pc:sldLayoutMkLst>
            <pc:docMk/>
            <pc:sldMasterMk cId="2772629648" sldId="2147483786"/>
            <pc:sldLayoutMk cId="1730692215" sldId="2147483792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22.989" v="156"/>
          <pc:sldLayoutMkLst>
            <pc:docMk/>
            <pc:sldMasterMk cId="2772629648" sldId="2147483786"/>
            <pc:sldLayoutMk cId="3579815591" sldId="2147483793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22.989" v="156"/>
          <pc:sldLayoutMkLst>
            <pc:docMk/>
            <pc:sldMasterMk cId="2772629648" sldId="2147483786"/>
            <pc:sldLayoutMk cId="3501162418" sldId="2147483794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22.989" v="156"/>
          <pc:sldLayoutMkLst>
            <pc:docMk/>
            <pc:sldMasterMk cId="2772629648" sldId="2147483786"/>
            <pc:sldLayoutMk cId="4118410671" sldId="2147483795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22.989" v="156"/>
          <pc:sldLayoutMkLst>
            <pc:docMk/>
            <pc:sldMasterMk cId="2772629648" sldId="2147483786"/>
            <pc:sldLayoutMk cId="2760196051" sldId="2147483796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22.989" v="156"/>
          <pc:sldLayoutMkLst>
            <pc:docMk/>
            <pc:sldMasterMk cId="2772629648" sldId="2147483786"/>
            <pc:sldLayoutMk cId="3972331336" sldId="2147483797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22.989" v="156"/>
          <pc:sldLayoutMkLst>
            <pc:docMk/>
            <pc:sldMasterMk cId="2772629648" sldId="2147483786"/>
            <pc:sldLayoutMk cId="4255265628" sldId="2147483798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22.989" v="156"/>
          <pc:sldLayoutMkLst>
            <pc:docMk/>
            <pc:sldMasterMk cId="2772629648" sldId="2147483786"/>
            <pc:sldLayoutMk cId="3445155572" sldId="2147483799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22.989" v="156"/>
          <pc:sldLayoutMkLst>
            <pc:docMk/>
            <pc:sldMasterMk cId="2772629648" sldId="2147483786"/>
            <pc:sldLayoutMk cId="2850965372" sldId="2147483800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22.989" v="156"/>
          <pc:sldLayoutMkLst>
            <pc:docMk/>
            <pc:sldMasterMk cId="2772629648" sldId="2147483786"/>
            <pc:sldLayoutMk cId="485493133" sldId="2147483801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22.989" v="156"/>
          <pc:sldLayoutMkLst>
            <pc:docMk/>
            <pc:sldMasterMk cId="2772629648" sldId="2147483786"/>
            <pc:sldLayoutMk cId="787223744" sldId="2147483802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17:22.989" v="156"/>
          <pc:sldLayoutMkLst>
            <pc:docMk/>
            <pc:sldMasterMk cId="2772629648" sldId="2147483786"/>
            <pc:sldLayoutMk cId="184278120" sldId="2147483803"/>
          </pc:sldLayoutMkLst>
        </pc:sldLayoutChg>
      </pc:sldMasterChg>
      <pc:sldMasterChg chg="add del addSldLayout delSldLayout modSldLayout">
        <pc:chgData name="Taisia Klinovaya / BBM3H23A" userId="S::taisia.klinovaya@edu.bib.de::55cac9c1-560e-4288-a1f1-30d01f40a18b" providerId="AD" clId="Web-{AAAE8992-470B-C2EC-737F-E7E36760FDBC}" dt="2024-01-08T13:36:02.251" v="798"/>
        <pc:sldMasterMkLst>
          <pc:docMk/>
          <pc:sldMasterMk cId="3667357927" sldId="2147483804"/>
        </pc:sldMasterMkLst>
        <pc:sldLayoutChg chg="add del mod replId">
          <pc:chgData name="Taisia Klinovaya / BBM3H23A" userId="S::taisia.klinovaya@edu.bib.de::55cac9c1-560e-4288-a1f1-30d01f40a18b" providerId="AD" clId="Web-{AAAE8992-470B-C2EC-737F-E7E36760FDBC}" dt="2024-01-08T13:36:02.251" v="798"/>
          <pc:sldLayoutMkLst>
            <pc:docMk/>
            <pc:sldMasterMk cId="3667357927" sldId="2147483804"/>
            <pc:sldLayoutMk cId="475123433" sldId="2147483805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02.251" v="798"/>
          <pc:sldLayoutMkLst>
            <pc:docMk/>
            <pc:sldMasterMk cId="3667357927" sldId="2147483804"/>
            <pc:sldLayoutMk cId="2839575304" sldId="2147483806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02.251" v="798"/>
          <pc:sldLayoutMkLst>
            <pc:docMk/>
            <pc:sldMasterMk cId="3667357927" sldId="2147483804"/>
            <pc:sldLayoutMk cId="3513713292" sldId="2147483807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02.251" v="798"/>
          <pc:sldLayoutMkLst>
            <pc:docMk/>
            <pc:sldMasterMk cId="3667357927" sldId="2147483804"/>
            <pc:sldLayoutMk cId="2019872477" sldId="2147483808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02.251" v="798"/>
          <pc:sldLayoutMkLst>
            <pc:docMk/>
            <pc:sldMasterMk cId="3667357927" sldId="2147483804"/>
            <pc:sldLayoutMk cId="3767557921" sldId="2147483809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02.251" v="798"/>
          <pc:sldLayoutMkLst>
            <pc:docMk/>
            <pc:sldMasterMk cId="3667357927" sldId="2147483804"/>
            <pc:sldLayoutMk cId="2255239538" sldId="2147483810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02.251" v="798"/>
          <pc:sldLayoutMkLst>
            <pc:docMk/>
            <pc:sldMasterMk cId="3667357927" sldId="2147483804"/>
            <pc:sldLayoutMk cId="2970925582" sldId="2147483811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02.251" v="798"/>
          <pc:sldLayoutMkLst>
            <pc:docMk/>
            <pc:sldMasterMk cId="3667357927" sldId="2147483804"/>
            <pc:sldLayoutMk cId="3946259291" sldId="2147483812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02.251" v="798"/>
          <pc:sldLayoutMkLst>
            <pc:docMk/>
            <pc:sldMasterMk cId="3667357927" sldId="2147483804"/>
            <pc:sldLayoutMk cId="3728822488" sldId="2147483813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02.251" v="798"/>
          <pc:sldLayoutMkLst>
            <pc:docMk/>
            <pc:sldMasterMk cId="3667357927" sldId="2147483804"/>
            <pc:sldLayoutMk cId="2594086140" sldId="2147483814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02.251" v="798"/>
          <pc:sldLayoutMkLst>
            <pc:docMk/>
            <pc:sldMasterMk cId="3667357927" sldId="2147483804"/>
            <pc:sldLayoutMk cId="2805240648" sldId="2147483815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02.251" v="798"/>
          <pc:sldLayoutMkLst>
            <pc:docMk/>
            <pc:sldMasterMk cId="3667357927" sldId="2147483804"/>
            <pc:sldLayoutMk cId="2988191083" sldId="2147483816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02.251" v="798"/>
          <pc:sldLayoutMkLst>
            <pc:docMk/>
            <pc:sldMasterMk cId="3667357927" sldId="2147483804"/>
            <pc:sldLayoutMk cId="3630565180" sldId="2147483817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02.251" v="798"/>
          <pc:sldLayoutMkLst>
            <pc:docMk/>
            <pc:sldMasterMk cId="3667357927" sldId="2147483804"/>
            <pc:sldLayoutMk cId="3820205631" sldId="2147483818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02.251" v="798"/>
          <pc:sldLayoutMkLst>
            <pc:docMk/>
            <pc:sldMasterMk cId="3667357927" sldId="2147483804"/>
            <pc:sldLayoutMk cId="847694208" sldId="2147483819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02.251" v="798"/>
          <pc:sldLayoutMkLst>
            <pc:docMk/>
            <pc:sldMasterMk cId="3667357927" sldId="2147483804"/>
            <pc:sldLayoutMk cId="3299665024" sldId="2147483820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02.251" v="798"/>
          <pc:sldLayoutMkLst>
            <pc:docMk/>
            <pc:sldMasterMk cId="3667357927" sldId="2147483804"/>
            <pc:sldLayoutMk cId="1470257259" sldId="2147483821"/>
          </pc:sldLayoutMkLst>
        </pc:sldLayoutChg>
      </pc:sldMasterChg>
      <pc:sldMasterChg chg="add del addSldLayout delSldLayout modSldLayout">
        <pc:chgData name="Taisia Klinovaya / BBM3H23A" userId="S::taisia.klinovaya@edu.bib.de::55cac9c1-560e-4288-a1f1-30d01f40a18b" providerId="AD" clId="Web-{AAAE8992-470B-C2EC-737F-E7E36760FDBC}" dt="2024-01-08T13:36:08.892" v="799"/>
        <pc:sldMasterMkLst>
          <pc:docMk/>
          <pc:sldMasterMk cId="2719844816" sldId="2147483822"/>
        </pc:sldMasterMkLst>
        <pc:sldLayoutChg chg="add del mod replId">
          <pc:chgData name="Taisia Klinovaya / BBM3H23A" userId="S::taisia.klinovaya@edu.bib.de::55cac9c1-560e-4288-a1f1-30d01f40a18b" providerId="AD" clId="Web-{AAAE8992-470B-C2EC-737F-E7E36760FDBC}" dt="2024-01-08T13:36:08.892" v="799"/>
          <pc:sldLayoutMkLst>
            <pc:docMk/>
            <pc:sldMasterMk cId="2719844816" sldId="2147483822"/>
            <pc:sldLayoutMk cId="2691106231" sldId="2147483823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08.892" v="799"/>
          <pc:sldLayoutMkLst>
            <pc:docMk/>
            <pc:sldMasterMk cId="2719844816" sldId="2147483822"/>
            <pc:sldLayoutMk cId="97738693" sldId="2147483824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08.892" v="799"/>
          <pc:sldLayoutMkLst>
            <pc:docMk/>
            <pc:sldMasterMk cId="2719844816" sldId="2147483822"/>
            <pc:sldLayoutMk cId="112812963" sldId="2147483825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08.892" v="799"/>
          <pc:sldLayoutMkLst>
            <pc:docMk/>
            <pc:sldMasterMk cId="2719844816" sldId="2147483822"/>
            <pc:sldLayoutMk cId="462617373" sldId="2147483826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08.892" v="799"/>
          <pc:sldLayoutMkLst>
            <pc:docMk/>
            <pc:sldMasterMk cId="2719844816" sldId="2147483822"/>
            <pc:sldLayoutMk cId="3684384725" sldId="2147483827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08.892" v="799"/>
          <pc:sldLayoutMkLst>
            <pc:docMk/>
            <pc:sldMasterMk cId="2719844816" sldId="2147483822"/>
            <pc:sldLayoutMk cId="3650278395" sldId="2147483828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08.892" v="799"/>
          <pc:sldLayoutMkLst>
            <pc:docMk/>
            <pc:sldMasterMk cId="2719844816" sldId="2147483822"/>
            <pc:sldLayoutMk cId="2725433192" sldId="2147483829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08.892" v="799"/>
          <pc:sldLayoutMkLst>
            <pc:docMk/>
            <pc:sldMasterMk cId="2719844816" sldId="2147483822"/>
            <pc:sldLayoutMk cId="3978454126" sldId="2147483830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08.892" v="799"/>
          <pc:sldLayoutMkLst>
            <pc:docMk/>
            <pc:sldMasterMk cId="2719844816" sldId="2147483822"/>
            <pc:sldLayoutMk cId="182901201" sldId="2147483831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08.892" v="799"/>
          <pc:sldLayoutMkLst>
            <pc:docMk/>
            <pc:sldMasterMk cId="2719844816" sldId="2147483822"/>
            <pc:sldLayoutMk cId="4053422160" sldId="2147483832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08.892" v="799"/>
          <pc:sldLayoutMkLst>
            <pc:docMk/>
            <pc:sldMasterMk cId="2719844816" sldId="2147483822"/>
            <pc:sldLayoutMk cId="3944998002" sldId="2147483833"/>
          </pc:sldLayoutMkLst>
        </pc:sldLayoutChg>
      </pc:sldMasterChg>
      <pc:sldMasterChg chg="add del addSldLayout delSldLayout modSldLayout">
        <pc:chgData name="Taisia Klinovaya / BBM3H23A" userId="S::taisia.klinovaya@edu.bib.de::55cac9c1-560e-4288-a1f1-30d01f40a18b" providerId="AD" clId="Web-{AAAE8992-470B-C2EC-737F-E7E36760FDBC}" dt="2024-01-08T13:36:29.721" v="802"/>
        <pc:sldMasterMkLst>
          <pc:docMk/>
          <pc:sldMasterMk cId="4154377087" sldId="2147483834"/>
        </pc:sldMasterMkLst>
        <pc:sldLayoutChg chg="add del mod replId">
          <pc:chgData name="Taisia Klinovaya / BBM3H23A" userId="S::taisia.klinovaya@edu.bib.de::55cac9c1-560e-4288-a1f1-30d01f40a18b" providerId="AD" clId="Web-{AAAE8992-470B-C2EC-737F-E7E36760FDBC}" dt="2024-01-08T13:36:29.721" v="802"/>
          <pc:sldLayoutMkLst>
            <pc:docMk/>
            <pc:sldMasterMk cId="4154377087" sldId="2147483834"/>
            <pc:sldLayoutMk cId="1184068770" sldId="2147483835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29.721" v="802"/>
          <pc:sldLayoutMkLst>
            <pc:docMk/>
            <pc:sldMasterMk cId="4154377087" sldId="2147483834"/>
            <pc:sldLayoutMk cId="3157831091" sldId="2147483836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29.721" v="802"/>
          <pc:sldLayoutMkLst>
            <pc:docMk/>
            <pc:sldMasterMk cId="4154377087" sldId="2147483834"/>
            <pc:sldLayoutMk cId="1345307236" sldId="2147483837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29.721" v="802"/>
          <pc:sldLayoutMkLst>
            <pc:docMk/>
            <pc:sldMasterMk cId="4154377087" sldId="2147483834"/>
            <pc:sldLayoutMk cId="688570790" sldId="2147483838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29.721" v="802"/>
          <pc:sldLayoutMkLst>
            <pc:docMk/>
            <pc:sldMasterMk cId="4154377087" sldId="2147483834"/>
            <pc:sldLayoutMk cId="2424861816" sldId="2147483839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29.721" v="802"/>
          <pc:sldLayoutMkLst>
            <pc:docMk/>
            <pc:sldMasterMk cId="4154377087" sldId="2147483834"/>
            <pc:sldLayoutMk cId="2077386594" sldId="2147483840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29.721" v="802"/>
          <pc:sldLayoutMkLst>
            <pc:docMk/>
            <pc:sldMasterMk cId="4154377087" sldId="2147483834"/>
            <pc:sldLayoutMk cId="3100587452" sldId="2147483841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29.721" v="802"/>
          <pc:sldLayoutMkLst>
            <pc:docMk/>
            <pc:sldMasterMk cId="4154377087" sldId="2147483834"/>
            <pc:sldLayoutMk cId="4269495273" sldId="2147483842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29.721" v="802"/>
          <pc:sldLayoutMkLst>
            <pc:docMk/>
            <pc:sldMasterMk cId="4154377087" sldId="2147483834"/>
            <pc:sldLayoutMk cId="16562646" sldId="2147483843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29.721" v="802"/>
          <pc:sldLayoutMkLst>
            <pc:docMk/>
            <pc:sldMasterMk cId="4154377087" sldId="2147483834"/>
            <pc:sldLayoutMk cId="849304775" sldId="2147483844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29.721" v="802"/>
          <pc:sldLayoutMkLst>
            <pc:docMk/>
            <pc:sldMasterMk cId="4154377087" sldId="2147483834"/>
            <pc:sldLayoutMk cId="2224155146" sldId="2147483845"/>
          </pc:sldLayoutMkLst>
        </pc:sldLayoutChg>
      </pc:sldMasterChg>
      <pc:sldMasterChg chg="add del addSldLayout delSldLayout modSldLayout">
        <pc:chgData name="Taisia Klinovaya / BBM3H23A" userId="S::taisia.klinovaya@edu.bib.de::55cac9c1-560e-4288-a1f1-30d01f40a18b" providerId="AD" clId="Web-{AAAE8992-470B-C2EC-737F-E7E36760FDBC}" dt="2024-01-08T13:36:56.159" v="803"/>
        <pc:sldMasterMkLst>
          <pc:docMk/>
          <pc:sldMasterMk cId="3108920953" sldId="2147483846"/>
        </pc:sldMasterMkLst>
        <pc:sldLayoutChg chg="add del mod replId">
          <pc:chgData name="Taisia Klinovaya / BBM3H23A" userId="S::taisia.klinovaya@edu.bib.de::55cac9c1-560e-4288-a1f1-30d01f40a18b" providerId="AD" clId="Web-{AAAE8992-470B-C2EC-737F-E7E36760FDBC}" dt="2024-01-08T13:36:56.159" v="803"/>
          <pc:sldLayoutMkLst>
            <pc:docMk/>
            <pc:sldMasterMk cId="3108920953" sldId="2147483846"/>
            <pc:sldLayoutMk cId="1600477638" sldId="2147483847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56.159" v="803"/>
          <pc:sldLayoutMkLst>
            <pc:docMk/>
            <pc:sldMasterMk cId="3108920953" sldId="2147483846"/>
            <pc:sldLayoutMk cId="3954008580" sldId="2147483848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56.159" v="803"/>
          <pc:sldLayoutMkLst>
            <pc:docMk/>
            <pc:sldMasterMk cId="3108920953" sldId="2147483846"/>
            <pc:sldLayoutMk cId="2744320398" sldId="2147483849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56.159" v="803"/>
          <pc:sldLayoutMkLst>
            <pc:docMk/>
            <pc:sldMasterMk cId="3108920953" sldId="2147483846"/>
            <pc:sldLayoutMk cId="394928939" sldId="2147483850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56.159" v="803"/>
          <pc:sldLayoutMkLst>
            <pc:docMk/>
            <pc:sldMasterMk cId="3108920953" sldId="2147483846"/>
            <pc:sldLayoutMk cId="2692183901" sldId="2147483851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56.159" v="803"/>
          <pc:sldLayoutMkLst>
            <pc:docMk/>
            <pc:sldMasterMk cId="3108920953" sldId="2147483846"/>
            <pc:sldLayoutMk cId="231821817" sldId="2147483852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56.159" v="803"/>
          <pc:sldLayoutMkLst>
            <pc:docMk/>
            <pc:sldMasterMk cId="3108920953" sldId="2147483846"/>
            <pc:sldLayoutMk cId="1706894504" sldId="2147483853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56.159" v="803"/>
          <pc:sldLayoutMkLst>
            <pc:docMk/>
            <pc:sldMasterMk cId="3108920953" sldId="2147483846"/>
            <pc:sldLayoutMk cId="3718709641" sldId="2147483854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56.159" v="803"/>
          <pc:sldLayoutMkLst>
            <pc:docMk/>
            <pc:sldMasterMk cId="3108920953" sldId="2147483846"/>
            <pc:sldLayoutMk cId="397324721" sldId="2147483855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56.159" v="803"/>
          <pc:sldLayoutMkLst>
            <pc:docMk/>
            <pc:sldMasterMk cId="3108920953" sldId="2147483846"/>
            <pc:sldLayoutMk cId="1625671232" sldId="2147483856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56.159" v="803"/>
          <pc:sldLayoutMkLst>
            <pc:docMk/>
            <pc:sldMasterMk cId="3108920953" sldId="2147483846"/>
            <pc:sldLayoutMk cId="2913391774" sldId="2147483857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56.159" v="803"/>
          <pc:sldLayoutMkLst>
            <pc:docMk/>
            <pc:sldMasterMk cId="3108920953" sldId="2147483846"/>
            <pc:sldLayoutMk cId="2469015458" sldId="2147483858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56.159" v="803"/>
          <pc:sldLayoutMkLst>
            <pc:docMk/>
            <pc:sldMasterMk cId="3108920953" sldId="2147483846"/>
            <pc:sldLayoutMk cId="965986194" sldId="2147483859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56.159" v="803"/>
          <pc:sldLayoutMkLst>
            <pc:docMk/>
            <pc:sldMasterMk cId="3108920953" sldId="2147483846"/>
            <pc:sldLayoutMk cId="3602406449" sldId="2147483860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56.159" v="803"/>
          <pc:sldLayoutMkLst>
            <pc:docMk/>
            <pc:sldMasterMk cId="3108920953" sldId="2147483846"/>
            <pc:sldLayoutMk cId="3603828008" sldId="2147483861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56.159" v="803"/>
          <pc:sldLayoutMkLst>
            <pc:docMk/>
            <pc:sldMasterMk cId="3108920953" sldId="2147483846"/>
            <pc:sldLayoutMk cId="2150185388" sldId="2147483862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6:56.159" v="803"/>
          <pc:sldLayoutMkLst>
            <pc:docMk/>
            <pc:sldMasterMk cId="3108920953" sldId="2147483846"/>
            <pc:sldLayoutMk cId="969188236" sldId="2147483863"/>
          </pc:sldLayoutMkLst>
        </pc:sldLayoutChg>
      </pc:sldMasterChg>
      <pc:sldMasterChg chg="add del addSldLayout delSldLayout modSldLayout">
        <pc:chgData name="Taisia Klinovaya / BBM3H23A" userId="S::taisia.klinovaya@edu.bib.de::55cac9c1-560e-4288-a1f1-30d01f40a18b" providerId="AD" clId="Web-{AAAE8992-470B-C2EC-737F-E7E36760FDBC}" dt="2024-01-08T13:37:00.159" v="804"/>
        <pc:sldMasterMkLst>
          <pc:docMk/>
          <pc:sldMasterMk cId="1818396517" sldId="2147483864"/>
        </pc:sldMasterMkLst>
        <pc:sldLayoutChg chg="add del mod replId">
          <pc:chgData name="Taisia Klinovaya / BBM3H23A" userId="S::taisia.klinovaya@edu.bib.de::55cac9c1-560e-4288-a1f1-30d01f40a18b" providerId="AD" clId="Web-{AAAE8992-470B-C2EC-737F-E7E36760FDBC}" dt="2024-01-08T13:37:00.159" v="804"/>
          <pc:sldLayoutMkLst>
            <pc:docMk/>
            <pc:sldMasterMk cId="1818396517" sldId="2147483864"/>
            <pc:sldLayoutMk cId="1381688788" sldId="2147483865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7:00.159" v="804"/>
          <pc:sldLayoutMkLst>
            <pc:docMk/>
            <pc:sldMasterMk cId="1818396517" sldId="2147483864"/>
            <pc:sldLayoutMk cId="544106048" sldId="2147483866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7:00.159" v="804"/>
          <pc:sldLayoutMkLst>
            <pc:docMk/>
            <pc:sldMasterMk cId="1818396517" sldId="2147483864"/>
            <pc:sldLayoutMk cId="2981010606" sldId="2147483867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7:00.159" v="804"/>
          <pc:sldLayoutMkLst>
            <pc:docMk/>
            <pc:sldMasterMk cId="1818396517" sldId="2147483864"/>
            <pc:sldLayoutMk cId="2864678870" sldId="2147483868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7:00.159" v="804"/>
          <pc:sldLayoutMkLst>
            <pc:docMk/>
            <pc:sldMasterMk cId="1818396517" sldId="2147483864"/>
            <pc:sldLayoutMk cId="126290610" sldId="2147483869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7:00.159" v="804"/>
          <pc:sldLayoutMkLst>
            <pc:docMk/>
            <pc:sldMasterMk cId="1818396517" sldId="2147483864"/>
            <pc:sldLayoutMk cId="742607169" sldId="2147483870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7:00.159" v="804"/>
          <pc:sldLayoutMkLst>
            <pc:docMk/>
            <pc:sldMasterMk cId="1818396517" sldId="2147483864"/>
            <pc:sldLayoutMk cId="3182596951" sldId="2147483871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7:00.159" v="804"/>
          <pc:sldLayoutMkLst>
            <pc:docMk/>
            <pc:sldMasterMk cId="1818396517" sldId="2147483864"/>
            <pc:sldLayoutMk cId="1844120550" sldId="2147483872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7:00.159" v="804"/>
          <pc:sldLayoutMkLst>
            <pc:docMk/>
            <pc:sldMasterMk cId="1818396517" sldId="2147483864"/>
            <pc:sldLayoutMk cId="2246680247" sldId="2147483873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7:00.159" v="804"/>
          <pc:sldLayoutMkLst>
            <pc:docMk/>
            <pc:sldMasterMk cId="1818396517" sldId="2147483864"/>
            <pc:sldLayoutMk cId="727435283" sldId="2147483874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7:00.159" v="804"/>
          <pc:sldLayoutMkLst>
            <pc:docMk/>
            <pc:sldMasterMk cId="1818396517" sldId="2147483864"/>
            <pc:sldLayoutMk cId="2848826625" sldId="2147483875"/>
          </pc:sldLayoutMkLst>
        </pc:sldLayoutChg>
      </pc:sldMasterChg>
      <pc:sldMasterChg chg="add del addSldLayout delSldLayout modSldLayout">
        <pc:chgData name="Taisia Klinovaya / BBM3H23A" userId="S::taisia.klinovaya@edu.bib.de::55cac9c1-560e-4288-a1f1-30d01f40a18b" providerId="AD" clId="Web-{AAAE8992-470B-C2EC-737F-E7E36760FDBC}" dt="2024-01-08T13:37:04.003" v="805"/>
        <pc:sldMasterMkLst>
          <pc:docMk/>
          <pc:sldMasterMk cId="3437996635" sldId="2147483876"/>
        </pc:sldMasterMkLst>
        <pc:sldLayoutChg chg="add del mod replId">
          <pc:chgData name="Taisia Klinovaya / BBM3H23A" userId="S::taisia.klinovaya@edu.bib.de::55cac9c1-560e-4288-a1f1-30d01f40a18b" providerId="AD" clId="Web-{AAAE8992-470B-C2EC-737F-E7E36760FDBC}" dt="2024-01-08T13:37:04.003" v="805"/>
          <pc:sldLayoutMkLst>
            <pc:docMk/>
            <pc:sldMasterMk cId="3437996635" sldId="2147483876"/>
            <pc:sldLayoutMk cId="1343072694" sldId="2147483877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7:04.003" v="805"/>
          <pc:sldLayoutMkLst>
            <pc:docMk/>
            <pc:sldMasterMk cId="3437996635" sldId="2147483876"/>
            <pc:sldLayoutMk cId="3458072127" sldId="2147483878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7:04.003" v="805"/>
          <pc:sldLayoutMkLst>
            <pc:docMk/>
            <pc:sldMasterMk cId="3437996635" sldId="2147483876"/>
            <pc:sldLayoutMk cId="3094649725" sldId="2147483879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7:04.003" v="805"/>
          <pc:sldLayoutMkLst>
            <pc:docMk/>
            <pc:sldMasterMk cId="3437996635" sldId="2147483876"/>
            <pc:sldLayoutMk cId="792735036" sldId="2147483880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7:04.003" v="805"/>
          <pc:sldLayoutMkLst>
            <pc:docMk/>
            <pc:sldMasterMk cId="3437996635" sldId="2147483876"/>
            <pc:sldLayoutMk cId="2458106910" sldId="2147483881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7:04.003" v="805"/>
          <pc:sldLayoutMkLst>
            <pc:docMk/>
            <pc:sldMasterMk cId="3437996635" sldId="2147483876"/>
            <pc:sldLayoutMk cId="3810209377" sldId="2147483882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7:04.003" v="805"/>
          <pc:sldLayoutMkLst>
            <pc:docMk/>
            <pc:sldMasterMk cId="3437996635" sldId="2147483876"/>
            <pc:sldLayoutMk cId="1226383211" sldId="2147483883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7:04.003" v="805"/>
          <pc:sldLayoutMkLst>
            <pc:docMk/>
            <pc:sldMasterMk cId="3437996635" sldId="2147483876"/>
            <pc:sldLayoutMk cId="125270268" sldId="2147483884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7:04.003" v="805"/>
          <pc:sldLayoutMkLst>
            <pc:docMk/>
            <pc:sldMasterMk cId="3437996635" sldId="2147483876"/>
            <pc:sldLayoutMk cId="4039640845" sldId="2147483885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7:04.003" v="805"/>
          <pc:sldLayoutMkLst>
            <pc:docMk/>
            <pc:sldMasterMk cId="3437996635" sldId="2147483876"/>
            <pc:sldLayoutMk cId="4213861308" sldId="2147483886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7:04.003" v="805"/>
          <pc:sldLayoutMkLst>
            <pc:docMk/>
            <pc:sldMasterMk cId="3437996635" sldId="2147483876"/>
            <pc:sldLayoutMk cId="2027193521" sldId="2147483887"/>
          </pc:sldLayoutMkLst>
        </pc:sldLayoutChg>
      </pc:sldMasterChg>
      <pc:sldMasterChg chg="add del addSldLayout delSldLayout modSldLayout">
        <pc:chgData name="Taisia Klinovaya / BBM3H23A" userId="S::taisia.klinovaya@edu.bib.de::55cac9c1-560e-4288-a1f1-30d01f40a18b" providerId="AD" clId="Web-{AAAE8992-470B-C2EC-737F-E7E36760FDBC}" dt="2024-01-08T13:37:06.487" v="806"/>
        <pc:sldMasterMkLst>
          <pc:docMk/>
          <pc:sldMasterMk cId="1307228777" sldId="2147483888"/>
        </pc:sldMasterMkLst>
        <pc:sldLayoutChg chg="add del mod replId">
          <pc:chgData name="Taisia Klinovaya / BBM3H23A" userId="S::taisia.klinovaya@edu.bib.de::55cac9c1-560e-4288-a1f1-30d01f40a18b" providerId="AD" clId="Web-{AAAE8992-470B-C2EC-737F-E7E36760FDBC}" dt="2024-01-08T13:37:06.487" v="806"/>
          <pc:sldLayoutMkLst>
            <pc:docMk/>
            <pc:sldMasterMk cId="1307228777" sldId="2147483888"/>
            <pc:sldLayoutMk cId="35327011" sldId="2147483889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7:06.487" v="806"/>
          <pc:sldLayoutMkLst>
            <pc:docMk/>
            <pc:sldMasterMk cId="1307228777" sldId="2147483888"/>
            <pc:sldLayoutMk cId="4292578111" sldId="2147483890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7:06.487" v="806"/>
          <pc:sldLayoutMkLst>
            <pc:docMk/>
            <pc:sldMasterMk cId="1307228777" sldId="2147483888"/>
            <pc:sldLayoutMk cId="2273367102" sldId="2147483891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7:06.487" v="806"/>
          <pc:sldLayoutMkLst>
            <pc:docMk/>
            <pc:sldMasterMk cId="1307228777" sldId="2147483888"/>
            <pc:sldLayoutMk cId="935851543" sldId="2147483892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7:06.487" v="806"/>
          <pc:sldLayoutMkLst>
            <pc:docMk/>
            <pc:sldMasterMk cId="1307228777" sldId="2147483888"/>
            <pc:sldLayoutMk cId="1345828719" sldId="2147483893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7:06.487" v="806"/>
          <pc:sldLayoutMkLst>
            <pc:docMk/>
            <pc:sldMasterMk cId="1307228777" sldId="2147483888"/>
            <pc:sldLayoutMk cId="1565457709" sldId="2147483894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7:06.487" v="806"/>
          <pc:sldLayoutMkLst>
            <pc:docMk/>
            <pc:sldMasterMk cId="1307228777" sldId="2147483888"/>
            <pc:sldLayoutMk cId="346268710" sldId="2147483895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7:06.487" v="806"/>
          <pc:sldLayoutMkLst>
            <pc:docMk/>
            <pc:sldMasterMk cId="1307228777" sldId="2147483888"/>
            <pc:sldLayoutMk cId="3848723241" sldId="2147483896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7:06.487" v="806"/>
          <pc:sldLayoutMkLst>
            <pc:docMk/>
            <pc:sldMasterMk cId="1307228777" sldId="2147483888"/>
            <pc:sldLayoutMk cId="1128578571" sldId="2147483897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7:06.487" v="806"/>
          <pc:sldLayoutMkLst>
            <pc:docMk/>
            <pc:sldMasterMk cId="1307228777" sldId="2147483888"/>
            <pc:sldLayoutMk cId="9468748" sldId="2147483898"/>
          </pc:sldLayoutMkLst>
        </pc:sldLayoutChg>
        <pc:sldLayoutChg chg="add del mod replId">
          <pc:chgData name="Taisia Klinovaya / BBM3H23A" userId="S::taisia.klinovaya@edu.bib.de::55cac9c1-560e-4288-a1f1-30d01f40a18b" providerId="AD" clId="Web-{AAAE8992-470B-C2EC-737F-E7E36760FDBC}" dt="2024-01-08T13:37:06.487" v="806"/>
          <pc:sldLayoutMkLst>
            <pc:docMk/>
            <pc:sldMasterMk cId="1307228777" sldId="2147483888"/>
            <pc:sldLayoutMk cId="1561861566" sldId="2147483899"/>
          </pc:sldLayoutMkLst>
        </pc:sldLayoutChg>
      </pc:sldMasterChg>
      <pc:sldMasterChg chg="add addSldLayout modSldLayout">
        <pc:chgData name="Taisia Klinovaya / BBM3H23A" userId="S::taisia.klinovaya@edu.bib.de::55cac9c1-560e-4288-a1f1-30d01f40a18b" providerId="AD" clId="Web-{AAAE8992-470B-C2EC-737F-E7E36760FDBC}" dt="2024-01-08T13:37:06.487" v="806"/>
        <pc:sldMasterMkLst>
          <pc:docMk/>
          <pc:sldMasterMk cId="2474532897" sldId="2147483900"/>
        </pc:sldMasterMkLst>
        <pc:sldLayoutChg chg="add mod replId">
          <pc:chgData name="Taisia Klinovaya / BBM3H23A" userId="S::taisia.klinovaya@edu.bib.de::55cac9c1-560e-4288-a1f1-30d01f40a18b" providerId="AD" clId="Web-{AAAE8992-470B-C2EC-737F-E7E36760FDBC}" dt="2024-01-08T13:37:06.487" v="806"/>
          <pc:sldLayoutMkLst>
            <pc:docMk/>
            <pc:sldMasterMk cId="2474532897" sldId="2147483900"/>
            <pc:sldLayoutMk cId="182299755" sldId="2147483901"/>
          </pc:sldLayoutMkLst>
        </pc:sldLayoutChg>
        <pc:sldLayoutChg chg="add mod replId">
          <pc:chgData name="Taisia Klinovaya / BBM3H23A" userId="S::taisia.klinovaya@edu.bib.de::55cac9c1-560e-4288-a1f1-30d01f40a18b" providerId="AD" clId="Web-{AAAE8992-470B-C2EC-737F-E7E36760FDBC}" dt="2024-01-08T13:37:06.487" v="806"/>
          <pc:sldLayoutMkLst>
            <pc:docMk/>
            <pc:sldMasterMk cId="2474532897" sldId="2147483900"/>
            <pc:sldLayoutMk cId="3467653827" sldId="2147483902"/>
          </pc:sldLayoutMkLst>
        </pc:sldLayoutChg>
        <pc:sldLayoutChg chg="add mod replId">
          <pc:chgData name="Taisia Klinovaya / BBM3H23A" userId="S::taisia.klinovaya@edu.bib.de::55cac9c1-560e-4288-a1f1-30d01f40a18b" providerId="AD" clId="Web-{AAAE8992-470B-C2EC-737F-E7E36760FDBC}" dt="2024-01-08T13:37:06.487" v="806"/>
          <pc:sldLayoutMkLst>
            <pc:docMk/>
            <pc:sldMasterMk cId="2474532897" sldId="2147483900"/>
            <pc:sldLayoutMk cId="3647811591" sldId="2147483903"/>
          </pc:sldLayoutMkLst>
        </pc:sldLayoutChg>
        <pc:sldLayoutChg chg="add mod replId">
          <pc:chgData name="Taisia Klinovaya / BBM3H23A" userId="S::taisia.klinovaya@edu.bib.de::55cac9c1-560e-4288-a1f1-30d01f40a18b" providerId="AD" clId="Web-{AAAE8992-470B-C2EC-737F-E7E36760FDBC}" dt="2024-01-08T13:37:06.487" v="806"/>
          <pc:sldLayoutMkLst>
            <pc:docMk/>
            <pc:sldMasterMk cId="2474532897" sldId="2147483900"/>
            <pc:sldLayoutMk cId="2009224547" sldId="2147483904"/>
          </pc:sldLayoutMkLst>
        </pc:sldLayoutChg>
        <pc:sldLayoutChg chg="add mod replId">
          <pc:chgData name="Taisia Klinovaya / BBM3H23A" userId="S::taisia.klinovaya@edu.bib.de::55cac9c1-560e-4288-a1f1-30d01f40a18b" providerId="AD" clId="Web-{AAAE8992-470B-C2EC-737F-E7E36760FDBC}" dt="2024-01-08T13:37:06.487" v="806"/>
          <pc:sldLayoutMkLst>
            <pc:docMk/>
            <pc:sldMasterMk cId="2474532897" sldId="2147483900"/>
            <pc:sldLayoutMk cId="1665376077" sldId="2147483905"/>
          </pc:sldLayoutMkLst>
        </pc:sldLayoutChg>
        <pc:sldLayoutChg chg="add mod replId">
          <pc:chgData name="Taisia Klinovaya / BBM3H23A" userId="S::taisia.klinovaya@edu.bib.de::55cac9c1-560e-4288-a1f1-30d01f40a18b" providerId="AD" clId="Web-{AAAE8992-470B-C2EC-737F-E7E36760FDBC}" dt="2024-01-08T13:37:06.487" v="806"/>
          <pc:sldLayoutMkLst>
            <pc:docMk/>
            <pc:sldMasterMk cId="2474532897" sldId="2147483900"/>
            <pc:sldLayoutMk cId="240527129" sldId="2147483906"/>
          </pc:sldLayoutMkLst>
        </pc:sldLayoutChg>
        <pc:sldLayoutChg chg="add mod replId">
          <pc:chgData name="Taisia Klinovaya / BBM3H23A" userId="S::taisia.klinovaya@edu.bib.de::55cac9c1-560e-4288-a1f1-30d01f40a18b" providerId="AD" clId="Web-{AAAE8992-470B-C2EC-737F-E7E36760FDBC}" dt="2024-01-08T13:37:06.487" v="806"/>
          <pc:sldLayoutMkLst>
            <pc:docMk/>
            <pc:sldMasterMk cId="2474532897" sldId="2147483900"/>
            <pc:sldLayoutMk cId="451478857" sldId="2147483907"/>
          </pc:sldLayoutMkLst>
        </pc:sldLayoutChg>
        <pc:sldLayoutChg chg="add mod replId">
          <pc:chgData name="Taisia Klinovaya / BBM3H23A" userId="S::taisia.klinovaya@edu.bib.de::55cac9c1-560e-4288-a1f1-30d01f40a18b" providerId="AD" clId="Web-{AAAE8992-470B-C2EC-737F-E7E36760FDBC}" dt="2024-01-08T13:37:06.487" v="806"/>
          <pc:sldLayoutMkLst>
            <pc:docMk/>
            <pc:sldMasterMk cId="2474532897" sldId="2147483900"/>
            <pc:sldLayoutMk cId="4138172543" sldId="2147483908"/>
          </pc:sldLayoutMkLst>
        </pc:sldLayoutChg>
        <pc:sldLayoutChg chg="add mod replId">
          <pc:chgData name="Taisia Klinovaya / BBM3H23A" userId="S::taisia.klinovaya@edu.bib.de::55cac9c1-560e-4288-a1f1-30d01f40a18b" providerId="AD" clId="Web-{AAAE8992-470B-C2EC-737F-E7E36760FDBC}" dt="2024-01-08T13:37:06.487" v="806"/>
          <pc:sldLayoutMkLst>
            <pc:docMk/>
            <pc:sldMasterMk cId="2474532897" sldId="2147483900"/>
            <pc:sldLayoutMk cId="3601027906" sldId="2147483909"/>
          </pc:sldLayoutMkLst>
        </pc:sldLayoutChg>
        <pc:sldLayoutChg chg="add mod replId">
          <pc:chgData name="Taisia Klinovaya / BBM3H23A" userId="S::taisia.klinovaya@edu.bib.de::55cac9c1-560e-4288-a1f1-30d01f40a18b" providerId="AD" clId="Web-{AAAE8992-470B-C2EC-737F-E7E36760FDBC}" dt="2024-01-08T13:37:06.487" v="806"/>
          <pc:sldLayoutMkLst>
            <pc:docMk/>
            <pc:sldMasterMk cId="2474532897" sldId="2147483900"/>
            <pc:sldLayoutMk cId="558152257" sldId="2147483910"/>
          </pc:sldLayoutMkLst>
        </pc:sldLayoutChg>
        <pc:sldLayoutChg chg="add mod replId">
          <pc:chgData name="Taisia Klinovaya / BBM3H23A" userId="S::taisia.klinovaya@edu.bib.de::55cac9c1-560e-4288-a1f1-30d01f40a18b" providerId="AD" clId="Web-{AAAE8992-470B-C2EC-737F-E7E36760FDBC}" dt="2024-01-08T13:37:06.487" v="806"/>
          <pc:sldLayoutMkLst>
            <pc:docMk/>
            <pc:sldMasterMk cId="2474532897" sldId="2147483900"/>
            <pc:sldLayoutMk cId="1757108333" sldId="2147483911"/>
          </pc:sldLayoutMkLst>
        </pc:sldLayoutChg>
      </pc:sldMasterChg>
    </pc:docChg>
  </pc:docChgLst>
  <pc:docChgLst>
    <pc:chgData name="Angelina Wu / BBM3H23M" userId="S::angelina.wu@edu.bib.de::198a33e3-b96c-4b3e-a871-80403caf7c11" providerId="AD" clId="Web-{D7FB09D7-3902-4664-AE91-28541DD3AF14}"/>
    <pc:docChg chg="addSld modSld sldOrd addMainMaster delMainMaster">
      <pc:chgData name="Angelina Wu / BBM3H23M" userId="S::angelina.wu@edu.bib.de::198a33e3-b96c-4b3e-a871-80403caf7c11" providerId="AD" clId="Web-{D7FB09D7-3902-4664-AE91-28541DD3AF14}" dt="2024-01-08T13:53:55.312" v="413" actId="14100"/>
      <pc:docMkLst>
        <pc:docMk/>
      </pc:docMkLst>
      <pc:sldChg chg="addSp delSp modSp mod setBg modClrScheme chgLayout">
        <pc:chgData name="Angelina Wu / BBM3H23M" userId="S::angelina.wu@edu.bib.de::198a33e3-b96c-4b3e-a871-80403caf7c11" providerId="AD" clId="Web-{D7FB09D7-3902-4664-AE91-28541DD3AF14}" dt="2024-01-08T13:04:22.701" v="18"/>
        <pc:sldMkLst>
          <pc:docMk/>
          <pc:sldMk cId="1577499883" sldId="256"/>
        </pc:sldMkLst>
        <pc:spChg chg="mod">
          <ac:chgData name="Angelina Wu / BBM3H23M" userId="S::angelina.wu@edu.bib.de::198a33e3-b96c-4b3e-a871-80403caf7c11" providerId="AD" clId="Web-{D7FB09D7-3902-4664-AE91-28541DD3AF14}" dt="2024-01-08T13:04:22.701" v="18"/>
          <ac:spMkLst>
            <pc:docMk/>
            <pc:sldMk cId="1577499883" sldId="256"/>
            <ac:spMk id="2" creationId="{00000000-0000-0000-0000-000000000000}"/>
          </ac:spMkLst>
        </pc:spChg>
        <pc:spChg chg="mod">
          <ac:chgData name="Angelina Wu / BBM3H23M" userId="S::angelina.wu@edu.bib.de::198a33e3-b96c-4b3e-a871-80403caf7c11" providerId="AD" clId="Web-{D7FB09D7-3902-4664-AE91-28541DD3AF14}" dt="2024-01-08T13:04:22.701" v="18"/>
          <ac:spMkLst>
            <pc:docMk/>
            <pc:sldMk cId="1577499883" sldId="256"/>
            <ac:spMk id="3" creationId="{00000000-0000-0000-0000-000000000000}"/>
          </ac:spMkLst>
        </pc:spChg>
        <pc:spChg chg="add del">
          <ac:chgData name="Angelina Wu / BBM3H23M" userId="S::angelina.wu@edu.bib.de::198a33e3-b96c-4b3e-a871-80403caf7c11" providerId="AD" clId="Web-{D7FB09D7-3902-4664-AE91-28541DD3AF14}" dt="2024-01-08T13:04:22.608" v="17"/>
          <ac:spMkLst>
            <pc:docMk/>
            <pc:sldMk cId="1577499883" sldId="256"/>
            <ac:spMk id="9" creationId="{987A0FBA-CC04-4256-A8EB-BB3C543E989C}"/>
          </ac:spMkLst>
        </pc:spChg>
        <pc:spChg chg="add del">
          <ac:chgData name="Angelina Wu / BBM3H23M" userId="S::angelina.wu@edu.bib.de::198a33e3-b96c-4b3e-a871-80403caf7c11" providerId="AD" clId="Web-{D7FB09D7-3902-4664-AE91-28541DD3AF14}" dt="2024-01-08T13:04:22.608" v="17"/>
          <ac:spMkLst>
            <pc:docMk/>
            <pc:sldMk cId="1577499883" sldId="256"/>
            <ac:spMk id="11" creationId="{15A93C08-5026-4474-A6D5-87A03C1357A0}"/>
          </ac:spMkLst>
        </pc:spChg>
        <pc:spChg chg="add del">
          <ac:chgData name="Angelina Wu / BBM3H23M" userId="S::angelina.wu@edu.bib.de::198a33e3-b96c-4b3e-a871-80403caf7c11" providerId="AD" clId="Web-{D7FB09D7-3902-4664-AE91-28541DD3AF14}" dt="2024-01-08T13:04:22.608" v="17"/>
          <ac:spMkLst>
            <pc:docMk/>
            <pc:sldMk cId="1577499883" sldId="256"/>
            <ac:spMk id="13" creationId="{E633B38B-B87A-4288-A20F-0223A6C27A5A}"/>
          </ac:spMkLst>
        </pc:spChg>
        <pc:spChg chg="add">
          <ac:chgData name="Angelina Wu / BBM3H23M" userId="S::angelina.wu@edu.bib.de::198a33e3-b96c-4b3e-a871-80403caf7c11" providerId="AD" clId="Web-{D7FB09D7-3902-4664-AE91-28541DD3AF14}" dt="2024-01-08T13:04:22.701" v="18"/>
          <ac:spMkLst>
            <pc:docMk/>
            <pc:sldMk cId="1577499883" sldId="256"/>
            <ac:spMk id="15" creationId="{60E52DF2-6802-459B-AC2A-AF976DEB1DAB}"/>
          </ac:spMkLst>
        </pc:spChg>
        <pc:picChg chg="add del">
          <ac:chgData name="Angelina Wu / BBM3H23M" userId="S::angelina.wu@edu.bib.de::198a33e3-b96c-4b3e-a871-80403caf7c11" providerId="AD" clId="Web-{D7FB09D7-3902-4664-AE91-28541DD3AF14}" dt="2024-01-08T13:04:22.608" v="17"/>
          <ac:picMkLst>
            <pc:docMk/>
            <pc:sldMk cId="1577499883" sldId="256"/>
            <ac:picMk id="4" creationId="{FA32925F-B9E0-EEF9-D91E-611746E41631}"/>
          </ac:picMkLst>
        </pc:picChg>
        <pc:picChg chg="add">
          <ac:chgData name="Angelina Wu / BBM3H23M" userId="S::angelina.wu@edu.bib.de::198a33e3-b96c-4b3e-a871-80403caf7c11" providerId="AD" clId="Web-{D7FB09D7-3902-4664-AE91-28541DD3AF14}" dt="2024-01-08T13:04:22.701" v="18"/>
          <ac:picMkLst>
            <pc:docMk/>
            <pc:sldMk cId="1577499883" sldId="256"/>
            <ac:picMk id="17" creationId="{E79882E2-E80E-4104-DAA7-31AE5F0D9A1E}"/>
          </ac:picMkLst>
        </pc:picChg>
        <pc:cxnChg chg="add">
          <ac:chgData name="Angelina Wu / BBM3H23M" userId="S::angelina.wu@edu.bib.de::198a33e3-b96c-4b3e-a871-80403caf7c11" providerId="AD" clId="Web-{D7FB09D7-3902-4664-AE91-28541DD3AF14}" dt="2024-01-08T13:04:22.701" v="18"/>
          <ac:cxnSpMkLst>
            <pc:docMk/>
            <pc:sldMk cId="1577499883" sldId="256"/>
            <ac:cxnSpMk id="16" creationId="{EE2E603F-4A95-4FE8-BB06-211DFD75DBEF}"/>
          </ac:cxnSpMkLst>
        </pc:cxnChg>
      </pc:sldChg>
      <pc:sldChg chg="addSp delSp modSp new mod ord setBg">
        <pc:chgData name="Angelina Wu / BBM3H23M" userId="S::angelina.wu@edu.bib.de::198a33e3-b96c-4b3e-a871-80403caf7c11" providerId="AD" clId="Web-{D7FB09D7-3902-4664-AE91-28541DD3AF14}" dt="2024-01-08T13:53:55.312" v="413" actId="14100"/>
        <pc:sldMkLst>
          <pc:docMk/>
          <pc:sldMk cId="3199372324" sldId="257"/>
        </pc:sldMkLst>
        <pc:spChg chg="mod">
          <ac:chgData name="Angelina Wu / BBM3H23M" userId="S::angelina.wu@edu.bib.de::198a33e3-b96c-4b3e-a871-80403caf7c11" providerId="AD" clId="Web-{D7FB09D7-3902-4664-AE91-28541DD3AF14}" dt="2024-01-08T13:51:39.105" v="403" actId="20577"/>
          <ac:spMkLst>
            <pc:docMk/>
            <pc:sldMk cId="3199372324" sldId="257"/>
            <ac:spMk id="2" creationId="{042AA7CA-CC4B-9FBD-F5B0-512DB18E18F6}"/>
          </ac:spMkLst>
        </pc:spChg>
        <pc:spChg chg="mod">
          <ac:chgData name="Angelina Wu / BBM3H23M" userId="S::angelina.wu@edu.bib.de::198a33e3-b96c-4b3e-a871-80403caf7c11" providerId="AD" clId="Web-{D7FB09D7-3902-4664-AE91-28541DD3AF14}" dt="2024-01-08T13:53:55.312" v="413" actId="14100"/>
          <ac:spMkLst>
            <pc:docMk/>
            <pc:sldMk cId="3199372324" sldId="257"/>
            <ac:spMk id="3" creationId="{7D5D84EC-2AC5-4CE7-1C86-042FFFF2D4A5}"/>
          </ac:spMkLst>
        </pc:spChg>
        <pc:spChg chg="mod">
          <ac:chgData name="Angelina Wu / BBM3H23M" userId="S::angelina.wu@edu.bib.de::198a33e3-b96c-4b3e-a871-80403caf7c11" providerId="AD" clId="Web-{D7FB09D7-3902-4664-AE91-28541DD3AF14}" dt="2024-01-08T13:45:38.843" v="383"/>
          <ac:spMkLst>
            <pc:docMk/>
            <pc:sldMk cId="3199372324" sldId="257"/>
            <ac:spMk id="4" creationId="{E5D8ABDB-22AE-7975-8A0D-E66AB42AF58B}"/>
          </ac:spMkLst>
        </pc:spChg>
        <pc:spChg chg="mod">
          <ac:chgData name="Angelina Wu / BBM3H23M" userId="S::angelina.wu@edu.bib.de::198a33e3-b96c-4b3e-a871-80403caf7c11" providerId="AD" clId="Web-{D7FB09D7-3902-4664-AE91-28541DD3AF14}" dt="2024-01-08T13:45:38.843" v="383"/>
          <ac:spMkLst>
            <pc:docMk/>
            <pc:sldMk cId="3199372324" sldId="257"/>
            <ac:spMk id="5" creationId="{23CDDB43-E2BA-77EF-FB72-D2D047882D2A}"/>
          </ac:spMkLst>
        </pc:spChg>
        <pc:spChg chg="mod">
          <ac:chgData name="Angelina Wu / BBM3H23M" userId="S::angelina.wu@edu.bib.de::198a33e3-b96c-4b3e-a871-80403caf7c11" providerId="AD" clId="Web-{D7FB09D7-3902-4664-AE91-28541DD3AF14}" dt="2024-01-08T13:45:38.843" v="383"/>
          <ac:spMkLst>
            <pc:docMk/>
            <pc:sldMk cId="3199372324" sldId="257"/>
            <ac:spMk id="6" creationId="{1286A18C-F8D2-5184-A679-0F532C017137}"/>
          </ac:spMkLst>
        </pc:spChg>
        <pc:spChg chg="add del">
          <ac:chgData name="Angelina Wu / BBM3H23M" userId="S::angelina.wu@edu.bib.de::198a33e3-b96c-4b3e-a871-80403caf7c11" providerId="AD" clId="Web-{D7FB09D7-3902-4664-AE91-28541DD3AF14}" dt="2024-01-08T13:45:38.843" v="382"/>
          <ac:spMkLst>
            <pc:docMk/>
            <pc:sldMk cId="3199372324" sldId="257"/>
            <ac:spMk id="12" creationId="{2429AB8E-FD23-4C55-A537-D73BC9593244}"/>
          </ac:spMkLst>
        </pc:spChg>
        <pc:spChg chg="add del">
          <ac:chgData name="Angelina Wu / BBM3H23M" userId="S::angelina.wu@edu.bib.de::198a33e3-b96c-4b3e-a871-80403caf7c11" providerId="AD" clId="Web-{D7FB09D7-3902-4664-AE91-28541DD3AF14}" dt="2024-01-08T13:45:38.843" v="382"/>
          <ac:spMkLst>
            <pc:docMk/>
            <pc:sldMk cId="3199372324" sldId="257"/>
            <ac:spMk id="14" creationId="{564DF054-CB78-4AEE-8DE2-CAC0135D0942}"/>
          </ac:spMkLst>
        </pc:spChg>
        <pc:picChg chg="add mod ord">
          <ac:chgData name="Angelina Wu / BBM3H23M" userId="S::angelina.wu@edu.bib.de::198a33e3-b96c-4b3e-a871-80403caf7c11" providerId="AD" clId="Web-{D7FB09D7-3902-4664-AE91-28541DD3AF14}" dt="2024-01-08T13:45:38.843" v="383"/>
          <ac:picMkLst>
            <pc:docMk/>
            <pc:sldMk cId="3199372324" sldId="257"/>
            <ac:picMk id="7" creationId="{5A7F0E69-57FD-953D-B0E9-ED4EA9D436F4}"/>
          </ac:picMkLst>
        </pc:picChg>
        <pc:picChg chg="add mod">
          <ac:chgData name="Angelina Wu / BBM3H23M" userId="S::angelina.wu@edu.bib.de::198a33e3-b96c-4b3e-a871-80403caf7c11" providerId="AD" clId="Web-{D7FB09D7-3902-4664-AE91-28541DD3AF14}" dt="2024-01-08T13:53:43.484" v="410" actId="14100"/>
          <ac:picMkLst>
            <pc:docMk/>
            <pc:sldMk cId="3199372324" sldId="257"/>
            <ac:picMk id="8" creationId="{5E81489F-B933-C8B0-2E74-81400670CB9F}"/>
          </ac:picMkLst>
        </pc:picChg>
      </pc:sldChg>
      <pc:sldChg chg="modSp new ord">
        <pc:chgData name="Angelina Wu / BBM3H23M" userId="S::angelina.wu@edu.bib.de::198a33e3-b96c-4b3e-a871-80403caf7c11" providerId="AD" clId="Web-{D7FB09D7-3902-4664-AE91-28541DD3AF14}" dt="2024-01-08T13:17:26.805" v="110"/>
        <pc:sldMkLst>
          <pc:docMk/>
          <pc:sldMk cId="3566552258" sldId="258"/>
        </pc:sldMkLst>
        <pc:spChg chg="mod">
          <ac:chgData name="Angelina Wu / BBM3H23M" userId="S::angelina.wu@edu.bib.de::198a33e3-b96c-4b3e-a871-80403caf7c11" providerId="AD" clId="Web-{D7FB09D7-3902-4664-AE91-28541DD3AF14}" dt="2024-01-08T13:05:55.767" v="56" actId="20577"/>
          <ac:spMkLst>
            <pc:docMk/>
            <pc:sldMk cId="3566552258" sldId="258"/>
            <ac:spMk id="2" creationId="{A1A65A80-706E-EBFC-B53D-79C284550114}"/>
          </ac:spMkLst>
        </pc:spChg>
      </pc:sldChg>
      <pc:sldChg chg="modSp new">
        <pc:chgData name="Angelina Wu / BBM3H23M" userId="S::angelina.wu@edu.bib.de::198a33e3-b96c-4b3e-a871-80403caf7c11" providerId="AD" clId="Web-{D7FB09D7-3902-4664-AE91-28541DD3AF14}" dt="2024-01-08T13:52:04.699" v="405" actId="1076"/>
        <pc:sldMkLst>
          <pc:docMk/>
          <pc:sldMk cId="106723744" sldId="259"/>
        </pc:sldMkLst>
        <pc:spChg chg="mod">
          <ac:chgData name="Angelina Wu / BBM3H23M" userId="S::angelina.wu@edu.bib.de::198a33e3-b96c-4b3e-a871-80403caf7c11" providerId="AD" clId="Web-{D7FB09D7-3902-4664-AE91-28541DD3AF14}" dt="2024-01-08T13:30:57.768" v="308" actId="20577"/>
          <ac:spMkLst>
            <pc:docMk/>
            <pc:sldMk cId="106723744" sldId="259"/>
            <ac:spMk id="2" creationId="{C6BE8E7E-1D74-4155-574F-FB980D2018F3}"/>
          </ac:spMkLst>
        </pc:spChg>
        <pc:spChg chg="mod">
          <ac:chgData name="Angelina Wu / BBM3H23M" userId="S::angelina.wu@edu.bib.de::198a33e3-b96c-4b3e-a871-80403caf7c11" providerId="AD" clId="Web-{D7FB09D7-3902-4664-AE91-28541DD3AF14}" dt="2024-01-08T13:38:25.611" v="349" actId="20577"/>
          <ac:spMkLst>
            <pc:docMk/>
            <pc:sldMk cId="106723744" sldId="259"/>
            <ac:spMk id="3" creationId="{E7FBAF42-19A3-3C85-8EFB-CD73EA3AB4EA}"/>
          </ac:spMkLst>
        </pc:spChg>
        <pc:spChg chg="mod">
          <ac:chgData name="Angelina Wu / BBM3H23M" userId="S::angelina.wu@edu.bib.de::198a33e3-b96c-4b3e-a871-80403caf7c11" providerId="AD" clId="Web-{D7FB09D7-3902-4664-AE91-28541DD3AF14}" dt="2024-01-08T13:46:22.391" v="385" actId="20577"/>
          <ac:spMkLst>
            <pc:docMk/>
            <pc:sldMk cId="106723744" sldId="259"/>
            <ac:spMk id="5" creationId="{02140507-B0A3-6D24-431F-AEDDCCA88EBD}"/>
          </ac:spMkLst>
        </pc:spChg>
        <pc:spChg chg="mod">
          <ac:chgData name="Angelina Wu / BBM3H23M" userId="S::angelina.wu@edu.bib.de::198a33e3-b96c-4b3e-a871-80403caf7c11" providerId="AD" clId="Web-{D7FB09D7-3902-4664-AE91-28541DD3AF14}" dt="2024-01-08T13:46:23.329" v="386" actId="20577"/>
          <ac:spMkLst>
            <pc:docMk/>
            <pc:sldMk cId="106723744" sldId="259"/>
            <ac:spMk id="6" creationId="{1E1388B7-F7E7-2834-AB59-359F3E9401ED}"/>
          </ac:spMkLst>
        </pc:spChg>
        <pc:picChg chg="mod">
          <ac:chgData name="Angelina Wu / BBM3H23M" userId="S::angelina.wu@edu.bib.de::198a33e3-b96c-4b3e-a871-80403caf7c11" providerId="AD" clId="Web-{D7FB09D7-3902-4664-AE91-28541DD3AF14}" dt="2024-01-08T13:52:04.699" v="405" actId="1076"/>
          <ac:picMkLst>
            <pc:docMk/>
            <pc:sldMk cId="106723744" sldId="259"/>
            <ac:picMk id="8" creationId="{9A0DFA16-BEAD-F65F-0B37-1A45F43A2883}"/>
          </ac:picMkLst>
        </pc:picChg>
      </pc:sldChg>
      <pc:sldChg chg="addSp modSp new mod setBg">
        <pc:chgData name="Angelina Wu / BBM3H23M" userId="S::angelina.wu@edu.bib.de::198a33e3-b96c-4b3e-a871-80403caf7c11" providerId="AD" clId="Web-{D7FB09D7-3902-4664-AE91-28541DD3AF14}" dt="2024-01-08T13:51:22.714" v="399" actId="20577"/>
        <pc:sldMkLst>
          <pc:docMk/>
          <pc:sldMk cId="814892672" sldId="260"/>
        </pc:sldMkLst>
        <pc:spChg chg="mod">
          <ac:chgData name="Angelina Wu / BBM3H23M" userId="S::angelina.wu@edu.bib.de::198a33e3-b96c-4b3e-a871-80403caf7c11" providerId="AD" clId="Web-{D7FB09D7-3902-4664-AE91-28541DD3AF14}" dt="2024-01-08T13:51:22.714" v="399" actId="20577"/>
          <ac:spMkLst>
            <pc:docMk/>
            <pc:sldMk cId="814892672" sldId="260"/>
            <ac:spMk id="2" creationId="{BC1FD2D8-3D5C-FB30-9E26-4615D6E9ACE9}"/>
          </ac:spMkLst>
        </pc:spChg>
        <pc:spChg chg="mod">
          <ac:chgData name="Angelina Wu / BBM3H23M" userId="S::angelina.wu@edu.bib.de::198a33e3-b96c-4b3e-a871-80403caf7c11" providerId="AD" clId="Web-{D7FB09D7-3902-4664-AE91-28541DD3AF14}" dt="2024-01-08T13:50:43.587" v="393" actId="20577"/>
          <ac:spMkLst>
            <pc:docMk/>
            <pc:sldMk cId="814892672" sldId="260"/>
            <ac:spMk id="3" creationId="{177954A8-E09E-4CA6-FA7E-EA30ECE6D9E3}"/>
          </ac:spMkLst>
        </pc:spChg>
        <pc:spChg chg="mod">
          <ac:chgData name="Angelina Wu / BBM3H23M" userId="S::angelina.wu@edu.bib.de::198a33e3-b96c-4b3e-a871-80403caf7c11" providerId="AD" clId="Web-{D7FB09D7-3902-4664-AE91-28541DD3AF14}" dt="2024-01-08T13:50:11.711" v="388"/>
          <ac:spMkLst>
            <pc:docMk/>
            <pc:sldMk cId="814892672" sldId="260"/>
            <ac:spMk id="4" creationId="{F2734F1D-72FB-69D4-6014-E037B53258DB}"/>
          </ac:spMkLst>
        </pc:spChg>
        <pc:spChg chg="mod">
          <ac:chgData name="Angelina Wu / BBM3H23M" userId="S::angelina.wu@edu.bib.de::198a33e3-b96c-4b3e-a871-80403caf7c11" providerId="AD" clId="Web-{D7FB09D7-3902-4664-AE91-28541DD3AF14}" dt="2024-01-08T13:50:11.711" v="388"/>
          <ac:spMkLst>
            <pc:docMk/>
            <pc:sldMk cId="814892672" sldId="260"/>
            <ac:spMk id="5" creationId="{AF2BE0F4-065A-6259-E010-91917458C79F}"/>
          </ac:spMkLst>
        </pc:spChg>
        <pc:spChg chg="mod">
          <ac:chgData name="Angelina Wu / BBM3H23M" userId="S::angelina.wu@edu.bib.de::198a33e3-b96c-4b3e-a871-80403caf7c11" providerId="AD" clId="Web-{D7FB09D7-3902-4664-AE91-28541DD3AF14}" dt="2024-01-08T13:50:11.711" v="388"/>
          <ac:spMkLst>
            <pc:docMk/>
            <pc:sldMk cId="814892672" sldId="260"/>
            <ac:spMk id="6" creationId="{4602B548-18E7-7A1B-B7FB-89523A05665C}"/>
          </ac:spMkLst>
        </pc:spChg>
        <pc:picChg chg="add mod ord">
          <ac:chgData name="Angelina Wu / BBM3H23M" userId="S::angelina.wu@edu.bib.de::198a33e3-b96c-4b3e-a871-80403caf7c11" providerId="AD" clId="Web-{D7FB09D7-3902-4664-AE91-28541DD3AF14}" dt="2024-01-08T13:51:13.401" v="397" actId="14100"/>
          <ac:picMkLst>
            <pc:docMk/>
            <pc:sldMk cId="814892672" sldId="260"/>
            <ac:picMk id="7" creationId="{E5B2F464-CB8F-B102-37D1-C03313323D73}"/>
          </ac:picMkLst>
        </pc:picChg>
      </pc:sldChg>
      <pc:sldChg chg="addSp delSp modSp new">
        <pc:chgData name="Angelina Wu / BBM3H23M" userId="S::angelina.wu@edu.bib.de::198a33e3-b96c-4b3e-a871-80403caf7c11" providerId="AD" clId="Web-{D7FB09D7-3902-4664-AE91-28541DD3AF14}" dt="2024-01-08T13:51:30.589" v="401" actId="20577"/>
        <pc:sldMkLst>
          <pc:docMk/>
          <pc:sldMk cId="3344654476" sldId="261"/>
        </pc:sldMkLst>
        <pc:spChg chg="mod">
          <ac:chgData name="Angelina Wu / BBM3H23M" userId="S::angelina.wu@edu.bib.de::198a33e3-b96c-4b3e-a871-80403caf7c11" providerId="AD" clId="Web-{D7FB09D7-3902-4664-AE91-28541DD3AF14}" dt="2024-01-08T13:51:30.589" v="401" actId="20577"/>
          <ac:spMkLst>
            <pc:docMk/>
            <pc:sldMk cId="3344654476" sldId="261"/>
            <ac:spMk id="2" creationId="{FB7DE978-587B-DA86-9098-DC58AA2DC818}"/>
          </ac:spMkLst>
        </pc:spChg>
        <pc:spChg chg="del">
          <ac:chgData name="Angelina Wu / BBM3H23M" userId="S::angelina.wu@edu.bib.de::198a33e3-b96c-4b3e-a871-80403caf7c11" providerId="AD" clId="Web-{D7FB09D7-3902-4664-AE91-28541DD3AF14}" dt="2024-01-08T13:41:31.726" v="371"/>
          <ac:spMkLst>
            <pc:docMk/>
            <pc:sldMk cId="3344654476" sldId="261"/>
            <ac:spMk id="3" creationId="{62414213-CFE0-8D6C-5FA2-E82E8C5F2A79}"/>
          </ac:spMkLst>
        </pc:spChg>
        <pc:picChg chg="add mod ord">
          <ac:chgData name="Angelina Wu / BBM3H23M" userId="S::angelina.wu@edu.bib.de::198a33e3-b96c-4b3e-a871-80403caf7c11" providerId="AD" clId="Web-{D7FB09D7-3902-4664-AE91-28541DD3AF14}" dt="2024-01-08T13:41:46.008" v="378" actId="14100"/>
          <ac:picMkLst>
            <pc:docMk/>
            <pc:sldMk cId="3344654476" sldId="261"/>
            <ac:picMk id="7" creationId="{0C2256C0-8FFB-09BD-7681-7D8BDA9571B7}"/>
          </ac:picMkLst>
        </pc:picChg>
      </pc:sldChg>
      <pc:sldMasterChg chg="add del addSldLayout delSldLayout">
        <pc:chgData name="Angelina Wu / BBM3H23M" userId="S::angelina.wu@edu.bib.de::198a33e3-b96c-4b3e-a871-80403caf7c11" providerId="AD" clId="Web-{D7FB09D7-3902-4664-AE91-28541DD3AF14}" dt="2024-01-08T13:04:22.701" v="18"/>
        <pc:sldMasterMkLst>
          <pc:docMk/>
          <pc:sldMasterMk cId="594725491" sldId="2147483648"/>
        </pc:sldMasterMkLst>
        <pc:sldLayoutChg chg="add del">
          <pc:chgData name="Angelina Wu / BBM3H23M" userId="S::angelina.wu@edu.bib.de::198a33e3-b96c-4b3e-a871-80403caf7c11" providerId="AD" clId="Web-{D7FB09D7-3902-4664-AE91-28541DD3AF14}" dt="2024-01-08T13:04:22.701" v="18"/>
          <pc:sldLayoutMkLst>
            <pc:docMk/>
            <pc:sldMasterMk cId="594725491" sldId="2147483648"/>
            <pc:sldLayoutMk cId="4043166929" sldId="2147483649"/>
          </pc:sldLayoutMkLst>
        </pc:sldLayoutChg>
        <pc:sldLayoutChg chg="add del">
          <pc:chgData name="Angelina Wu / BBM3H23M" userId="S::angelina.wu@edu.bib.de::198a33e3-b96c-4b3e-a871-80403caf7c11" providerId="AD" clId="Web-{D7FB09D7-3902-4664-AE91-28541DD3AF14}" dt="2024-01-08T13:04:22.701" v="18"/>
          <pc:sldLayoutMkLst>
            <pc:docMk/>
            <pc:sldMasterMk cId="594725491" sldId="2147483648"/>
            <pc:sldLayoutMk cId="3433200589" sldId="2147483650"/>
          </pc:sldLayoutMkLst>
        </pc:sldLayoutChg>
        <pc:sldLayoutChg chg="add del">
          <pc:chgData name="Angelina Wu / BBM3H23M" userId="S::angelina.wu@edu.bib.de::198a33e3-b96c-4b3e-a871-80403caf7c11" providerId="AD" clId="Web-{D7FB09D7-3902-4664-AE91-28541DD3AF14}" dt="2024-01-08T13:04:22.701" v="18"/>
          <pc:sldLayoutMkLst>
            <pc:docMk/>
            <pc:sldMasterMk cId="594725491" sldId="2147483648"/>
            <pc:sldLayoutMk cId="2835585648" sldId="2147483651"/>
          </pc:sldLayoutMkLst>
        </pc:sldLayoutChg>
        <pc:sldLayoutChg chg="add del">
          <pc:chgData name="Angelina Wu / BBM3H23M" userId="S::angelina.wu@edu.bib.de::198a33e3-b96c-4b3e-a871-80403caf7c11" providerId="AD" clId="Web-{D7FB09D7-3902-4664-AE91-28541DD3AF14}" dt="2024-01-08T13:04:22.701" v="18"/>
          <pc:sldLayoutMkLst>
            <pc:docMk/>
            <pc:sldMasterMk cId="594725491" sldId="2147483648"/>
            <pc:sldLayoutMk cId="742901757" sldId="2147483652"/>
          </pc:sldLayoutMkLst>
        </pc:sldLayoutChg>
        <pc:sldLayoutChg chg="add del">
          <pc:chgData name="Angelina Wu / BBM3H23M" userId="S::angelina.wu@edu.bib.de::198a33e3-b96c-4b3e-a871-80403caf7c11" providerId="AD" clId="Web-{D7FB09D7-3902-4664-AE91-28541DD3AF14}" dt="2024-01-08T13:04:22.701" v="18"/>
          <pc:sldLayoutMkLst>
            <pc:docMk/>
            <pc:sldMasterMk cId="594725491" sldId="2147483648"/>
            <pc:sldLayoutMk cId="2024084034" sldId="2147483653"/>
          </pc:sldLayoutMkLst>
        </pc:sldLayoutChg>
        <pc:sldLayoutChg chg="add del">
          <pc:chgData name="Angelina Wu / BBM3H23M" userId="S::angelina.wu@edu.bib.de::198a33e3-b96c-4b3e-a871-80403caf7c11" providerId="AD" clId="Web-{D7FB09D7-3902-4664-AE91-28541DD3AF14}" dt="2024-01-08T13:04:22.701" v="18"/>
          <pc:sldLayoutMkLst>
            <pc:docMk/>
            <pc:sldMasterMk cId="594725491" sldId="2147483648"/>
            <pc:sldLayoutMk cId="2440206447" sldId="2147483654"/>
          </pc:sldLayoutMkLst>
        </pc:sldLayoutChg>
        <pc:sldLayoutChg chg="add del">
          <pc:chgData name="Angelina Wu / BBM3H23M" userId="S::angelina.wu@edu.bib.de::198a33e3-b96c-4b3e-a871-80403caf7c11" providerId="AD" clId="Web-{D7FB09D7-3902-4664-AE91-28541DD3AF14}" dt="2024-01-08T13:04:22.701" v="18"/>
          <pc:sldLayoutMkLst>
            <pc:docMk/>
            <pc:sldMasterMk cId="594725491" sldId="2147483648"/>
            <pc:sldLayoutMk cId="3087692832" sldId="2147483655"/>
          </pc:sldLayoutMkLst>
        </pc:sldLayoutChg>
        <pc:sldLayoutChg chg="add del">
          <pc:chgData name="Angelina Wu / BBM3H23M" userId="S::angelina.wu@edu.bib.de::198a33e3-b96c-4b3e-a871-80403caf7c11" providerId="AD" clId="Web-{D7FB09D7-3902-4664-AE91-28541DD3AF14}" dt="2024-01-08T13:04:22.701" v="18"/>
          <pc:sldLayoutMkLst>
            <pc:docMk/>
            <pc:sldMasterMk cId="594725491" sldId="2147483648"/>
            <pc:sldLayoutMk cId="3453883237" sldId="2147483656"/>
          </pc:sldLayoutMkLst>
        </pc:sldLayoutChg>
        <pc:sldLayoutChg chg="add del">
          <pc:chgData name="Angelina Wu / BBM3H23M" userId="S::angelina.wu@edu.bib.de::198a33e3-b96c-4b3e-a871-80403caf7c11" providerId="AD" clId="Web-{D7FB09D7-3902-4664-AE91-28541DD3AF14}" dt="2024-01-08T13:04:22.701" v="18"/>
          <pc:sldLayoutMkLst>
            <pc:docMk/>
            <pc:sldMasterMk cId="594725491" sldId="2147483648"/>
            <pc:sldLayoutMk cId="2509888776" sldId="2147483657"/>
          </pc:sldLayoutMkLst>
        </pc:sldLayoutChg>
        <pc:sldLayoutChg chg="add del">
          <pc:chgData name="Angelina Wu / BBM3H23M" userId="S::angelina.wu@edu.bib.de::198a33e3-b96c-4b3e-a871-80403caf7c11" providerId="AD" clId="Web-{D7FB09D7-3902-4664-AE91-28541DD3AF14}" dt="2024-01-08T13:04:22.701" v="18"/>
          <pc:sldLayoutMkLst>
            <pc:docMk/>
            <pc:sldMasterMk cId="594725491" sldId="2147483648"/>
            <pc:sldLayoutMk cId="1699206799" sldId="2147483658"/>
          </pc:sldLayoutMkLst>
        </pc:sldLayoutChg>
        <pc:sldLayoutChg chg="add del">
          <pc:chgData name="Angelina Wu / BBM3H23M" userId="S::angelina.wu@edu.bib.de::198a33e3-b96c-4b3e-a871-80403caf7c11" providerId="AD" clId="Web-{D7FB09D7-3902-4664-AE91-28541DD3AF14}" dt="2024-01-08T13:04:22.701" v="18"/>
          <pc:sldLayoutMkLst>
            <pc:docMk/>
            <pc:sldMasterMk cId="594725491" sldId="2147483648"/>
            <pc:sldLayoutMk cId="2809958959" sldId="2147483659"/>
          </pc:sldLayoutMkLst>
        </pc:sldLayoutChg>
      </pc:sldMasterChg>
      <pc:sldMasterChg chg="add del replId addSldLayout delSldLayout">
        <pc:chgData name="Angelina Wu / BBM3H23M" userId="S::angelina.wu@edu.bib.de::198a33e3-b96c-4b3e-a871-80403caf7c11" providerId="AD" clId="Web-{D7FB09D7-3902-4664-AE91-28541DD3AF14}" dt="2024-01-08T13:04:22.608" v="17"/>
        <pc:sldMasterMkLst>
          <pc:docMk/>
          <pc:sldMasterMk cId="1913275417" sldId="2147483660"/>
        </pc:sldMasterMkLst>
        <pc:sldLayoutChg chg="add del">
          <pc:chgData name="Angelina Wu / BBM3H23M" userId="S::angelina.wu@edu.bib.de::198a33e3-b96c-4b3e-a871-80403caf7c11" providerId="AD" clId="Web-{D7FB09D7-3902-4664-AE91-28541DD3AF14}" dt="2024-01-08T13:04:22.608" v="17"/>
          <pc:sldLayoutMkLst>
            <pc:docMk/>
            <pc:sldMasterMk cId="1913275417" sldId="2147483660"/>
            <pc:sldLayoutMk cId="2220566870" sldId="2147483661"/>
          </pc:sldLayoutMkLst>
        </pc:sldLayoutChg>
        <pc:sldLayoutChg chg="add del replId">
          <pc:chgData name="Angelina Wu / BBM3H23M" userId="S::angelina.wu@edu.bib.de::198a33e3-b96c-4b3e-a871-80403caf7c11" providerId="AD" clId="Web-{D7FB09D7-3902-4664-AE91-28541DD3AF14}" dt="2024-01-08T13:04:22.608" v="17"/>
          <pc:sldLayoutMkLst>
            <pc:docMk/>
            <pc:sldMasterMk cId="1913275417" sldId="2147483660"/>
            <pc:sldLayoutMk cId="2016736212" sldId="2147483662"/>
          </pc:sldLayoutMkLst>
        </pc:sldLayoutChg>
        <pc:sldLayoutChg chg="add del replId">
          <pc:chgData name="Angelina Wu / BBM3H23M" userId="S::angelina.wu@edu.bib.de::198a33e3-b96c-4b3e-a871-80403caf7c11" providerId="AD" clId="Web-{D7FB09D7-3902-4664-AE91-28541DD3AF14}" dt="2024-01-08T13:04:22.608" v="17"/>
          <pc:sldLayoutMkLst>
            <pc:docMk/>
            <pc:sldMasterMk cId="1913275417" sldId="2147483660"/>
            <pc:sldLayoutMk cId="170215715" sldId="2147483663"/>
          </pc:sldLayoutMkLst>
        </pc:sldLayoutChg>
        <pc:sldLayoutChg chg="add del replId">
          <pc:chgData name="Angelina Wu / BBM3H23M" userId="S::angelina.wu@edu.bib.de::198a33e3-b96c-4b3e-a871-80403caf7c11" providerId="AD" clId="Web-{D7FB09D7-3902-4664-AE91-28541DD3AF14}" dt="2024-01-08T13:04:22.608" v="17"/>
          <pc:sldLayoutMkLst>
            <pc:docMk/>
            <pc:sldMasterMk cId="1913275417" sldId="2147483660"/>
            <pc:sldLayoutMk cId="2724215107" sldId="2147483664"/>
          </pc:sldLayoutMkLst>
        </pc:sldLayoutChg>
        <pc:sldLayoutChg chg="add del replId">
          <pc:chgData name="Angelina Wu / BBM3H23M" userId="S::angelina.wu@edu.bib.de::198a33e3-b96c-4b3e-a871-80403caf7c11" providerId="AD" clId="Web-{D7FB09D7-3902-4664-AE91-28541DD3AF14}" dt="2024-01-08T13:04:22.608" v="17"/>
          <pc:sldLayoutMkLst>
            <pc:docMk/>
            <pc:sldMasterMk cId="1913275417" sldId="2147483660"/>
            <pc:sldLayoutMk cId="1663255210" sldId="2147483665"/>
          </pc:sldLayoutMkLst>
        </pc:sldLayoutChg>
        <pc:sldLayoutChg chg="add del replId">
          <pc:chgData name="Angelina Wu / BBM3H23M" userId="S::angelina.wu@edu.bib.de::198a33e3-b96c-4b3e-a871-80403caf7c11" providerId="AD" clId="Web-{D7FB09D7-3902-4664-AE91-28541DD3AF14}" dt="2024-01-08T13:04:22.608" v="17"/>
          <pc:sldLayoutMkLst>
            <pc:docMk/>
            <pc:sldMasterMk cId="1913275417" sldId="2147483660"/>
            <pc:sldLayoutMk cId="1626829945" sldId="2147483666"/>
          </pc:sldLayoutMkLst>
        </pc:sldLayoutChg>
        <pc:sldLayoutChg chg="add del replId">
          <pc:chgData name="Angelina Wu / BBM3H23M" userId="S::angelina.wu@edu.bib.de::198a33e3-b96c-4b3e-a871-80403caf7c11" providerId="AD" clId="Web-{D7FB09D7-3902-4664-AE91-28541DD3AF14}" dt="2024-01-08T13:04:22.608" v="17"/>
          <pc:sldLayoutMkLst>
            <pc:docMk/>
            <pc:sldMasterMk cId="1913275417" sldId="2147483660"/>
            <pc:sldLayoutMk cId="561002002" sldId="2147483667"/>
          </pc:sldLayoutMkLst>
        </pc:sldLayoutChg>
        <pc:sldLayoutChg chg="add del replId">
          <pc:chgData name="Angelina Wu / BBM3H23M" userId="S::angelina.wu@edu.bib.de::198a33e3-b96c-4b3e-a871-80403caf7c11" providerId="AD" clId="Web-{D7FB09D7-3902-4664-AE91-28541DD3AF14}" dt="2024-01-08T13:04:22.608" v="17"/>
          <pc:sldLayoutMkLst>
            <pc:docMk/>
            <pc:sldMasterMk cId="1913275417" sldId="2147483660"/>
            <pc:sldLayoutMk cId="2747676552" sldId="2147483668"/>
          </pc:sldLayoutMkLst>
        </pc:sldLayoutChg>
        <pc:sldLayoutChg chg="add del replId">
          <pc:chgData name="Angelina Wu / BBM3H23M" userId="S::angelina.wu@edu.bib.de::198a33e3-b96c-4b3e-a871-80403caf7c11" providerId="AD" clId="Web-{D7FB09D7-3902-4664-AE91-28541DD3AF14}" dt="2024-01-08T13:04:22.608" v="17"/>
          <pc:sldLayoutMkLst>
            <pc:docMk/>
            <pc:sldMasterMk cId="1913275417" sldId="2147483660"/>
            <pc:sldLayoutMk cId="1837211964" sldId="2147483669"/>
          </pc:sldLayoutMkLst>
        </pc:sldLayoutChg>
        <pc:sldLayoutChg chg="add del replId">
          <pc:chgData name="Angelina Wu / BBM3H23M" userId="S::angelina.wu@edu.bib.de::198a33e3-b96c-4b3e-a871-80403caf7c11" providerId="AD" clId="Web-{D7FB09D7-3902-4664-AE91-28541DD3AF14}" dt="2024-01-08T13:04:22.608" v="17"/>
          <pc:sldLayoutMkLst>
            <pc:docMk/>
            <pc:sldMasterMk cId="1913275417" sldId="2147483660"/>
            <pc:sldLayoutMk cId="2413531648" sldId="2147483670"/>
          </pc:sldLayoutMkLst>
        </pc:sldLayoutChg>
        <pc:sldLayoutChg chg="add del replId">
          <pc:chgData name="Angelina Wu / BBM3H23M" userId="S::angelina.wu@edu.bib.de::198a33e3-b96c-4b3e-a871-80403caf7c11" providerId="AD" clId="Web-{D7FB09D7-3902-4664-AE91-28541DD3AF14}" dt="2024-01-08T13:04:22.608" v="17"/>
          <pc:sldLayoutMkLst>
            <pc:docMk/>
            <pc:sldMasterMk cId="1913275417" sldId="2147483660"/>
            <pc:sldLayoutMk cId="921321141" sldId="2147483671"/>
          </pc:sldLayoutMkLst>
        </pc:sldLayoutChg>
      </pc:sldMasterChg>
      <pc:sldMasterChg chg="add addSldLayout">
        <pc:chgData name="Angelina Wu / BBM3H23M" userId="S::angelina.wu@edu.bib.de::198a33e3-b96c-4b3e-a871-80403caf7c11" providerId="AD" clId="Web-{D7FB09D7-3902-4664-AE91-28541DD3AF14}" dt="2024-01-08T13:04:22.701" v="18"/>
        <pc:sldMasterMkLst>
          <pc:docMk/>
          <pc:sldMasterMk cId="3187785276" sldId="2147483725"/>
        </pc:sldMasterMkLst>
        <pc:sldLayoutChg chg="add">
          <pc:chgData name="Angelina Wu / BBM3H23M" userId="S::angelina.wu@edu.bib.de::198a33e3-b96c-4b3e-a871-80403caf7c11" providerId="AD" clId="Web-{D7FB09D7-3902-4664-AE91-28541DD3AF14}" dt="2024-01-08T13:04:22.701" v="18"/>
          <pc:sldLayoutMkLst>
            <pc:docMk/>
            <pc:sldMasterMk cId="3187785276" sldId="2147483725"/>
            <pc:sldLayoutMk cId="2413908982" sldId="2147483714"/>
          </pc:sldLayoutMkLst>
        </pc:sldLayoutChg>
        <pc:sldLayoutChg chg="add">
          <pc:chgData name="Angelina Wu / BBM3H23M" userId="S::angelina.wu@edu.bib.de::198a33e3-b96c-4b3e-a871-80403caf7c11" providerId="AD" clId="Web-{D7FB09D7-3902-4664-AE91-28541DD3AF14}" dt="2024-01-08T13:04:22.701" v="18"/>
          <pc:sldLayoutMkLst>
            <pc:docMk/>
            <pc:sldMasterMk cId="3187785276" sldId="2147483725"/>
            <pc:sldLayoutMk cId="1298894445" sldId="2147483715"/>
          </pc:sldLayoutMkLst>
        </pc:sldLayoutChg>
        <pc:sldLayoutChg chg="add">
          <pc:chgData name="Angelina Wu / BBM3H23M" userId="S::angelina.wu@edu.bib.de::198a33e3-b96c-4b3e-a871-80403caf7c11" providerId="AD" clId="Web-{D7FB09D7-3902-4664-AE91-28541DD3AF14}" dt="2024-01-08T13:04:22.701" v="18"/>
          <pc:sldLayoutMkLst>
            <pc:docMk/>
            <pc:sldMasterMk cId="3187785276" sldId="2147483725"/>
            <pc:sldLayoutMk cId="3059591149" sldId="2147483716"/>
          </pc:sldLayoutMkLst>
        </pc:sldLayoutChg>
        <pc:sldLayoutChg chg="add">
          <pc:chgData name="Angelina Wu / BBM3H23M" userId="S::angelina.wu@edu.bib.de::198a33e3-b96c-4b3e-a871-80403caf7c11" providerId="AD" clId="Web-{D7FB09D7-3902-4664-AE91-28541DD3AF14}" dt="2024-01-08T13:04:22.701" v="18"/>
          <pc:sldLayoutMkLst>
            <pc:docMk/>
            <pc:sldMasterMk cId="3187785276" sldId="2147483725"/>
            <pc:sldLayoutMk cId="1975058473" sldId="2147483717"/>
          </pc:sldLayoutMkLst>
        </pc:sldLayoutChg>
        <pc:sldLayoutChg chg="add">
          <pc:chgData name="Angelina Wu / BBM3H23M" userId="S::angelina.wu@edu.bib.de::198a33e3-b96c-4b3e-a871-80403caf7c11" providerId="AD" clId="Web-{D7FB09D7-3902-4664-AE91-28541DD3AF14}" dt="2024-01-08T13:04:22.701" v="18"/>
          <pc:sldLayoutMkLst>
            <pc:docMk/>
            <pc:sldMasterMk cId="3187785276" sldId="2147483725"/>
            <pc:sldLayoutMk cId="3045233516" sldId="2147483718"/>
          </pc:sldLayoutMkLst>
        </pc:sldLayoutChg>
        <pc:sldLayoutChg chg="add">
          <pc:chgData name="Angelina Wu / BBM3H23M" userId="S::angelina.wu@edu.bib.de::198a33e3-b96c-4b3e-a871-80403caf7c11" providerId="AD" clId="Web-{D7FB09D7-3902-4664-AE91-28541DD3AF14}" dt="2024-01-08T13:04:22.701" v="18"/>
          <pc:sldLayoutMkLst>
            <pc:docMk/>
            <pc:sldMasterMk cId="3187785276" sldId="2147483725"/>
            <pc:sldLayoutMk cId="3071872288" sldId="2147483719"/>
          </pc:sldLayoutMkLst>
        </pc:sldLayoutChg>
        <pc:sldLayoutChg chg="add">
          <pc:chgData name="Angelina Wu / BBM3H23M" userId="S::angelina.wu@edu.bib.de::198a33e3-b96c-4b3e-a871-80403caf7c11" providerId="AD" clId="Web-{D7FB09D7-3902-4664-AE91-28541DD3AF14}" dt="2024-01-08T13:04:22.701" v="18"/>
          <pc:sldLayoutMkLst>
            <pc:docMk/>
            <pc:sldMasterMk cId="3187785276" sldId="2147483725"/>
            <pc:sldLayoutMk cId="1716147816" sldId="2147483720"/>
          </pc:sldLayoutMkLst>
        </pc:sldLayoutChg>
        <pc:sldLayoutChg chg="add">
          <pc:chgData name="Angelina Wu / BBM3H23M" userId="S::angelina.wu@edu.bib.de::198a33e3-b96c-4b3e-a871-80403caf7c11" providerId="AD" clId="Web-{D7FB09D7-3902-4664-AE91-28541DD3AF14}" dt="2024-01-08T13:04:22.701" v="18"/>
          <pc:sldLayoutMkLst>
            <pc:docMk/>
            <pc:sldMasterMk cId="3187785276" sldId="2147483725"/>
            <pc:sldLayoutMk cId="2718342868" sldId="2147483721"/>
          </pc:sldLayoutMkLst>
        </pc:sldLayoutChg>
        <pc:sldLayoutChg chg="add">
          <pc:chgData name="Angelina Wu / BBM3H23M" userId="S::angelina.wu@edu.bib.de::198a33e3-b96c-4b3e-a871-80403caf7c11" providerId="AD" clId="Web-{D7FB09D7-3902-4664-AE91-28541DD3AF14}" dt="2024-01-08T13:04:22.701" v="18"/>
          <pc:sldLayoutMkLst>
            <pc:docMk/>
            <pc:sldMasterMk cId="3187785276" sldId="2147483725"/>
            <pc:sldLayoutMk cId="3031962375" sldId="2147483722"/>
          </pc:sldLayoutMkLst>
        </pc:sldLayoutChg>
        <pc:sldLayoutChg chg="add">
          <pc:chgData name="Angelina Wu / BBM3H23M" userId="S::angelina.wu@edu.bib.de::198a33e3-b96c-4b3e-a871-80403caf7c11" providerId="AD" clId="Web-{D7FB09D7-3902-4664-AE91-28541DD3AF14}" dt="2024-01-08T13:04:22.701" v="18"/>
          <pc:sldLayoutMkLst>
            <pc:docMk/>
            <pc:sldMasterMk cId="3187785276" sldId="2147483725"/>
            <pc:sldLayoutMk cId="3408514872" sldId="2147483723"/>
          </pc:sldLayoutMkLst>
        </pc:sldLayoutChg>
        <pc:sldLayoutChg chg="add">
          <pc:chgData name="Angelina Wu / BBM3H23M" userId="S::angelina.wu@edu.bib.de::198a33e3-b96c-4b3e-a871-80403caf7c11" providerId="AD" clId="Web-{D7FB09D7-3902-4664-AE91-28541DD3AF14}" dt="2024-01-08T13:04:22.701" v="18"/>
          <pc:sldLayoutMkLst>
            <pc:docMk/>
            <pc:sldMasterMk cId="3187785276" sldId="2147483725"/>
            <pc:sldLayoutMk cId="160691534" sldId="214748372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9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5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0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53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11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2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7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78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72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27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328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takusstore.com/cdn/shop/files/S81356c86cde94231b4103dfda4c2b402c.jpg?v=1698473174&amp;width=1445" TargetMode="External"/><Relationship Id="rId5" Type="http://schemas.openxmlformats.org/officeDocument/2006/relationships/hyperlink" Target="https://www.etsy.com/de/listing/952514410/anya-zeigt-anime-vinyl-peeker-aufkleber" TargetMode="External"/><Relationship Id="rId4" Type="http://schemas.openxmlformats.org/officeDocument/2006/relationships/hyperlink" Target="https://www.barrierefreies-webdesign.de/knowhow/computer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6C16DD6E-51A2-D058-0331-35B8A6E879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0000"/>
          </a:blip>
          <a:srcRect t="28238" b="155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22991" y="2298700"/>
            <a:ext cx="8336033" cy="1352996"/>
          </a:xfrm>
        </p:spPr>
        <p:txBody>
          <a:bodyPr>
            <a:normAutofit fontScale="90000"/>
          </a:bodyPr>
          <a:lstStyle/>
          <a:p>
            <a:pPr algn="ctr"/>
            <a:r>
              <a:rPr lang="de-DE">
                <a:cs typeface="Calibri Light"/>
              </a:rPr>
              <a:t>Ethische Aspekte und Barrierefreiheit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918758" y="3894653"/>
            <a:ext cx="8355542" cy="664647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de-DE"/>
              <a:t>Von Angelina Wu und  </a:t>
            </a:r>
            <a:r>
              <a:rPr lang="de-DE" err="1"/>
              <a:t>Taisia</a:t>
            </a:r>
            <a:r>
              <a:rPr lang="de-DE"/>
              <a:t> </a:t>
            </a:r>
            <a:r>
              <a:rPr lang="de-DE" err="1"/>
              <a:t>Klinovaya</a:t>
            </a:r>
            <a:endParaRPr lang="de-DE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AA7CA-CC4B-9FBD-F5B0-512DB18E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de-DE" b="1"/>
              <a:t>Inhaltsverzeichnis </a:t>
            </a:r>
            <a:endParaRPr lang="de-DE"/>
          </a:p>
        </p:txBody>
      </p:sp>
      <p:pic>
        <p:nvPicPr>
          <p:cNvPr id="7" name="Grafik 6" descr="Buy Anya Pointing Anime Vinyl Peeker Decal Gaming Rig Sticker DIY PC Decals  Online in India - Etsy">
            <a:extLst>
              <a:ext uri="{FF2B5EF4-FFF2-40B4-BE49-F238E27FC236}">
                <a16:creationId xmlns:a16="http://schemas.microsoft.com/office/drawing/2014/main" id="{5A7F0E69-57FD-953D-B0E9-ED4EA9D436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9" r="8653" b="1"/>
          <a:stretch/>
        </p:blipFill>
        <p:spPr>
          <a:xfrm>
            <a:off x="483" y="1822028"/>
            <a:ext cx="4342417" cy="503597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D84EC-2AC5-4CE7-1C86-042FFFF2D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5686" y="2387313"/>
            <a:ext cx="6470964" cy="38306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800">
                <a:ea typeface="Calibri"/>
                <a:cs typeface="Calibri"/>
              </a:rPr>
              <a:t>Wichtige ethische Überlegungen </a:t>
            </a:r>
          </a:p>
          <a:p>
            <a:pPr>
              <a:buClr>
                <a:srgbClr val="FFFFFF"/>
              </a:buClr>
            </a:pPr>
            <a:r>
              <a:rPr lang="de-DE" sz="2800">
                <a:ea typeface="Calibri"/>
                <a:cs typeface="Calibri"/>
              </a:rPr>
              <a:t>Barrierefreie Benutzeroberfläche </a:t>
            </a:r>
          </a:p>
          <a:p>
            <a:pPr>
              <a:buClr>
                <a:srgbClr val="FFFFFF"/>
              </a:buClr>
            </a:pPr>
            <a:r>
              <a:rPr lang="de-DE" sz="2800">
                <a:ea typeface="Calibri"/>
                <a:cs typeface="Calibri"/>
              </a:rPr>
              <a:t>Quellen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D8ABDB-22AE-7975-8A0D-E66AB42A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2266" y="6422854"/>
            <a:ext cx="30008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1/15/2024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CDDB43-E2BA-77EF-FB72-D2D047882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6471" y="6422854"/>
            <a:ext cx="50444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86A18C-F8D2-5184-A679-0F532C017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8" name="Grafik 7" descr="My Car is Slow Spy X Family Anime Stickers | High Quality Anime Decals –  OTAKUSTORE">
            <a:extLst>
              <a:ext uri="{FF2B5EF4-FFF2-40B4-BE49-F238E27FC236}">
                <a16:creationId xmlns:a16="http://schemas.microsoft.com/office/drawing/2014/main" id="{5E81489F-B933-C8B0-2E74-81400670C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265" y="4115937"/>
            <a:ext cx="2834185" cy="281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7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65A80-706E-EBFC-B53D-79C28455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5" y="266369"/>
            <a:ext cx="9692640" cy="1325562"/>
          </a:xfrm>
        </p:spPr>
        <p:txBody>
          <a:bodyPr>
            <a:noAutofit/>
          </a:bodyPr>
          <a:lstStyle/>
          <a:p>
            <a:r>
              <a:rPr lang="de-DE" sz="3200" b="1"/>
              <a:t>Welche ethischen Überlegungen sind bei der Gestaltung von Benutzerschnittstellen wichtig?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C21A89-35EB-A2C6-4D32-33F785721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19" y="1972366"/>
            <a:ext cx="8286143" cy="46274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pc="10">
                <a:ea typeface="Calibri" panose="020F0502020204030204"/>
                <a:cs typeface="Calibri" panose="020F0502020204030204"/>
              </a:rPr>
              <a:t>Auswahl mit vielen verschiedenen Optionen (z.B Geschlecht)</a:t>
            </a:r>
            <a:endParaRPr lang="de-DE">
              <a:ea typeface="Calibri Light" panose="020F0302020204030204"/>
              <a:cs typeface="Calibri Light" panose="020F0302020204030204"/>
            </a:endParaRPr>
          </a:p>
          <a:p>
            <a:pPr>
              <a:buClr>
                <a:srgbClr val="FFFFFF"/>
              </a:buClr>
            </a:pPr>
            <a:r>
              <a:rPr lang="de-DE" spc="10">
                <a:ea typeface="Calibri" panose="020F0502020204030204"/>
                <a:cs typeface="Calibri" panose="020F0502020204030204"/>
              </a:rPr>
              <a:t>Transparente Bedingungen und Datenverwaltung</a:t>
            </a:r>
          </a:p>
          <a:p>
            <a:pPr>
              <a:buClr>
                <a:srgbClr val="FFFFFF"/>
              </a:buClr>
            </a:pPr>
            <a:r>
              <a:rPr lang="de-DE" spc="10">
                <a:ea typeface="Calibri" panose="020F0502020204030204"/>
                <a:cs typeface="Calibri" panose="020F0502020204030204"/>
              </a:rPr>
              <a:t>Gut durchachte Datenschutz Regeln, um den Nutzer zu schützen</a:t>
            </a:r>
          </a:p>
          <a:p>
            <a:pPr>
              <a:buClr>
                <a:srgbClr val="FFFFFF"/>
              </a:buClr>
            </a:pPr>
            <a:r>
              <a:rPr lang="de-DE" spc="10">
                <a:ea typeface="Calibri" panose="020F0502020204030204"/>
                <a:cs typeface="Calibri" panose="020F0502020204030204"/>
              </a:rPr>
              <a:t>Benutzer soll Kontrolle über eigene Daten haben</a:t>
            </a:r>
          </a:p>
          <a:p>
            <a:pPr>
              <a:buClr>
                <a:srgbClr val="FFFFFF"/>
              </a:buClr>
            </a:pPr>
            <a:r>
              <a:rPr lang="de-DE" spc="10">
                <a:ea typeface="Calibri" panose="020F0502020204030204"/>
                <a:cs typeface="Calibri" panose="020F0502020204030204"/>
              </a:rPr>
              <a:t>NSFW vermeiden/unangemessene Werbung und Verhalten blockieren</a:t>
            </a:r>
          </a:p>
          <a:p>
            <a:pPr>
              <a:buClr>
                <a:srgbClr val="FFFFFF"/>
              </a:buClr>
            </a:pPr>
            <a:r>
              <a:rPr lang="de-DE" spc="10">
                <a:ea typeface="Calibri" panose="020F0502020204030204"/>
                <a:cs typeface="Calibri" panose="020F0502020204030204"/>
              </a:rPr>
              <a:t>Nötige </a:t>
            </a:r>
            <a:r>
              <a:rPr lang="de-DE" spc="10" err="1">
                <a:ea typeface="Calibri" panose="020F0502020204030204"/>
                <a:cs typeface="Calibri" panose="020F0502020204030204"/>
              </a:rPr>
              <a:t>Credits</a:t>
            </a:r>
            <a:r>
              <a:rPr lang="de-DE" spc="10">
                <a:ea typeface="Calibri" panose="020F0502020204030204"/>
                <a:cs typeface="Calibri" panose="020F0502020204030204"/>
              </a:rPr>
              <a:t>/Quellen und Kontaktdaten angeben</a:t>
            </a:r>
          </a:p>
          <a:p>
            <a:pPr>
              <a:buClr>
                <a:srgbClr val="FFFFFF"/>
              </a:buClr>
            </a:pPr>
            <a:r>
              <a:rPr lang="de-DE" spc="10">
                <a:ea typeface="Calibri" panose="020F0502020204030204"/>
                <a:cs typeface="Calibri" panose="020F0502020204030204"/>
              </a:rPr>
              <a:t>FAQ und Feedbackmöglichkeit</a:t>
            </a:r>
          </a:p>
          <a:p>
            <a:pPr>
              <a:buClr>
                <a:srgbClr val="FFFFFF"/>
              </a:buClr>
            </a:pPr>
            <a:r>
              <a:rPr lang="de-DE" spc="10">
                <a:ea typeface="Calibri" panose="020F0502020204030204"/>
                <a:cs typeface="Calibri" panose="020F0502020204030204"/>
              </a:rPr>
              <a:t>Autonomie (Verhalten des Users nicht manipulieren)</a:t>
            </a:r>
          </a:p>
          <a:p>
            <a:pPr>
              <a:buClr>
                <a:srgbClr val="FFFFFF"/>
              </a:buClr>
            </a:pPr>
            <a:r>
              <a:rPr lang="de-DE" spc="10">
                <a:ea typeface="Calibri" panose="020F0502020204030204"/>
                <a:cs typeface="Calibri" panose="020F0502020204030204"/>
              </a:rPr>
              <a:t>Kulturelle Unterschiede respektieren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2D9D93-A041-BAA8-1B41-BC1EDDC53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71C836-C44F-65C0-7916-2410A58B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771171-10F4-8C79-4151-347F3ED5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  <p:pic>
        <p:nvPicPr>
          <p:cNvPr id="8" name="Grafik 7" descr="Ein Bild, das Text, Person, Snack, Menschliches Gesicht enthält.&#10;&#10;Beschreibung automatisch generiert.">
            <a:extLst>
              <a:ext uri="{FF2B5EF4-FFF2-40B4-BE49-F238E27FC236}">
                <a16:creationId xmlns:a16="http://schemas.microsoft.com/office/drawing/2014/main" id="{9D5A1CE7-F766-FB75-A488-B1736FF18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4666" y="2619514"/>
            <a:ext cx="3258406" cy="30435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655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E8E7E-1D74-4155-574F-FB980D20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524" y="321586"/>
            <a:ext cx="9692640" cy="1325562"/>
          </a:xfrm>
        </p:spPr>
        <p:txBody>
          <a:bodyPr/>
          <a:lstStyle/>
          <a:p>
            <a:r>
              <a:rPr lang="de-DE" sz="3200" b="1"/>
              <a:t>Wie kann man sicherstellen, dass eine Benutzeroberfläche barrierefrei ist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FBAF42-19A3-3C85-8EFB-CD73EA3AB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74" y="2031633"/>
            <a:ext cx="10871338" cy="451052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Einfache Steuerung die man schnell erlernen kann (intuitiv)</a:t>
            </a:r>
          </a:p>
          <a:p>
            <a:pPr>
              <a:buClr>
                <a:srgbClr val="FFFFFF"/>
              </a:buClr>
            </a:pPr>
            <a:r>
              <a:rPr lang="de-DE"/>
              <a:t>Spracheneinstellungen für den Interface</a:t>
            </a:r>
          </a:p>
          <a:p>
            <a:pPr>
              <a:buClr>
                <a:srgbClr val="FFFFFF"/>
              </a:buClr>
            </a:pPr>
            <a:r>
              <a:rPr lang="de-DE"/>
              <a:t>Übersichtliches Design der kein Stress verursacht </a:t>
            </a:r>
          </a:p>
          <a:p>
            <a:pPr lvl="1">
              <a:buClr>
                <a:srgbClr val="FFFFFF"/>
              </a:buClr>
            </a:pPr>
            <a:r>
              <a:rPr lang="de-DE"/>
              <a:t>Einbeziehung von Barrierefreiheitsprinzipien von Anfang an in den Entwicklungsprozess</a:t>
            </a:r>
          </a:p>
          <a:p>
            <a:pPr lvl="1">
              <a:buClr>
                <a:srgbClr val="FFFFFF"/>
              </a:buClr>
              <a:buFont typeface="Wingdings"/>
              <a:buChar char=""/>
            </a:pPr>
            <a:r>
              <a:rPr lang="de-DE"/>
              <a:t>Kontrast - ausreichendem Kontrast für bessere Lesbarkeit Icons/Bilder - beschreibender</a:t>
            </a:r>
          </a:p>
          <a:p>
            <a:pPr lvl="1">
              <a:buClr>
                <a:srgbClr val="FFFFFF"/>
              </a:buClr>
            </a:pPr>
            <a:r>
              <a:rPr lang="de-DE"/>
              <a:t>Text damit sehbehinderte Nutzer es auch zu Verfügung kriegen</a:t>
            </a:r>
          </a:p>
          <a:p>
            <a:pPr lvl="1">
              <a:buClr>
                <a:srgbClr val="FFFFFF"/>
              </a:buClr>
              <a:buFont typeface="Wingdings"/>
              <a:buChar char=""/>
            </a:pPr>
            <a:r>
              <a:rPr lang="de-DE"/>
              <a:t>Layout – klare und organsierte Anordnung von Inhalt und Funktionen</a:t>
            </a:r>
          </a:p>
          <a:p>
            <a:pPr>
              <a:buClr>
                <a:srgbClr val="FFFFFF"/>
              </a:buClr>
            </a:pPr>
            <a:r>
              <a:rPr lang="de-DE"/>
              <a:t>Benutzerfreundlichkeit für Menschen mit Behinderungen</a:t>
            </a:r>
            <a:endParaRPr lang="en-US"/>
          </a:p>
          <a:p>
            <a:pPr lvl="1">
              <a:buFont typeface="Wingdings" pitchFamily="34" charset="0"/>
              <a:buChar char=""/>
            </a:pPr>
            <a:r>
              <a:rPr lang="de-DE"/>
              <a:t>Optionale Einstellungen (Untertitel, mehr Kontrast, Audio)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021312-7777-25B3-013C-9144F845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140507-B0A3-6D24-431F-AEDDCCA88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1388B7-F7E7-2834-AB59-359F3E94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 descr="Ein Bild, das Screenshot, Text, Spielesoftware, PC-Spiel enthält.&#10;&#10;Beschreibung automatisch generiert.">
            <a:extLst>
              <a:ext uri="{FF2B5EF4-FFF2-40B4-BE49-F238E27FC236}">
                <a16:creationId xmlns:a16="http://schemas.microsoft.com/office/drawing/2014/main" id="{9A0DFA16-BEAD-F65F-0B37-1A45F43A2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045" y="4508351"/>
            <a:ext cx="3577620" cy="17223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72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1FD2D8-3D5C-FB30-9E26-4615D6E9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de-DE" b="1"/>
              <a:t>Quelle</a:t>
            </a:r>
          </a:p>
        </p:txBody>
      </p:sp>
      <p:pic>
        <p:nvPicPr>
          <p:cNvPr id="7" name="Grafik 6" descr="My Car is Slow Spy X Family Anime Stickers | High Quality Anime Decals –  OTAKUSTORE">
            <a:extLst>
              <a:ext uri="{FF2B5EF4-FFF2-40B4-BE49-F238E27FC236}">
                <a16:creationId xmlns:a16="http://schemas.microsoft.com/office/drawing/2014/main" id="{E5B2F464-CB8F-B102-37D1-C03313323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73" r="6299" b="1"/>
          <a:stretch/>
        </p:blipFill>
        <p:spPr>
          <a:xfrm>
            <a:off x="483" y="1757635"/>
            <a:ext cx="4342417" cy="531501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7954A8-E09E-4CA6-FA7E-EA30ECE6D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2025" y="2011680"/>
            <a:ext cx="6524625" cy="42062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ea typeface="+mn-lt"/>
                <a:cs typeface="+mn-lt"/>
                <a:hlinkClick r:id="rId3"/>
              </a:rPr>
              <a:t>https://chat.openai.com</a:t>
            </a:r>
            <a:endParaRPr lang="de-DE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de-DE">
                <a:ea typeface="+mn-lt"/>
                <a:cs typeface="+mn-lt"/>
                <a:hlinkClick r:id="rId4"/>
              </a:rPr>
              <a:t>https://www.barrierefreies-webdesign.de/knowhow/computer/</a:t>
            </a:r>
            <a:endParaRPr lang="de-DE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de-DE">
                <a:ea typeface="+mn-lt"/>
                <a:cs typeface="+mn-lt"/>
                <a:hlinkClick r:id="rId5"/>
              </a:rPr>
              <a:t>https://www.etsy.com/de/listing/952514410/anya-zeigt-anime-vinyl-peeker-aufkleber</a:t>
            </a:r>
            <a:endParaRPr lang="de-DE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de-DE">
                <a:ea typeface="+mn-lt"/>
                <a:cs typeface="+mn-lt"/>
                <a:hlinkClick r:id="rId6"/>
              </a:rPr>
              <a:t>https://otakusstore.com/cdn/shop/files/S81356c86cde94231b4103dfda4c2b402c.jpg?v=1698473174&amp;width=1445</a:t>
            </a:r>
            <a:endParaRPr lang="de-DE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de-DE"/>
              <a:t>Reddit</a:t>
            </a:r>
          </a:p>
          <a:p>
            <a:pPr>
              <a:buClr>
                <a:srgbClr val="FFFFFF"/>
              </a:buClr>
            </a:pP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734F1D-72FB-69D4-6014-E037B53258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2266" y="6422854"/>
            <a:ext cx="300089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6DE685-1B6F-4D7C-AEF2-C9AD71EC467A}" type="datetime1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1/15/2024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2BE0F4-065A-6259-E010-91917458C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96471" y="6422854"/>
            <a:ext cx="504444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02B548-18E7-7A1B-B7FB-89523A05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8927" y="6422854"/>
            <a:ext cx="94626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92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DE978-587B-DA86-9098-DC58AA2D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/>
              <a:t>Danke fürs zuhören</a:t>
            </a:r>
          </a:p>
        </p:txBody>
      </p:sp>
      <p:pic>
        <p:nvPicPr>
          <p:cNvPr id="7" name="Inhaltsplatzhalter 6" descr="Ein Bild, das Cartoon, Anime, Text, Animierter Cartoon enthält.&#10;&#10;Beschreibung automatisch generiert.">
            <a:extLst>
              <a:ext uri="{FF2B5EF4-FFF2-40B4-BE49-F238E27FC236}">
                <a16:creationId xmlns:a16="http://schemas.microsoft.com/office/drawing/2014/main" id="{0C2256C0-8FFB-09BD-7681-7D8BDA957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3988" y="1995963"/>
            <a:ext cx="8207278" cy="442172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6E6132-1488-009A-E83E-93B21317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DE685-1B6F-4D7C-AEF2-C9AD71EC467A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F56328-EDE2-2B22-61E6-6FF65344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B9C51-BD68-73B6-60B9-58E868E5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544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Breitbild</PresentationFormat>
  <Paragraphs>46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Corbel</vt:lpstr>
      <vt:lpstr>Wingdings</vt:lpstr>
      <vt:lpstr>Banded</vt:lpstr>
      <vt:lpstr>Ethische Aspekte und Barrierefreiheit</vt:lpstr>
      <vt:lpstr>Inhaltsverzeichnis </vt:lpstr>
      <vt:lpstr>Welche ethischen Überlegungen sind bei der Gestaltung von Benutzerschnittstellen wichtig?</vt:lpstr>
      <vt:lpstr>Wie kann man sicherstellen, dass eine Benutzeroberfläche barrierefrei ist</vt:lpstr>
      <vt:lpstr>Quelle</vt:lpstr>
      <vt:lpstr>Danke fürs zuhören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Angelina Wu / BBM3H23M</cp:lastModifiedBy>
  <cp:revision>1</cp:revision>
  <dcterms:created xsi:type="dcterms:W3CDTF">2024-01-08T13:03:09Z</dcterms:created>
  <dcterms:modified xsi:type="dcterms:W3CDTF">2024-01-15T12:48:34Z</dcterms:modified>
</cp:coreProperties>
</file>