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C4ABB7-F4DD-4583-83B3-16C184A6C0FA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AF93A0-DD5D-404F-80AC-F544D3D17BD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Fundamentos-de-Git" TargetMode="External"/><Relationship Id="rId2" Type="http://schemas.openxmlformats.org/officeDocument/2006/relationships/hyperlink" Target="https://codigofacilito.com/articulos/que-es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iradoiv.com/blog/aprende-usar-git-con-este-ejemplo-real" TargetMode="External"/><Relationship Id="rId4" Type="http://schemas.openxmlformats.org/officeDocument/2006/relationships/hyperlink" Target="http://www.gabrielsaldana.org/platica_gi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851920" y="5949280"/>
            <a:ext cx="5292080" cy="633618"/>
          </a:xfrm>
        </p:spPr>
        <p:txBody>
          <a:bodyPr>
            <a:normAutofit fontScale="92500"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Celaya</a:t>
            </a:r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Guanajuato  a 25 de Enero de 2017</a:t>
            </a: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555713"/>
            <a:ext cx="7668344" cy="2369231"/>
          </a:xfrm>
        </p:spPr>
        <p:txBody>
          <a:bodyPr/>
          <a:lstStyle/>
          <a:p>
            <a:pPr marL="182880" indent="0" algn="ctr">
              <a:buNone/>
            </a:pPr>
            <a:r>
              <a:rPr lang="es-MX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Instituto Tecnológico De Celaya</a:t>
            </a:r>
            <a:br>
              <a:rPr lang="es-MX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s-MX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Ingeniería </a:t>
            </a: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 </a:t>
            </a: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Sistemas Computacionales</a:t>
            </a:r>
            <a:b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s-MX" sz="3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Elizabeth Pérez </a:t>
            </a:r>
            <a:r>
              <a:rPr lang="es-MX" sz="32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</a:t>
            </a: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uñiz</a:t>
            </a:r>
            <a:b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Programación Web</a:t>
            </a:r>
            <a:b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s-MX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Herramienta </a:t>
            </a:r>
            <a:r>
              <a:rPr lang="es-MX" sz="3200" b="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Git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3200" dirty="0" smtClean="0">
                <a:latin typeface="Arial" pitchFamily="34" charset="0"/>
                <a:cs typeface="Arial" pitchFamily="34" charset="0"/>
              </a:rPr>
            </a:br>
            <a:r>
              <a:rPr lang="es-MX" sz="3200" dirty="0">
                <a:latin typeface="Arial Black" pitchFamily="34" charset="0"/>
              </a:rPr>
              <a:t/>
            </a:r>
            <a:br>
              <a:rPr lang="es-MX" sz="3200" dirty="0">
                <a:latin typeface="Arial Black" pitchFamily="34" charset="0"/>
              </a:rPr>
            </a:br>
            <a:endParaRPr lang="es-MX" sz="3200" dirty="0">
              <a:latin typeface="Arial Black" pitchFamily="34" charset="0"/>
            </a:endParaRPr>
          </a:p>
        </p:txBody>
      </p:sp>
      <p:pic>
        <p:nvPicPr>
          <p:cNvPr id="1029" name="Picture 5" descr="Resultado de imagen para tecnologico de cela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209337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827584" y="620688"/>
            <a:ext cx="7808978" cy="187220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MX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¿Qué es </a:t>
            </a:r>
            <a:r>
              <a:rPr lang="es-MX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s-MX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es-MX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s-MX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ctr">
              <a:buNone/>
            </a:pP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 software de control de 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versiones diseñado por </a:t>
            </a:r>
            <a:r>
              <a:rPr lang="es-MX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Linus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Torvalds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ctr">
              <a:buNone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ctr">
              <a:buNone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ctr">
              <a:buNone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 algn="ctr">
              <a:buNone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81450"/>
            <a:ext cx="2535786" cy="25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00" y="2055486"/>
            <a:ext cx="2850702" cy="225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Resultado de imagen para php cod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8"/>
          <a:stretch/>
        </p:blipFill>
        <p:spPr bwMode="auto">
          <a:xfrm>
            <a:off x="3275856" y="4336751"/>
            <a:ext cx="3218656" cy="24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280920" cy="3057520"/>
          </a:xfrm>
        </p:spPr>
        <p:txBody>
          <a:bodyPr/>
          <a:lstStyle/>
          <a:p>
            <a:pPr marL="45720" indent="0" algn="ctr">
              <a:buNone/>
            </a:pPr>
            <a:r>
              <a:rPr lang="es-MX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¿Para que sirve?</a:t>
            </a:r>
          </a:p>
          <a:p>
            <a:pPr marL="45720" indent="0" algn="just">
              <a:buNone/>
            </a:pP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Proporciona </a:t>
            </a: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herramientas para desarrollar un trabajo en equipo de manera inteligente y 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rápida.</a:t>
            </a: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Gestiona los </a:t>
            </a: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diversos cambios que se realizan sobre los elementos de algún producto o una 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configuración.</a:t>
            </a: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29810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6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7920880" cy="547260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MX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¿Cómo funciona?</a:t>
            </a:r>
          </a:p>
          <a:p>
            <a:pPr marL="45720" indent="0">
              <a:buNone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47" y="1077338"/>
            <a:ext cx="5820124" cy="535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11560" y="731520"/>
            <a:ext cx="8064896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s-MX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Referencias</a:t>
            </a:r>
            <a:r>
              <a:rPr lang="es-MX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" indent="0">
              <a:buNone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codigofacilito.com/articulos/que-es-git</a:t>
            </a: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3"/>
              </a:rPr>
              <a:t>git-scm.com/book/es/v1/Empezando-Fundamentos-de-Git</a:t>
            </a: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4"/>
              </a:rPr>
              <a:t>www.gabrielsaldana.org/platica_git.pdf</a:t>
            </a: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r>
              <a:rPr lang="es-MX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5"/>
              </a:rPr>
              <a:t>http://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5"/>
              </a:rPr>
              <a:t>www.piradoiv.com/blog/aprende-usar-git-con-este-ejemplo-real</a:t>
            </a: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s-MX" dirty="0" smtClean="0"/>
          </a:p>
          <a:p>
            <a:pPr marL="4572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3269536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153</TotalTime>
  <Words>84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Transmisión de listas</vt:lpstr>
      <vt:lpstr>Instituto Tecnológico De Celaya  Ingeniería en Sistemas Computacionales  Elizabeth Pérez Muñiz  Programación Web Herramienta Git 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Perez</dc:creator>
  <cp:lastModifiedBy>Elizabeth Perez</cp:lastModifiedBy>
  <cp:revision>14</cp:revision>
  <dcterms:created xsi:type="dcterms:W3CDTF">2017-01-25T05:36:44Z</dcterms:created>
  <dcterms:modified xsi:type="dcterms:W3CDTF">2017-01-25T21:57:30Z</dcterms:modified>
</cp:coreProperties>
</file>