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9"/>
  </p:notesMasterIdLst>
  <p:sldIdLst>
    <p:sldId id="256" r:id="rId2"/>
    <p:sldId id="288" r:id="rId3"/>
    <p:sldId id="285" r:id="rId4"/>
    <p:sldId id="306" r:id="rId5"/>
    <p:sldId id="277" r:id="rId6"/>
    <p:sldId id="348" r:id="rId7"/>
    <p:sldId id="351" r:id="rId8"/>
    <p:sldId id="352" r:id="rId9"/>
    <p:sldId id="354" r:id="rId10"/>
    <p:sldId id="353" r:id="rId11"/>
    <p:sldId id="356" r:id="rId12"/>
    <p:sldId id="328" r:id="rId13"/>
    <p:sldId id="357" r:id="rId14"/>
    <p:sldId id="330" r:id="rId15"/>
    <p:sldId id="358" r:id="rId16"/>
    <p:sldId id="332" r:id="rId17"/>
    <p:sldId id="359" r:id="rId18"/>
    <p:sldId id="360" r:id="rId19"/>
    <p:sldId id="336" r:id="rId20"/>
    <p:sldId id="361" r:id="rId21"/>
    <p:sldId id="362" r:id="rId22"/>
    <p:sldId id="373" r:id="rId23"/>
    <p:sldId id="363" r:id="rId24"/>
    <p:sldId id="376" r:id="rId25"/>
    <p:sldId id="364" r:id="rId26"/>
    <p:sldId id="375" r:id="rId27"/>
    <p:sldId id="366" r:id="rId28"/>
    <p:sldId id="377" r:id="rId29"/>
    <p:sldId id="367" r:id="rId30"/>
    <p:sldId id="368" r:id="rId31"/>
    <p:sldId id="369" r:id="rId32"/>
    <p:sldId id="370" r:id="rId33"/>
    <p:sldId id="346" r:id="rId34"/>
    <p:sldId id="371" r:id="rId35"/>
    <p:sldId id="372" r:id="rId36"/>
    <p:sldId id="374" r:id="rId37"/>
    <p:sldId id="266" r:id="rId38"/>
  </p:sldIdLst>
  <p:sldSz cx="9144000" cy="5143500" type="screen16x9"/>
  <p:notesSz cx="6858000" cy="9144000"/>
  <p:embeddedFontLst>
    <p:embeddedFont>
      <p:font typeface="Garamond" panose="02020404030301010803" pitchFamily="18" charset="0"/>
      <p:regular r:id="rId40"/>
      <p:bold r:id="rId41"/>
      <p:italic r:id="rId42"/>
      <p:boldItalic r:id="rId43"/>
    </p:embeddedFont>
    <p:embeddedFont>
      <p:font typeface="Lucida Console" panose="020B0609040504020204" pitchFamily="49" charset="0"/>
      <p:regular r:id="rId44"/>
    </p:embeddedFont>
    <p:embeddedFont>
      <p:font typeface="Merriweather" panose="00000500000000000000" pitchFamily="2" charset="0"/>
      <p:regular r:id="rId45"/>
      <p:bold r:id="rId46"/>
      <p:italic r:id="rId47"/>
      <p:boldItalic r:id="rId4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73" roundtripDataSignature="AMtx7mipzwKO32BlrAjDNtKihviz2S0kx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4A66"/>
    <a:srgbClr val="006D5E"/>
    <a:srgbClr val="0D152A"/>
    <a:srgbClr val="101C32"/>
    <a:srgbClr val="0172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91" autoAdjust="0"/>
    <p:restoredTop sz="94686"/>
  </p:normalViewPr>
  <p:slideViewPr>
    <p:cSldViewPr snapToGrid="0">
      <p:cViewPr varScale="1">
        <p:scale>
          <a:sx n="114" d="100"/>
          <a:sy n="114" d="100"/>
        </p:scale>
        <p:origin x="701" y="8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3.fntdata"/><Relationship Id="rId47" Type="http://schemas.openxmlformats.org/officeDocument/2006/relationships/font" Target="fonts/font8.fntdata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1.fntdata"/><Relationship Id="rId45" Type="http://schemas.openxmlformats.org/officeDocument/2006/relationships/font" Target="fonts/font6.fntdata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5.fntdata"/><Relationship Id="rId73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4.fntdata"/><Relationship Id="rId48" Type="http://schemas.openxmlformats.org/officeDocument/2006/relationships/font" Target="fonts/font9.fntdata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7.fntdata"/><Relationship Id="rId20" Type="http://schemas.openxmlformats.org/officeDocument/2006/relationships/slide" Target="slides/slide19.xml"/><Relationship Id="rId41" Type="http://schemas.openxmlformats.org/officeDocument/2006/relationships/font" Target="fonts/font2.fntdata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5" name="Google Shape;165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16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8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18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9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2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2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2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1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2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22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jpe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11" Type="http://schemas.openxmlformats.org/officeDocument/2006/relationships/image" Target="../media/image14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11" Type="http://schemas.openxmlformats.org/officeDocument/2006/relationships/image" Target="../media/image15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11" Type="http://schemas.openxmlformats.org/officeDocument/2006/relationships/image" Target="../media/image14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11" Type="http://schemas.openxmlformats.org/officeDocument/2006/relationships/image" Target="../media/image17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11" Type="http://schemas.openxmlformats.org/officeDocument/2006/relationships/image" Target="../media/image14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jpeg"/><Relationship Id="rId11" Type="http://schemas.openxmlformats.org/officeDocument/2006/relationships/image" Target="../media/image13.jpe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11" Type="http://schemas.openxmlformats.org/officeDocument/2006/relationships/image" Target="../media/image14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11" Type="http://schemas.openxmlformats.org/officeDocument/2006/relationships/image" Target="../media/image14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11" Type="http://schemas.openxmlformats.org/officeDocument/2006/relationships/image" Target="../media/image14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11" Type="http://schemas.openxmlformats.org/officeDocument/2006/relationships/image" Target="../media/image19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11" Type="http://schemas.openxmlformats.org/officeDocument/2006/relationships/image" Target="../media/image14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11" Type="http://schemas.openxmlformats.org/officeDocument/2006/relationships/image" Target="../media/image20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2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11" Type="http://schemas.openxmlformats.org/officeDocument/2006/relationships/image" Target="../media/image21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11" Type="http://schemas.openxmlformats.org/officeDocument/2006/relationships/image" Target="../media/image14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11" Type="http://schemas.openxmlformats.org/officeDocument/2006/relationships/image" Target="../media/image21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11" Type="http://schemas.openxmlformats.org/officeDocument/2006/relationships/image" Target="../media/image14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3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4288" y="3355238"/>
            <a:ext cx="2028825" cy="695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78;p3">
            <a:extLst>
              <a:ext uri="{FF2B5EF4-FFF2-40B4-BE49-F238E27FC236}">
                <a16:creationId xmlns:a16="http://schemas.microsoft.com/office/drawing/2014/main" id="{1F33F550-957D-BC1A-E157-9ABB8EC81AA2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5273" y="4730295"/>
            <a:ext cx="1229877" cy="4212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55;p1">
            <a:extLst>
              <a:ext uri="{FF2B5EF4-FFF2-40B4-BE49-F238E27FC236}">
                <a16:creationId xmlns:a16="http://schemas.microsoft.com/office/drawing/2014/main" id="{BA041690-1F1F-7441-AB1D-8B0B99C86AFD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715743" y="1397158"/>
            <a:ext cx="5546362" cy="302437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Title 18">
            <a:extLst>
              <a:ext uri="{FF2B5EF4-FFF2-40B4-BE49-F238E27FC236}">
                <a16:creationId xmlns:a16="http://schemas.microsoft.com/office/drawing/2014/main" id="{BF1F8722-02D8-B98D-6B7E-0BA012C1F3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15743" y="1401342"/>
            <a:ext cx="5546362" cy="3024370"/>
          </a:xfrm>
        </p:spPr>
        <p:txBody>
          <a:bodyPr anchor="ctr">
            <a:normAutofit/>
          </a:bodyPr>
          <a:lstStyle/>
          <a:p>
            <a:r>
              <a:rPr lang="en-US" sz="6000" b="1" dirty="0">
                <a:solidFill>
                  <a:schemeClr val="bg1"/>
                </a:solidFill>
                <a:latin typeface="Garamond" panose="02020404030301010803" pitchFamily="18" charset="0"/>
              </a:rPr>
              <a:t>Web Scraping with 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6F1A618-F22A-AD4B-BEFD-901BCB8A8BA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75802" y="0"/>
            <a:ext cx="3192396" cy="1392974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1A4341B3-E80F-5D49-A294-1A324B1E2971}"/>
              </a:ext>
            </a:extLst>
          </p:cNvPr>
          <p:cNvGrpSpPr/>
          <p:nvPr/>
        </p:nvGrpSpPr>
        <p:grpSpPr>
          <a:xfrm>
            <a:off x="447841" y="4539978"/>
            <a:ext cx="8403552" cy="611556"/>
            <a:chOff x="200952" y="4489704"/>
            <a:chExt cx="8861093" cy="643279"/>
          </a:xfrm>
        </p:grpSpPr>
        <p:pic>
          <p:nvPicPr>
            <p:cNvPr id="8" name="Picture 2" descr="University of Calabar Nigeria">
              <a:extLst>
                <a:ext uri="{FF2B5EF4-FFF2-40B4-BE49-F238E27FC236}">
                  <a16:creationId xmlns:a16="http://schemas.microsoft.com/office/drawing/2014/main" id="{EF63C99C-B6CB-02AC-C9E5-B20C4D5C8B6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30551" y="4659892"/>
              <a:ext cx="1495687" cy="4212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6" descr="Academic Hive - Get access to global opportunities and open education  resources - Academic Hive">
              <a:extLst>
                <a:ext uri="{FF2B5EF4-FFF2-40B4-BE49-F238E27FC236}">
                  <a16:creationId xmlns:a16="http://schemas.microsoft.com/office/drawing/2014/main" id="{98EF6948-2D03-DF03-F5FE-44E2AA0D195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0952" y="4489704"/>
              <a:ext cx="1173055" cy="5828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14" descr="HTML5 sicss_h_m logo">
              <a:extLst>
                <a:ext uri="{FF2B5EF4-FFF2-40B4-BE49-F238E27FC236}">
                  <a16:creationId xmlns:a16="http://schemas.microsoft.com/office/drawing/2014/main" id="{C2B1D552-B670-B745-A1E9-B86220044D7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95113" y="4629866"/>
              <a:ext cx="1028956" cy="503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16">
              <a:extLst>
                <a:ext uri="{FF2B5EF4-FFF2-40B4-BE49-F238E27FC236}">
                  <a16:creationId xmlns:a16="http://schemas.microsoft.com/office/drawing/2014/main" id="{A3C8A68D-183D-E400-C6DD-56A1826DCF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37156" y="4659892"/>
              <a:ext cx="624889" cy="4212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18">
              <a:extLst>
                <a:ext uri="{FF2B5EF4-FFF2-40B4-BE49-F238E27FC236}">
                  <a16:creationId xmlns:a16="http://schemas.microsoft.com/office/drawing/2014/main" id="{0EA90FF5-C814-7BC8-A0BC-7E27E8487EE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20629" y="4720048"/>
              <a:ext cx="1077628" cy="3524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9788C09-6CB0-1547-80D0-0DE32380CB2A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3760361" y="4669422"/>
              <a:ext cx="763212" cy="424007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A480641E-E583-B04C-841C-D39D923B2808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2941849" y="4669676"/>
              <a:ext cx="763212" cy="423753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E3BB2F31-86DF-7E44-BA4D-116B75F6CBE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4620429" y="4721707"/>
              <a:ext cx="1403344" cy="35083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B674D-5A3B-D5C4-D60C-BFA0D4D0C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572681"/>
            <a:ext cx="8520600" cy="5727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Garamond" panose="02020404030301010803" pitchFamily="18" charset="0"/>
              </a:rPr>
              <a:t>Anatomy of HTML Document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F3CA8C-EE93-9629-AB5E-561F92ECD6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089212"/>
            <a:ext cx="8539694" cy="3481607"/>
          </a:xfrm>
        </p:spPr>
        <p:txBody>
          <a:bodyPr>
            <a:normAutofit fontScale="92500"/>
          </a:bodyPr>
          <a:lstStyle/>
          <a:p>
            <a:pPr marL="1943100" lvl="4" indent="0">
              <a:lnSpc>
                <a:spcPct val="150000"/>
              </a:lnSpc>
              <a:buNone/>
            </a:pPr>
            <a:r>
              <a:rPr lang="en-US" dirty="0">
                <a:solidFill>
                  <a:srgbClr val="002060"/>
                </a:solidFill>
                <a:latin typeface="Merriweather" panose="00000500000000000000" pitchFamily="2" charset="0"/>
              </a:rPr>
              <a:t>&lt;!DOCTYPE html&gt;</a:t>
            </a:r>
          </a:p>
          <a:p>
            <a:pPr marL="1943100" lvl="4" indent="0">
              <a:lnSpc>
                <a:spcPct val="150000"/>
              </a:lnSpc>
              <a:buNone/>
            </a:pPr>
            <a:r>
              <a:rPr lang="en-US" dirty="0">
                <a:solidFill>
                  <a:srgbClr val="002060"/>
                </a:solidFill>
                <a:latin typeface="Merriweather" panose="00000500000000000000" pitchFamily="2" charset="0"/>
              </a:rPr>
              <a:t>       &lt;html&gt;</a:t>
            </a:r>
          </a:p>
          <a:p>
            <a:pPr marL="1943100" lvl="4" indent="0">
              <a:lnSpc>
                <a:spcPct val="150000"/>
              </a:lnSpc>
              <a:buNone/>
            </a:pPr>
            <a:r>
              <a:rPr lang="en-US" dirty="0">
                <a:solidFill>
                  <a:srgbClr val="002060"/>
                </a:solidFill>
                <a:latin typeface="Merriweather" panose="00000500000000000000" pitchFamily="2" charset="0"/>
              </a:rPr>
              <a:t>               &lt;head&gt;</a:t>
            </a:r>
          </a:p>
          <a:p>
            <a:pPr marL="1943100" lvl="4" indent="0">
              <a:lnSpc>
                <a:spcPct val="150000"/>
              </a:lnSpc>
              <a:buNone/>
            </a:pPr>
            <a:r>
              <a:rPr lang="en-US" dirty="0">
                <a:solidFill>
                  <a:srgbClr val="002060"/>
                </a:solidFill>
                <a:latin typeface="Merriweather" panose="00000500000000000000" pitchFamily="2" charset="0"/>
              </a:rPr>
              <a:t>                         &lt;title&gt;Sample Page&lt;/title&gt;</a:t>
            </a:r>
          </a:p>
          <a:p>
            <a:pPr marL="1943100" lvl="4" indent="0">
              <a:lnSpc>
                <a:spcPct val="150000"/>
              </a:lnSpc>
              <a:buNone/>
            </a:pPr>
            <a:r>
              <a:rPr lang="en-US" dirty="0">
                <a:solidFill>
                  <a:srgbClr val="002060"/>
                </a:solidFill>
                <a:latin typeface="Merriweather" panose="00000500000000000000" pitchFamily="2" charset="0"/>
              </a:rPr>
              <a:t>               &lt;/head&gt;</a:t>
            </a:r>
          </a:p>
          <a:p>
            <a:pPr marL="1943100" lvl="4" indent="0">
              <a:lnSpc>
                <a:spcPct val="150000"/>
              </a:lnSpc>
              <a:buNone/>
            </a:pPr>
            <a:r>
              <a:rPr lang="en-US" dirty="0">
                <a:solidFill>
                  <a:srgbClr val="002060"/>
                </a:solidFill>
                <a:latin typeface="Merriweather" panose="00000500000000000000" pitchFamily="2" charset="0"/>
              </a:rPr>
              <a:t>               &lt;body&gt;</a:t>
            </a:r>
          </a:p>
          <a:p>
            <a:pPr marL="1943100" lvl="4" indent="0">
              <a:lnSpc>
                <a:spcPct val="150000"/>
              </a:lnSpc>
              <a:buNone/>
            </a:pPr>
            <a:r>
              <a:rPr lang="en-US" dirty="0">
                <a:solidFill>
                  <a:srgbClr val="002060"/>
                </a:solidFill>
                <a:latin typeface="Merriweather" panose="00000500000000000000" pitchFamily="2" charset="0"/>
              </a:rPr>
              <a:t>                         &lt;h1&gt;Welcome to Web Scraping!&lt;/h1&gt;</a:t>
            </a:r>
          </a:p>
          <a:p>
            <a:pPr marL="1943100" lvl="4" indent="0">
              <a:lnSpc>
                <a:spcPct val="150000"/>
              </a:lnSpc>
              <a:buNone/>
            </a:pPr>
            <a:r>
              <a:rPr lang="en-US" dirty="0">
                <a:solidFill>
                  <a:srgbClr val="002060"/>
                </a:solidFill>
                <a:latin typeface="Merriweather" panose="00000500000000000000" pitchFamily="2" charset="0"/>
              </a:rPr>
              <a:t>                         &lt;p&gt;This is a simple HTML example.&lt;/p&gt;</a:t>
            </a:r>
          </a:p>
          <a:p>
            <a:pPr marL="1943100" lvl="4" indent="0">
              <a:lnSpc>
                <a:spcPct val="150000"/>
              </a:lnSpc>
              <a:buNone/>
            </a:pPr>
            <a:r>
              <a:rPr lang="en-US" dirty="0">
                <a:solidFill>
                  <a:srgbClr val="002060"/>
                </a:solidFill>
                <a:latin typeface="Merriweather" panose="00000500000000000000" pitchFamily="2" charset="0"/>
              </a:rPr>
              <a:t>                          &lt;a </a:t>
            </a:r>
            <a:r>
              <a:rPr lang="en-US" dirty="0" err="1">
                <a:solidFill>
                  <a:srgbClr val="002060"/>
                </a:solidFill>
                <a:latin typeface="Merriweather" panose="00000500000000000000" pitchFamily="2" charset="0"/>
              </a:rPr>
              <a:t>href</a:t>
            </a:r>
            <a:r>
              <a:rPr lang="en-US" dirty="0">
                <a:solidFill>
                  <a:srgbClr val="002060"/>
                </a:solidFill>
                <a:latin typeface="Merriweather" panose="00000500000000000000" pitchFamily="2" charset="0"/>
              </a:rPr>
              <a:t>="https://www.example.com"&gt;Visit Example.com&lt;/a&gt;</a:t>
            </a:r>
          </a:p>
          <a:p>
            <a:pPr marL="1943100" lvl="4" indent="0">
              <a:lnSpc>
                <a:spcPct val="150000"/>
              </a:lnSpc>
              <a:buNone/>
            </a:pPr>
            <a:r>
              <a:rPr lang="en-US" dirty="0">
                <a:solidFill>
                  <a:srgbClr val="002060"/>
                </a:solidFill>
                <a:latin typeface="Merriweather" panose="00000500000000000000" pitchFamily="2" charset="0"/>
              </a:rPr>
              <a:t>               &lt;/body&gt;</a:t>
            </a:r>
          </a:p>
          <a:p>
            <a:pPr marL="1943100" lvl="4" indent="0">
              <a:lnSpc>
                <a:spcPct val="150000"/>
              </a:lnSpc>
              <a:buNone/>
            </a:pPr>
            <a:r>
              <a:rPr lang="en-US" dirty="0">
                <a:solidFill>
                  <a:srgbClr val="002060"/>
                </a:solidFill>
                <a:latin typeface="Merriweather" panose="00000500000000000000" pitchFamily="2" charset="0"/>
              </a:rPr>
              <a:t>       &lt;/html&gt;</a:t>
            </a:r>
          </a:p>
          <a:p>
            <a:pPr marL="114300" indent="0">
              <a:lnSpc>
                <a:spcPct val="150000"/>
              </a:lnSpc>
              <a:buNone/>
            </a:pPr>
            <a:endParaRPr lang="en-US" dirty="0">
              <a:latin typeface="Garamond" panose="02020404030301010803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B5632B7-331D-3A45-A6BF-B47C5E359F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100" t="-1870" r="389" b="16397"/>
          <a:stretch/>
        </p:blipFill>
        <p:spPr>
          <a:xfrm>
            <a:off x="3608787" y="-18322"/>
            <a:ext cx="1456989" cy="587624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C2632B4F-7970-E84F-87E8-06C4FAECFE0A}"/>
              </a:ext>
            </a:extLst>
          </p:cNvPr>
          <p:cNvGrpSpPr/>
          <p:nvPr/>
        </p:nvGrpSpPr>
        <p:grpSpPr>
          <a:xfrm>
            <a:off x="447841" y="4539978"/>
            <a:ext cx="8403552" cy="611556"/>
            <a:chOff x="200952" y="4489704"/>
            <a:chExt cx="8861093" cy="643279"/>
          </a:xfrm>
        </p:grpSpPr>
        <p:pic>
          <p:nvPicPr>
            <p:cNvPr id="22" name="Picture 2" descr="University of Calabar Nigeria">
              <a:extLst>
                <a:ext uri="{FF2B5EF4-FFF2-40B4-BE49-F238E27FC236}">
                  <a16:creationId xmlns:a16="http://schemas.microsoft.com/office/drawing/2014/main" id="{60DF5868-01D7-BC46-A934-186EE64C344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30551" y="4659892"/>
              <a:ext cx="1495687" cy="4212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6" descr="Academic Hive - Get access to global opportunities and open education  resources - Academic Hive">
              <a:extLst>
                <a:ext uri="{FF2B5EF4-FFF2-40B4-BE49-F238E27FC236}">
                  <a16:creationId xmlns:a16="http://schemas.microsoft.com/office/drawing/2014/main" id="{1D305930-1B5D-2C44-BEEB-258440C8C2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0952" y="4489704"/>
              <a:ext cx="1173055" cy="5828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14" descr="HTML5 sicss_h_m logo">
              <a:extLst>
                <a:ext uri="{FF2B5EF4-FFF2-40B4-BE49-F238E27FC236}">
                  <a16:creationId xmlns:a16="http://schemas.microsoft.com/office/drawing/2014/main" id="{9611421C-BFCE-5142-9D7E-36ACCF5C02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95113" y="4629866"/>
              <a:ext cx="1028956" cy="503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16">
              <a:extLst>
                <a:ext uri="{FF2B5EF4-FFF2-40B4-BE49-F238E27FC236}">
                  <a16:creationId xmlns:a16="http://schemas.microsoft.com/office/drawing/2014/main" id="{FE08FCDE-2D0A-984D-A9B0-3732B333192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37156" y="4659892"/>
              <a:ext cx="624889" cy="4212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18">
              <a:extLst>
                <a:ext uri="{FF2B5EF4-FFF2-40B4-BE49-F238E27FC236}">
                  <a16:creationId xmlns:a16="http://schemas.microsoft.com/office/drawing/2014/main" id="{5CB3D9E6-3DB2-9F43-9D9B-52C22DCEB29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20629" y="4720048"/>
              <a:ext cx="1077628" cy="3524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B2411D56-78CE-AA43-BE70-C03E32B2DEC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760361" y="4669422"/>
              <a:ext cx="763212" cy="424007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86303BA8-8828-2A4D-A1E2-41D80A20B1A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941849" y="4669676"/>
              <a:ext cx="763212" cy="423753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A006BD6C-00D9-724E-80F7-67B6AD93781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620429" y="4721707"/>
              <a:ext cx="1403344" cy="350836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4F48BE99-6CCA-46DC-97FD-737F29C95887}"/>
              </a:ext>
            </a:extLst>
          </p:cNvPr>
          <p:cNvGrpSpPr/>
          <p:nvPr/>
        </p:nvGrpSpPr>
        <p:grpSpPr>
          <a:xfrm>
            <a:off x="4162467" y="1082488"/>
            <a:ext cx="2525426" cy="523220"/>
            <a:chOff x="4162467" y="1082488"/>
            <a:chExt cx="2525426" cy="523220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2F6147B-1D51-41DA-B0D9-7C6A0588D312}"/>
                </a:ext>
              </a:extLst>
            </p:cNvPr>
            <p:cNvSpPr txBox="1"/>
            <p:nvPr/>
          </p:nvSpPr>
          <p:spPr>
            <a:xfrm>
              <a:off x="5230904" y="1082488"/>
              <a:ext cx="1456989" cy="523220"/>
            </a:xfrm>
            <a:prstGeom prst="rect">
              <a:avLst/>
            </a:prstGeom>
            <a:noFill/>
            <a:ln w="12700">
              <a:solidFill>
                <a:schemeClr val="accent4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Document type declaration</a:t>
              </a:r>
              <a:endParaRPr lang="en-GH" dirty="0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9393A699-5C05-479E-B642-1548F5B82925}"/>
                </a:ext>
              </a:extLst>
            </p:cNvPr>
            <p:cNvCxnSpPr>
              <a:cxnSpLocks/>
            </p:cNvCxnSpPr>
            <p:nvPr/>
          </p:nvCxnSpPr>
          <p:spPr>
            <a:xfrm>
              <a:off x="4162467" y="1333525"/>
              <a:ext cx="1061714" cy="0"/>
            </a:xfrm>
            <a:prstGeom prst="line">
              <a:avLst/>
            </a:prstGeom>
            <a:ln w="12700">
              <a:solidFill>
                <a:schemeClr val="accent4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2BFEB6F8-0FC5-4CCF-A512-7F8D31CD446C}"/>
              </a:ext>
            </a:extLst>
          </p:cNvPr>
          <p:cNvSpPr txBox="1"/>
          <p:nvPr/>
        </p:nvSpPr>
        <p:spPr>
          <a:xfrm flipH="1">
            <a:off x="313802" y="2731945"/>
            <a:ext cx="843078" cy="523220"/>
          </a:xfrm>
          <a:prstGeom prst="rect">
            <a:avLst/>
          </a:prstGeom>
          <a:noFill/>
          <a:ln w="12700">
            <a:solidFill>
              <a:schemeClr val="accent4">
                <a:lumMod val="75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r>
              <a:rPr lang="en-US" dirty="0"/>
              <a:t>Root </a:t>
            </a:r>
          </a:p>
          <a:p>
            <a:pPr algn="ctr"/>
            <a:r>
              <a:rPr lang="en-US" dirty="0"/>
              <a:t>Element</a:t>
            </a:r>
            <a:endParaRPr lang="en-GH" dirty="0"/>
          </a:p>
        </p:txBody>
      </p:sp>
      <p:sp>
        <p:nvSpPr>
          <p:cNvPr id="11" name="Left Brace 10">
            <a:extLst>
              <a:ext uri="{FF2B5EF4-FFF2-40B4-BE49-F238E27FC236}">
                <a16:creationId xmlns:a16="http://schemas.microsoft.com/office/drawing/2014/main" id="{FD592F85-679F-4BA8-9788-8AC005A2988E}"/>
              </a:ext>
            </a:extLst>
          </p:cNvPr>
          <p:cNvSpPr/>
          <p:nvPr/>
        </p:nvSpPr>
        <p:spPr>
          <a:xfrm>
            <a:off x="2611193" y="1916206"/>
            <a:ext cx="212689" cy="655541"/>
          </a:xfrm>
          <a:prstGeom prst="leftBrace">
            <a:avLst/>
          </a:prstGeom>
          <a:ln w="127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H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C417A3C-A3D2-446D-9175-6BCC42842624}"/>
              </a:ext>
            </a:extLst>
          </p:cNvPr>
          <p:cNvSpPr txBox="1"/>
          <p:nvPr/>
        </p:nvSpPr>
        <p:spPr>
          <a:xfrm flipH="1">
            <a:off x="1969993" y="2079177"/>
            <a:ext cx="641199" cy="307777"/>
          </a:xfrm>
          <a:prstGeom prst="rect">
            <a:avLst/>
          </a:prstGeom>
          <a:noFill/>
          <a:ln w="12700">
            <a:solidFill>
              <a:schemeClr val="accent4">
                <a:lumMod val="75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r>
              <a:rPr lang="en-US" dirty="0"/>
              <a:t>Head</a:t>
            </a:r>
            <a:endParaRPr lang="en-GH" dirty="0"/>
          </a:p>
        </p:txBody>
      </p:sp>
      <p:sp>
        <p:nvSpPr>
          <p:cNvPr id="32" name="Left Brace 31">
            <a:extLst>
              <a:ext uri="{FF2B5EF4-FFF2-40B4-BE49-F238E27FC236}">
                <a16:creationId xmlns:a16="http://schemas.microsoft.com/office/drawing/2014/main" id="{825749D5-7969-4B0F-9E70-11EC86FE1787}"/>
              </a:ext>
            </a:extLst>
          </p:cNvPr>
          <p:cNvSpPr/>
          <p:nvPr/>
        </p:nvSpPr>
        <p:spPr>
          <a:xfrm>
            <a:off x="2611193" y="2796134"/>
            <a:ext cx="266478" cy="1258154"/>
          </a:xfrm>
          <a:prstGeom prst="leftBrace">
            <a:avLst/>
          </a:prstGeom>
          <a:ln w="127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H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EA2C1BC-B139-4744-92C0-A4DD21861344}"/>
              </a:ext>
            </a:extLst>
          </p:cNvPr>
          <p:cNvSpPr txBox="1"/>
          <p:nvPr/>
        </p:nvSpPr>
        <p:spPr>
          <a:xfrm flipH="1">
            <a:off x="1969992" y="3271322"/>
            <a:ext cx="641199" cy="307777"/>
          </a:xfrm>
          <a:prstGeom prst="rect">
            <a:avLst/>
          </a:prstGeom>
          <a:noFill/>
          <a:ln w="12700">
            <a:solidFill>
              <a:schemeClr val="accent4">
                <a:lumMod val="75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r>
              <a:rPr lang="en-US" dirty="0"/>
              <a:t>Body</a:t>
            </a:r>
            <a:endParaRPr lang="en-GH" dirty="0"/>
          </a:p>
        </p:txBody>
      </p:sp>
      <p:sp>
        <p:nvSpPr>
          <p:cNvPr id="34" name="Left Brace 33">
            <a:extLst>
              <a:ext uri="{FF2B5EF4-FFF2-40B4-BE49-F238E27FC236}">
                <a16:creationId xmlns:a16="http://schemas.microsoft.com/office/drawing/2014/main" id="{FEE6E63A-3A89-4B6A-9EC1-D39B20849D50}"/>
              </a:ext>
            </a:extLst>
          </p:cNvPr>
          <p:cNvSpPr/>
          <p:nvPr/>
        </p:nvSpPr>
        <p:spPr>
          <a:xfrm>
            <a:off x="1155665" y="1661911"/>
            <a:ext cx="1289247" cy="2688345"/>
          </a:xfrm>
          <a:prstGeom prst="leftBrace">
            <a:avLst/>
          </a:prstGeom>
          <a:ln w="127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37216056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B674D-5A3B-D5C4-D60C-BFA0D4D0C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572681"/>
            <a:ext cx="8520600" cy="5727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Garamond" panose="02020404030301010803" pitchFamily="18" charset="0"/>
              </a:rPr>
              <a:t>Reading HTML with 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F3CA8C-EE93-9629-AB5E-561F92ECD6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089212"/>
            <a:ext cx="8539694" cy="3481607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2"/>
                </a:solidFill>
                <a:latin typeface="Garamond" panose="02020404030301010803" pitchFamily="18" charset="0"/>
              </a:rPr>
              <a:t>Read HTML into R</a:t>
            </a:r>
          </a:p>
          <a:p>
            <a:pPr marL="114300" indent="0" algn="ctr">
              <a:lnSpc>
                <a:spcPct val="150000"/>
              </a:lnSpc>
              <a:buNone/>
            </a:pPr>
            <a:r>
              <a:rPr lang="en-US" sz="1600" dirty="0" err="1">
                <a:solidFill>
                  <a:srgbClr val="002060"/>
                </a:solidFill>
                <a:latin typeface="Lucida Console" panose="020B0609040504020204" pitchFamily="49" charset="0"/>
              </a:rPr>
              <a:t>install.packages</a:t>
            </a:r>
            <a:r>
              <a:rPr lang="en-US" sz="1600" dirty="0">
                <a:solidFill>
                  <a:srgbClr val="002060"/>
                </a:solidFill>
                <a:latin typeface="Lucida Console" panose="020B0609040504020204" pitchFamily="49" charset="0"/>
              </a:rPr>
              <a:t>(“</a:t>
            </a:r>
            <a:r>
              <a:rPr lang="en-US" sz="1600" dirty="0" err="1">
                <a:solidFill>
                  <a:srgbClr val="002060"/>
                </a:solidFill>
                <a:latin typeface="Lucida Console" panose="020B0609040504020204" pitchFamily="49" charset="0"/>
              </a:rPr>
              <a:t>rvest</a:t>
            </a:r>
            <a:r>
              <a:rPr lang="en-US" sz="1600" dirty="0">
                <a:solidFill>
                  <a:srgbClr val="002060"/>
                </a:solidFill>
                <a:latin typeface="Lucida Console" panose="020B0609040504020204" pitchFamily="49" charset="0"/>
              </a:rPr>
              <a:t>”)</a:t>
            </a:r>
          </a:p>
          <a:p>
            <a:pPr marL="114300" indent="0" algn="ctr">
              <a:lnSpc>
                <a:spcPct val="150000"/>
              </a:lnSpc>
              <a:buNone/>
            </a:pPr>
            <a:r>
              <a:rPr lang="en-US" sz="1600" dirty="0">
                <a:solidFill>
                  <a:srgbClr val="002060"/>
                </a:solidFill>
                <a:latin typeface="Lucida Console" panose="020B0609040504020204" pitchFamily="49" charset="0"/>
              </a:rPr>
              <a:t>library(</a:t>
            </a:r>
            <a:r>
              <a:rPr lang="en-US" sz="1600" dirty="0" err="1">
                <a:solidFill>
                  <a:srgbClr val="002060"/>
                </a:solidFill>
                <a:latin typeface="Lucida Console" panose="020B0609040504020204" pitchFamily="49" charset="0"/>
              </a:rPr>
              <a:t>rvest</a:t>
            </a:r>
            <a:r>
              <a:rPr lang="en-US" sz="1600" dirty="0">
                <a:solidFill>
                  <a:srgbClr val="002060"/>
                </a:solidFill>
                <a:latin typeface="Lucida Console" panose="020B0609040504020204" pitchFamily="49" charset="0"/>
              </a:rPr>
              <a:t>)</a:t>
            </a:r>
          </a:p>
          <a:p>
            <a:pPr marL="114300" indent="0" algn="ctr">
              <a:lnSpc>
                <a:spcPct val="150000"/>
              </a:lnSpc>
              <a:buNone/>
            </a:pPr>
            <a:r>
              <a:rPr lang="en-US" sz="1600" dirty="0">
                <a:solidFill>
                  <a:srgbClr val="002060"/>
                </a:solidFill>
                <a:latin typeface="Lucida Console" panose="020B0609040504020204" pitchFamily="49" charset="0"/>
              </a:rPr>
              <a:t>html &lt;- </a:t>
            </a:r>
            <a:r>
              <a:rPr lang="en-US" sz="1600" dirty="0" err="1">
                <a:solidFill>
                  <a:srgbClr val="002060"/>
                </a:solidFill>
                <a:latin typeface="Lucida Console" panose="020B0609040504020204" pitchFamily="49" charset="0"/>
              </a:rPr>
              <a:t>read_html</a:t>
            </a:r>
            <a:r>
              <a:rPr lang="en-US" sz="1600" dirty="0">
                <a:solidFill>
                  <a:srgbClr val="002060"/>
                </a:solidFill>
                <a:latin typeface="Lucida Console" panose="020B0609040504020204" pitchFamily="49" charset="0"/>
              </a:rPr>
              <a:t>(x)</a:t>
            </a:r>
          </a:p>
          <a:p>
            <a:pPr>
              <a:lnSpc>
                <a:spcPct val="150000"/>
              </a:lnSpc>
            </a:pPr>
            <a:endParaRPr lang="en-US" sz="1600" dirty="0">
              <a:solidFill>
                <a:schemeClr val="bg2"/>
              </a:solidFill>
              <a:latin typeface="Garamond" panose="02020404030301010803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bg2"/>
                </a:solidFill>
                <a:latin typeface="Garamond" panose="02020404030301010803" pitchFamily="18" charset="0"/>
              </a:rPr>
              <a:t>Check structure of the HTML object</a:t>
            </a:r>
            <a:endParaRPr lang="en-US" sz="1600" dirty="0">
              <a:solidFill>
                <a:srgbClr val="002060"/>
              </a:solidFill>
              <a:latin typeface="Lucida Console" panose="020B0609040504020204" pitchFamily="49" charset="0"/>
            </a:endParaRPr>
          </a:p>
          <a:p>
            <a:pPr marL="114300" indent="0" algn="ctr">
              <a:lnSpc>
                <a:spcPct val="150000"/>
              </a:lnSpc>
              <a:buNone/>
            </a:pPr>
            <a:r>
              <a:rPr lang="en-US" sz="1600" dirty="0" err="1">
                <a:solidFill>
                  <a:srgbClr val="002060"/>
                </a:solidFill>
                <a:latin typeface="Lucida Console" panose="020B0609040504020204" pitchFamily="49" charset="0"/>
              </a:rPr>
              <a:t>install.packages</a:t>
            </a:r>
            <a:r>
              <a:rPr lang="en-US" sz="1600" dirty="0">
                <a:solidFill>
                  <a:srgbClr val="002060"/>
                </a:solidFill>
                <a:latin typeface="Lucida Console" panose="020B0609040504020204" pitchFamily="49" charset="0"/>
              </a:rPr>
              <a:t>(“xml2”)</a:t>
            </a:r>
          </a:p>
          <a:p>
            <a:pPr marL="114300" indent="0" algn="ctr">
              <a:lnSpc>
                <a:spcPct val="150000"/>
              </a:lnSpc>
              <a:buNone/>
            </a:pPr>
            <a:r>
              <a:rPr lang="en-US" sz="1600" dirty="0">
                <a:solidFill>
                  <a:srgbClr val="002060"/>
                </a:solidFill>
                <a:latin typeface="Lucida Console" panose="020B0609040504020204" pitchFamily="49" charset="0"/>
              </a:rPr>
              <a:t>library(xml2)</a:t>
            </a:r>
          </a:p>
          <a:p>
            <a:pPr marL="114300" indent="0" algn="ctr">
              <a:lnSpc>
                <a:spcPct val="150000"/>
              </a:lnSpc>
              <a:buNone/>
            </a:pPr>
            <a:r>
              <a:rPr lang="en-US" sz="1600" dirty="0" err="1">
                <a:solidFill>
                  <a:srgbClr val="002060"/>
                </a:solidFill>
                <a:latin typeface="Lucida Console" panose="020B0609040504020204" pitchFamily="49" charset="0"/>
              </a:rPr>
              <a:t>xml_structure</a:t>
            </a:r>
            <a:r>
              <a:rPr lang="en-US" sz="1600" dirty="0">
                <a:solidFill>
                  <a:srgbClr val="002060"/>
                </a:solidFill>
                <a:latin typeface="Lucida Console" panose="020B0609040504020204" pitchFamily="49" charset="0"/>
              </a:rPr>
              <a:t>(html)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B5632B7-331D-3A45-A6BF-B47C5E359F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100" t="-1870" r="389" b="16397"/>
          <a:stretch/>
        </p:blipFill>
        <p:spPr>
          <a:xfrm>
            <a:off x="3608787" y="-18322"/>
            <a:ext cx="1456989" cy="587624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C2632B4F-7970-E84F-87E8-06C4FAECFE0A}"/>
              </a:ext>
            </a:extLst>
          </p:cNvPr>
          <p:cNvGrpSpPr/>
          <p:nvPr/>
        </p:nvGrpSpPr>
        <p:grpSpPr>
          <a:xfrm>
            <a:off x="447841" y="4539978"/>
            <a:ext cx="8403552" cy="611556"/>
            <a:chOff x="200952" y="4489704"/>
            <a:chExt cx="8861093" cy="643279"/>
          </a:xfrm>
        </p:grpSpPr>
        <p:pic>
          <p:nvPicPr>
            <p:cNvPr id="22" name="Picture 2" descr="University of Calabar Nigeria">
              <a:extLst>
                <a:ext uri="{FF2B5EF4-FFF2-40B4-BE49-F238E27FC236}">
                  <a16:creationId xmlns:a16="http://schemas.microsoft.com/office/drawing/2014/main" id="{60DF5868-01D7-BC46-A934-186EE64C344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30551" y="4659892"/>
              <a:ext cx="1495687" cy="4212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6" descr="Academic Hive - Get access to global opportunities and open education  resources - Academic Hive">
              <a:extLst>
                <a:ext uri="{FF2B5EF4-FFF2-40B4-BE49-F238E27FC236}">
                  <a16:creationId xmlns:a16="http://schemas.microsoft.com/office/drawing/2014/main" id="{1D305930-1B5D-2C44-BEEB-258440C8C2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0952" y="4489704"/>
              <a:ext cx="1173055" cy="5828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14" descr="HTML5 sicss_h_m logo">
              <a:extLst>
                <a:ext uri="{FF2B5EF4-FFF2-40B4-BE49-F238E27FC236}">
                  <a16:creationId xmlns:a16="http://schemas.microsoft.com/office/drawing/2014/main" id="{9611421C-BFCE-5142-9D7E-36ACCF5C02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95113" y="4629866"/>
              <a:ext cx="1028956" cy="503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16">
              <a:extLst>
                <a:ext uri="{FF2B5EF4-FFF2-40B4-BE49-F238E27FC236}">
                  <a16:creationId xmlns:a16="http://schemas.microsoft.com/office/drawing/2014/main" id="{FE08FCDE-2D0A-984D-A9B0-3732B333192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37156" y="4659892"/>
              <a:ext cx="624889" cy="4212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18">
              <a:extLst>
                <a:ext uri="{FF2B5EF4-FFF2-40B4-BE49-F238E27FC236}">
                  <a16:creationId xmlns:a16="http://schemas.microsoft.com/office/drawing/2014/main" id="{5CB3D9E6-3DB2-9F43-9D9B-52C22DCEB29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20629" y="4720048"/>
              <a:ext cx="1077628" cy="3524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B2411D56-78CE-AA43-BE70-C03E32B2DEC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760361" y="4669422"/>
              <a:ext cx="763212" cy="424007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86303BA8-8828-2A4D-A1E2-41D80A20B1A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941849" y="4669676"/>
              <a:ext cx="763212" cy="423753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A006BD6C-00D9-724E-80F7-67B6AD93781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620429" y="4721707"/>
              <a:ext cx="1403344" cy="35083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025268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2B5632B7-331D-3A45-A6BF-B47C5E359F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100" t="-1870" r="389" b="16397"/>
          <a:stretch/>
        </p:blipFill>
        <p:spPr>
          <a:xfrm>
            <a:off x="3608787" y="-18322"/>
            <a:ext cx="1456989" cy="587624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C2632B4F-7970-E84F-87E8-06C4FAECFE0A}"/>
              </a:ext>
            </a:extLst>
          </p:cNvPr>
          <p:cNvGrpSpPr/>
          <p:nvPr/>
        </p:nvGrpSpPr>
        <p:grpSpPr>
          <a:xfrm>
            <a:off x="447841" y="4539978"/>
            <a:ext cx="8403552" cy="611556"/>
            <a:chOff x="200952" y="4489704"/>
            <a:chExt cx="8861093" cy="643279"/>
          </a:xfrm>
        </p:grpSpPr>
        <p:pic>
          <p:nvPicPr>
            <p:cNvPr id="22" name="Picture 2" descr="University of Calabar Nigeria">
              <a:extLst>
                <a:ext uri="{FF2B5EF4-FFF2-40B4-BE49-F238E27FC236}">
                  <a16:creationId xmlns:a16="http://schemas.microsoft.com/office/drawing/2014/main" id="{60DF5868-01D7-BC46-A934-186EE64C344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30551" y="4659892"/>
              <a:ext cx="1495687" cy="4212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6" descr="Academic Hive - Get access to global opportunities and open education  resources - Academic Hive">
              <a:extLst>
                <a:ext uri="{FF2B5EF4-FFF2-40B4-BE49-F238E27FC236}">
                  <a16:creationId xmlns:a16="http://schemas.microsoft.com/office/drawing/2014/main" id="{1D305930-1B5D-2C44-BEEB-258440C8C2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0952" y="4489704"/>
              <a:ext cx="1173055" cy="5828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14" descr="HTML5 sicss_h_m logo">
              <a:extLst>
                <a:ext uri="{FF2B5EF4-FFF2-40B4-BE49-F238E27FC236}">
                  <a16:creationId xmlns:a16="http://schemas.microsoft.com/office/drawing/2014/main" id="{9611421C-BFCE-5142-9D7E-36ACCF5C02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95113" y="4629866"/>
              <a:ext cx="1028956" cy="503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16">
              <a:extLst>
                <a:ext uri="{FF2B5EF4-FFF2-40B4-BE49-F238E27FC236}">
                  <a16:creationId xmlns:a16="http://schemas.microsoft.com/office/drawing/2014/main" id="{FE08FCDE-2D0A-984D-A9B0-3732B333192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37156" y="4659892"/>
              <a:ext cx="624889" cy="4212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18">
              <a:extLst>
                <a:ext uri="{FF2B5EF4-FFF2-40B4-BE49-F238E27FC236}">
                  <a16:creationId xmlns:a16="http://schemas.microsoft.com/office/drawing/2014/main" id="{5CB3D9E6-3DB2-9F43-9D9B-52C22DCEB29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20629" y="4720048"/>
              <a:ext cx="1077628" cy="3524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B2411D56-78CE-AA43-BE70-C03E32B2DEC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760361" y="4669422"/>
              <a:ext cx="763212" cy="424007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86303BA8-8828-2A4D-A1E2-41D80A20B1A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941849" y="4669676"/>
              <a:ext cx="763212" cy="423753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A006BD6C-00D9-724E-80F7-67B6AD93781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620429" y="4721707"/>
              <a:ext cx="1403344" cy="350836"/>
            </a:xfrm>
            <a:prstGeom prst="rect">
              <a:avLst/>
            </a:prstGeom>
          </p:spPr>
        </p:pic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4F3F2117-E107-441B-BBEB-F95A5B30ED86}"/>
              </a:ext>
            </a:extLst>
          </p:cNvPr>
          <p:cNvGrpSpPr/>
          <p:nvPr/>
        </p:nvGrpSpPr>
        <p:grpSpPr>
          <a:xfrm>
            <a:off x="921491" y="1109039"/>
            <a:ext cx="7435255" cy="2925421"/>
            <a:chOff x="915890" y="884529"/>
            <a:chExt cx="7435255" cy="2925421"/>
          </a:xfrm>
        </p:grpSpPr>
        <p:sp>
          <p:nvSpPr>
            <p:cNvPr id="17" name="Google Shape;150;p19">
              <a:extLst>
                <a:ext uri="{FF2B5EF4-FFF2-40B4-BE49-F238E27FC236}">
                  <a16:creationId xmlns:a16="http://schemas.microsoft.com/office/drawing/2014/main" id="{978BA845-E8A1-49AD-B457-9D8D3EDA9322}"/>
                </a:ext>
              </a:extLst>
            </p:cNvPr>
            <p:cNvSpPr txBox="1">
              <a:spLocks/>
            </p:cNvSpPr>
            <p:nvPr/>
          </p:nvSpPr>
          <p:spPr>
            <a:xfrm>
              <a:off x="915890" y="2650150"/>
              <a:ext cx="7367400" cy="1159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en-US" sz="5400" b="1">
                  <a:solidFill>
                    <a:srgbClr val="0070C0"/>
                  </a:solidFill>
                  <a:latin typeface="Garamond" panose="02020404030301010803" pitchFamily="18" charset="0"/>
                </a:rPr>
                <a:t>Now, let’s practice</a:t>
              </a:r>
              <a:endParaRPr lang="en-US" sz="5400" b="1" dirty="0">
                <a:solidFill>
                  <a:srgbClr val="0070C0"/>
                </a:solidFill>
                <a:latin typeface="Garamond" panose="02020404030301010803" pitchFamily="18" charset="0"/>
              </a:endParaRP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8F368770-CA61-478A-8470-8108C5CD300A}"/>
                </a:ext>
              </a:extLst>
            </p:cNvPr>
            <p:cNvGrpSpPr/>
            <p:nvPr/>
          </p:nvGrpSpPr>
          <p:grpSpPr>
            <a:xfrm>
              <a:off x="6487665" y="2367985"/>
              <a:ext cx="676638" cy="699296"/>
              <a:chOff x="6662475" y="2367985"/>
              <a:chExt cx="676638" cy="699296"/>
            </a:xfrm>
          </p:grpSpPr>
          <p:sp>
            <p:nvSpPr>
              <p:cNvPr id="19" name="Google Shape;156;p19">
                <a:extLst>
                  <a:ext uri="{FF2B5EF4-FFF2-40B4-BE49-F238E27FC236}">
                    <a16:creationId xmlns:a16="http://schemas.microsoft.com/office/drawing/2014/main" id="{B2238C4B-4777-4194-960B-A537BAB8F730}"/>
                  </a:ext>
                </a:extLst>
              </p:cNvPr>
              <p:cNvSpPr/>
              <p:nvPr/>
            </p:nvSpPr>
            <p:spPr>
              <a:xfrm rot="21012506">
                <a:off x="6662475" y="2367985"/>
                <a:ext cx="676638" cy="676644"/>
              </a:xfrm>
              <a:custGeom>
                <a:avLst/>
                <a:gdLst/>
                <a:ahLst/>
                <a:cxnLst/>
                <a:rect l="l" t="t" r="r" b="b"/>
                <a:pathLst>
                  <a:path w="17683" h="17682" fill="none" extrusionOk="0">
                    <a:moveTo>
                      <a:pt x="11472" y="17292"/>
                    </a:moveTo>
                    <a:lnTo>
                      <a:pt x="11472" y="12153"/>
                    </a:lnTo>
                    <a:lnTo>
                      <a:pt x="16416" y="7209"/>
                    </a:lnTo>
                    <a:lnTo>
                      <a:pt x="16416" y="7209"/>
                    </a:lnTo>
                    <a:lnTo>
                      <a:pt x="16562" y="7063"/>
                    </a:lnTo>
                    <a:lnTo>
                      <a:pt x="16684" y="6868"/>
                    </a:lnTo>
                    <a:lnTo>
                      <a:pt x="16830" y="6674"/>
                    </a:lnTo>
                    <a:lnTo>
                      <a:pt x="16927" y="6479"/>
                    </a:lnTo>
                    <a:lnTo>
                      <a:pt x="17146" y="6040"/>
                    </a:lnTo>
                    <a:lnTo>
                      <a:pt x="17317" y="5553"/>
                    </a:lnTo>
                    <a:lnTo>
                      <a:pt x="17439" y="5042"/>
                    </a:lnTo>
                    <a:lnTo>
                      <a:pt x="17560" y="4506"/>
                    </a:lnTo>
                    <a:lnTo>
                      <a:pt x="17633" y="3970"/>
                    </a:lnTo>
                    <a:lnTo>
                      <a:pt x="17658" y="3434"/>
                    </a:lnTo>
                    <a:lnTo>
                      <a:pt x="17682" y="2898"/>
                    </a:lnTo>
                    <a:lnTo>
                      <a:pt x="17682" y="2411"/>
                    </a:lnTo>
                    <a:lnTo>
                      <a:pt x="17658" y="1949"/>
                    </a:lnTo>
                    <a:lnTo>
                      <a:pt x="17609" y="1510"/>
                    </a:lnTo>
                    <a:lnTo>
                      <a:pt x="17536" y="1145"/>
                    </a:lnTo>
                    <a:lnTo>
                      <a:pt x="17463" y="828"/>
                    </a:lnTo>
                    <a:lnTo>
                      <a:pt x="17366" y="585"/>
                    </a:lnTo>
                    <a:lnTo>
                      <a:pt x="17292" y="487"/>
                    </a:lnTo>
                    <a:lnTo>
                      <a:pt x="17244" y="439"/>
                    </a:lnTo>
                    <a:lnTo>
                      <a:pt x="17244" y="439"/>
                    </a:lnTo>
                    <a:lnTo>
                      <a:pt x="17195" y="390"/>
                    </a:lnTo>
                    <a:lnTo>
                      <a:pt x="17098" y="317"/>
                    </a:lnTo>
                    <a:lnTo>
                      <a:pt x="16854" y="219"/>
                    </a:lnTo>
                    <a:lnTo>
                      <a:pt x="16537" y="146"/>
                    </a:lnTo>
                    <a:lnTo>
                      <a:pt x="16172" y="73"/>
                    </a:lnTo>
                    <a:lnTo>
                      <a:pt x="15734" y="25"/>
                    </a:lnTo>
                    <a:lnTo>
                      <a:pt x="15271" y="0"/>
                    </a:lnTo>
                    <a:lnTo>
                      <a:pt x="14784" y="0"/>
                    </a:lnTo>
                    <a:lnTo>
                      <a:pt x="14248" y="25"/>
                    </a:lnTo>
                    <a:lnTo>
                      <a:pt x="13712" y="49"/>
                    </a:lnTo>
                    <a:lnTo>
                      <a:pt x="13176" y="122"/>
                    </a:lnTo>
                    <a:lnTo>
                      <a:pt x="12641" y="244"/>
                    </a:lnTo>
                    <a:lnTo>
                      <a:pt x="12129" y="366"/>
                    </a:lnTo>
                    <a:lnTo>
                      <a:pt x="11642" y="536"/>
                    </a:lnTo>
                    <a:lnTo>
                      <a:pt x="11204" y="755"/>
                    </a:lnTo>
                    <a:lnTo>
                      <a:pt x="10985" y="853"/>
                    </a:lnTo>
                    <a:lnTo>
                      <a:pt x="10814" y="999"/>
                    </a:lnTo>
                    <a:lnTo>
                      <a:pt x="10619" y="1121"/>
                    </a:lnTo>
                    <a:lnTo>
                      <a:pt x="10473" y="1267"/>
                    </a:lnTo>
                    <a:lnTo>
                      <a:pt x="5529" y="6211"/>
                    </a:lnTo>
                    <a:lnTo>
                      <a:pt x="390" y="6211"/>
                    </a:lnTo>
                    <a:lnTo>
                      <a:pt x="390" y="6211"/>
                    </a:lnTo>
                    <a:lnTo>
                      <a:pt x="244" y="6235"/>
                    </a:lnTo>
                    <a:lnTo>
                      <a:pt x="147" y="6259"/>
                    </a:lnTo>
                    <a:lnTo>
                      <a:pt x="49" y="6308"/>
                    </a:lnTo>
                    <a:lnTo>
                      <a:pt x="0" y="6381"/>
                    </a:lnTo>
                    <a:lnTo>
                      <a:pt x="0" y="6454"/>
                    </a:lnTo>
                    <a:lnTo>
                      <a:pt x="25" y="6552"/>
                    </a:lnTo>
                    <a:lnTo>
                      <a:pt x="74" y="6649"/>
                    </a:lnTo>
                    <a:lnTo>
                      <a:pt x="171" y="6771"/>
                    </a:lnTo>
                    <a:lnTo>
                      <a:pt x="2582" y="9158"/>
                    </a:lnTo>
                    <a:lnTo>
                      <a:pt x="2265" y="9474"/>
                    </a:lnTo>
                    <a:lnTo>
                      <a:pt x="950" y="9718"/>
                    </a:lnTo>
                    <a:lnTo>
                      <a:pt x="950" y="9718"/>
                    </a:lnTo>
                    <a:lnTo>
                      <a:pt x="804" y="9767"/>
                    </a:lnTo>
                    <a:lnTo>
                      <a:pt x="682" y="9815"/>
                    </a:lnTo>
                    <a:lnTo>
                      <a:pt x="609" y="9913"/>
                    </a:lnTo>
                    <a:lnTo>
                      <a:pt x="561" y="9986"/>
                    </a:lnTo>
                    <a:lnTo>
                      <a:pt x="561" y="10083"/>
                    </a:lnTo>
                    <a:lnTo>
                      <a:pt x="585" y="10205"/>
                    </a:lnTo>
                    <a:lnTo>
                      <a:pt x="634" y="10302"/>
                    </a:lnTo>
                    <a:lnTo>
                      <a:pt x="731" y="10424"/>
                    </a:lnTo>
                    <a:lnTo>
                      <a:pt x="7258" y="16951"/>
                    </a:lnTo>
                    <a:lnTo>
                      <a:pt x="7258" y="16951"/>
                    </a:lnTo>
                    <a:lnTo>
                      <a:pt x="7380" y="17049"/>
                    </a:lnTo>
                    <a:lnTo>
                      <a:pt x="7477" y="17097"/>
                    </a:lnTo>
                    <a:lnTo>
                      <a:pt x="7599" y="17122"/>
                    </a:lnTo>
                    <a:lnTo>
                      <a:pt x="7697" y="17122"/>
                    </a:lnTo>
                    <a:lnTo>
                      <a:pt x="7770" y="17073"/>
                    </a:lnTo>
                    <a:lnTo>
                      <a:pt x="7867" y="17000"/>
                    </a:lnTo>
                    <a:lnTo>
                      <a:pt x="7916" y="16878"/>
                    </a:lnTo>
                    <a:lnTo>
                      <a:pt x="7965" y="16732"/>
                    </a:lnTo>
                    <a:lnTo>
                      <a:pt x="8208" y="15417"/>
                    </a:lnTo>
                    <a:lnTo>
                      <a:pt x="8525" y="15100"/>
                    </a:lnTo>
                    <a:lnTo>
                      <a:pt x="10911" y="17511"/>
                    </a:lnTo>
                    <a:lnTo>
                      <a:pt x="10911" y="17511"/>
                    </a:lnTo>
                    <a:lnTo>
                      <a:pt x="11033" y="17609"/>
                    </a:lnTo>
                    <a:lnTo>
                      <a:pt x="11131" y="17658"/>
                    </a:lnTo>
                    <a:lnTo>
                      <a:pt x="11228" y="17682"/>
                    </a:lnTo>
                    <a:lnTo>
                      <a:pt x="11301" y="17682"/>
                    </a:lnTo>
                    <a:lnTo>
                      <a:pt x="11374" y="17633"/>
                    </a:lnTo>
                    <a:lnTo>
                      <a:pt x="11423" y="17536"/>
                    </a:lnTo>
                    <a:lnTo>
                      <a:pt x="11447" y="17438"/>
                    </a:lnTo>
                    <a:lnTo>
                      <a:pt x="11472" y="17292"/>
                    </a:lnTo>
                    <a:lnTo>
                      <a:pt x="11472" y="17292"/>
                    </a:lnTo>
                    <a:close/>
                    <a:moveTo>
                      <a:pt x="6162" y="12202"/>
                    </a:moveTo>
                    <a:lnTo>
                      <a:pt x="6162" y="12202"/>
                    </a:lnTo>
                    <a:lnTo>
                      <a:pt x="6089" y="12275"/>
                    </a:lnTo>
                    <a:lnTo>
                      <a:pt x="6016" y="12324"/>
                    </a:lnTo>
                    <a:lnTo>
                      <a:pt x="5919" y="12348"/>
                    </a:lnTo>
                    <a:lnTo>
                      <a:pt x="5821" y="12348"/>
                    </a:lnTo>
                    <a:lnTo>
                      <a:pt x="5724" y="12348"/>
                    </a:lnTo>
                    <a:lnTo>
                      <a:pt x="5626" y="12324"/>
                    </a:lnTo>
                    <a:lnTo>
                      <a:pt x="5553" y="12275"/>
                    </a:lnTo>
                    <a:lnTo>
                      <a:pt x="5480" y="12202"/>
                    </a:lnTo>
                    <a:lnTo>
                      <a:pt x="5480" y="12202"/>
                    </a:lnTo>
                    <a:lnTo>
                      <a:pt x="5407" y="12129"/>
                    </a:lnTo>
                    <a:lnTo>
                      <a:pt x="5359" y="12056"/>
                    </a:lnTo>
                    <a:lnTo>
                      <a:pt x="5334" y="11959"/>
                    </a:lnTo>
                    <a:lnTo>
                      <a:pt x="5334" y="11861"/>
                    </a:lnTo>
                    <a:lnTo>
                      <a:pt x="5334" y="11764"/>
                    </a:lnTo>
                    <a:lnTo>
                      <a:pt x="5359" y="11666"/>
                    </a:lnTo>
                    <a:lnTo>
                      <a:pt x="5407" y="11593"/>
                    </a:lnTo>
                    <a:lnTo>
                      <a:pt x="5480" y="11520"/>
                    </a:lnTo>
                    <a:lnTo>
                      <a:pt x="8013" y="8987"/>
                    </a:lnTo>
                    <a:lnTo>
                      <a:pt x="8013" y="8987"/>
                    </a:lnTo>
                    <a:lnTo>
                      <a:pt x="8086" y="8939"/>
                    </a:lnTo>
                    <a:lnTo>
                      <a:pt x="8159" y="8890"/>
                    </a:lnTo>
                    <a:lnTo>
                      <a:pt x="8257" y="8865"/>
                    </a:lnTo>
                    <a:lnTo>
                      <a:pt x="8354" y="8841"/>
                    </a:lnTo>
                    <a:lnTo>
                      <a:pt x="8452" y="8865"/>
                    </a:lnTo>
                    <a:lnTo>
                      <a:pt x="8525" y="8890"/>
                    </a:lnTo>
                    <a:lnTo>
                      <a:pt x="8622" y="8939"/>
                    </a:lnTo>
                    <a:lnTo>
                      <a:pt x="8695" y="8987"/>
                    </a:lnTo>
                    <a:lnTo>
                      <a:pt x="8695" y="8987"/>
                    </a:lnTo>
                    <a:lnTo>
                      <a:pt x="8744" y="9060"/>
                    </a:lnTo>
                    <a:lnTo>
                      <a:pt x="8793" y="9158"/>
                    </a:lnTo>
                    <a:lnTo>
                      <a:pt x="8817" y="9231"/>
                    </a:lnTo>
                    <a:lnTo>
                      <a:pt x="8841" y="9328"/>
                    </a:lnTo>
                    <a:lnTo>
                      <a:pt x="8817" y="9426"/>
                    </a:lnTo>
                    <a:lnTo>
                      <a:pt x="8793" y="9523"/>
                    </a:lnTo>
                    <a:lnTo>
                      <a:pt x="8744" y="9596"/>
                    </a:lnTo>
                    <a:lnTo>
                      <a:pt x="8695" y="9669"/>
                    </a:lnTo>
                    <a:lnTo>
                      <a:pt x="6162" y="12202"/>
                    </a:lnTo>
                    <a:close/>
                    <a:moveTo>
                      <a:pt x="13396" y="7307"/>
                    </a:moveTo>
                    <a:lnTo>
                      <a:pt x="13396" y="7307"/>
                    </a:lnTo>
                    <a:lnTo>
                      <a:pt x="13274" y="7404"/>
                    </a:lnTo>
                    <a:lnTo>
                      <a:pt x="13152" y="7477"/>
                    </a:lnTo>
                    <a:lnTo>
                      <a:pt x="13006" y="7526"/>
                    </a:lnTo>
                    <a:lnTo>
                      <a:pt x="12836" y="7550"/>
                    </a:lnTo>
                    <a:lnTo>
                      <a:pt x="12689" y="7526"/>
                    </a:lnTo>
                    <a:lnTo>
                      <a:pt x="12543" y="7477"/>
                    </a:lnTo>
                    <a:lnTo>
                      <a:pt x="12421" y="7404"/>
                    </a:lnTo>
                    <a:lnTo>
                      <a:pt x="12300" y="7307"/>
                    </a:lnTo>
                    <a:lnTo>
                      <a:pt x="10376" y="5383"/>
                    </a:lnTo>
                    <a:lnTo>
                      <a:pt x="10376" y="5383"/>
                    </a:lnTo>
                    <a:lnTo>
                      <a:pt x="10278" y="5261"/>
                    </a:lnTo>
                    <a:lnTo>
                      <a:pt x="10205" y="5139"/>
                    </a:lnTo>
                    <a:lnTo>
                      <a:pt x="10156" y="4993"/>
                    </a:lnTo>
                    <a:lnTo>
                      <a:pt x="10132" y="4847"/>
                    </a:lnTo>
                    <a:lnTo>
                      <a:pt x="10156" y="4676"/>
                    </a:lnTo>
                    <a:lnTo>
                      <a:pt x="10205" y="4530"/>
                    </a:lnTo>
                    <a:lnTo>
                      <a:pt x="10278" y="4408"/>
                    </a:lnTo>
                    <a:lnTo>
                      <a:pt x="10376" y="4287"/>
                    </a:lnTo>
                    <a:lnTo>
                      <a:pt x="10376" y="4287"/>
                    </a:lnTo>
                    <a:lnTo>
                      <a:pt x="11326" y="3313"/>
                    </a:lnTo>
                    <a:lnTo>
                      <a:pt x="11326" y="3313"/>
                    </a:lnTo>
                    <a:lnTo>
                      <a:pt x="11496" y="3166"/>
                    </a:lnTo>
                    <a:lnTo>
                      <a:pt x="11666" y="3045"/>
                    </a:lnTo>
                    <a:lnTo>
                      <a:pt x="11861" y="2947"/>
                    </a:lnTo>
                    <a:lnTo>
                      <a:pt x="12032" y="2850"/>
                    </a:lnTo>
                    <a:lnTo>
                      <a:pt x="12227" y="2777"/>
                    </a:lnTo>
                    <a:lnTo>
                      <a:pt x="12446" y="2728"/>
                    </a:lnTo>
                    <a:lnTo>
                      <a:pt x="12641" y="2704"/>
                    </a:lnTo>
                    <a:lnTo>
                      <a:pt x="12836" y="2704"/>
                    </a:lnTo>
                    <a:lnTo>
                      <a:pt x="13055" y="2704"/>
                    </a:lnTo>
                    <a:lnTo>
                      <a:pt x="13250" y="2728"/>
                    </a:lnTo>
                    <a:lnTo>
                      <a:pt x="13469" y="2777"/>
                    </a:lnTo>
                    <a:lnTo>
                      <a:pt x="13664" y="2850"/>
                    </a:lnTo>
                    <a:lnTo>
                      <a:pt x="13834" y="2947"/>
                    </a:lnTo>
                    <a:lnTo>
                      <a:pt x="14029" y="3045"/>
                    </a:lnTo>
                    <a:lnTo>
                      <a:pt x="14199" y="3166"/>
                    </a:lnTo>
                    <a:lnTo>
                      <a:pt x="14370" y="3313"/>
                    </a:lnTo>
                    <a:lnTo>
                      <a:pt x="14370" y="3313"/>
                    </a:lnTo>
                    <a:lnTo>
                      <a:pt x="14516" y="3483"/>
                    </a:lnTo>
                    <a:lnTo>
                      <a:pt x="14638" y="3653"/>
                    </a:lnTo>
                    <a:lnTo>
                      <a:pt x="14735" y="3848"/>
                    </a:lnTo>
                    <a:lnTo>
                      <a:pt x="14833" y="4019"/>
                    </a:lnTo>
                    <a:lnTo>
                      <a:pt x="14906" y="4214"/>
                    </a:lnTo>
                    <a:lnTo>
                      <a:pt x="14954" y="4433"/>
                    </a:lnTo>
                    <a:lnTo>
                      <a:pt x="14979" y="4628"/>
                    </a:lnTo>
                    <a:lnTo>
                      <a:pt x="14979" y="4847"/>
                    </a:lnTo>
                    <a:lnTo>
                      <a:pt x="14979" y="5042"/>
                    </a:lnTo>
                    <a:lnTo>
                      <a:pt x="14954" y="5237"/>
                    </a:lnTo>
                    <a:lnTo>
                      <a:pt x="14906" y="5456"/>
                    </a:lnTo>
                    <a:lnTo>
                      <a:pt x="14833" y="5651"/>
                    </a:lnTo>
                    <a:lnTo>
                      <a:pt x="14735" y="5821"/>
                    </a:lnTo>
                    <a:lnTo>
                      <a:pt x="14638" y="6016"/>
                    </a:lnTo>
                    <a:lnTo>
                      <a:pt x="14516" y="6186"/>
                    </a:lnTo>
                    <a:lnTo>
                      <a:pt x="14370" y="6357"/>
                    </a:lnTo>
                    <a:lnTo>
                      <a:pt x="14370" y="6357"/>
                    </a:lnTo>
                    <a:lnTo>
                      <a:pt x="13396" y="7307"/>
                    </a:lnTo>
                    <a:lnTo>
                      <a:pt x="13396" y="7307"/>
                    </a:lnTo>
                    <a:close/>
                  </a:path>
                </a:pathLst>
              </a:custGeom>
              <a:noFill/>
              <a:ln w="19050" cap="rnd" cmpd="sng">
                <a:solidFill>
                  <a:srgbClr val="00206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157;p19">
                <a:extLst>
                  <a:ext uri="{FF2B5EF4-FFF2-40B4-BE49-F238E27FC236}">
                    <a16:creationId xmlns:a16="http://schemas.microsoft.com/office/drawing/2014/main" id="{AB1E580E-DE97-46D8-88BA-AFFCBE58E9C1}"/>
                  </a:ext>
                </a:extLst>
              </p:cNvPr>
              <p:cNvSpPr/>
              <p:nvPr/>
            </p:nvSpPr>
            <p:spPr>
              <a:xfrm rot="21012506">
                <a:off x="6738915" y="2942198"/>
                <a:ext cx="111887" cy="111894"/>
              </a:xfrm>
              <a:custGeom>
                <a:avLst/>
                <a:gdLst/>
                <a:ahLst/>
                <a:cxnLst/>
                <a:rect l="l" t="t" r="r" b="b"/>
                <a:pathLst>
                  <a:path w="2924" h="2924" fill="none" extrusionOk="0">
                    <a:moveTo>
                      <a:pt x="2656" y="269"/>
                    </a:moveTo>
                    <a:lnTo>
                      <a:pt x="2656" y="269"/>
                    </a:lnTo>
                    <a:lnTo>
                      <a:pt x="2509" y="147"/>
                    </a:lnTo>
                    <a:lnTo>
                      <a:pt x="2363" y="74"/>
                    </a:lnTo>
                    <a:lnTo>
                      <a:pt x="2193" y="25"/>
                    </a:lnTo>
                    <a:lnTo>
                      <a:pt x="2022" y="1"/>
                    </a:lnTo>
                    <a:lnTo>
                      <a:pt x="1852" y="25"/>
                    </a:lnTo>
                    <a:lnTo>
                      <a:pt x="1681" y="74"/>
                    </a:lnTo>
                    <a:lnTo>
                      <a:pt x="1511" y="147"/>
                    </a:lnTo>
                    <a:lnTo>
                      <a:pt x="1365" y="269"/>
                    </a:lnTo>
                    <a:lnTo>
                      <a:pt x="1365" y="269"/>
                    </a:lnTo>
                    <a:lnTo>
                      <a:pt x="1219" y="488"/>
                    </a:lnTo>
                    <a:lnTo>
                      <a:pt x="999" y="829"/>
                    </a:lnTo>
                    <a:lnTo>
                      <a:pt x="561" y="1730"/>
                    </a:lnTo>
                    <a:lnTo>
                      <a:pt x="171" y="2558"/>
                    </a:lnTo>
                    <a:lnTo>
                      <a:pt x="1" y="2924"/>
                    </a:lnTo>
                    <a:lnTo>
                      <a:pt x="1" y="2924"/>
                    </a:lnTo>
                    <a:lnTo>
                      <a:pt x="366" y="2753"/>
                    </a:lnTo>
                    <a:lnTo>
                      <a:pt x="1194" y="2363"/>
                    </a:lnTo>
                    <a:lnTo>
                      <a:pt x="2095" y="1925"/>
                    </a:lnTo>
                    <a:lnTo>
                      <a:pt x="2436" y="1706"/>
                    </a:lnTo>
                    <a:lnTo>
                      <a:pt x="2656" y="1560"/>
                    </a:lnTo>
                    <a:lnTo>
                      <a:pt x="2656" y="1560"/>
                    </a:lnTo>
                    <a:lnTo>
                      <a:pt x="2777" y="1414"/>
                    </a:lnTo>
                    <a:lnTo>
                      <a:pt x="2850" y="1243"/>
                    </a:lnTo>
                    <a:lnTo>
                      <a:pt x="2899" y="1073"/>
                    </a:lnTo>
                    <a:lnTo>
                      <a:pt x="2923" y="902"/>
                    </a:lnTo>
                    <a:lnTo>
                      <a:pt x="2899" y="732"/>
                    </a:lnTo>
                    <a:lnTo>
                      <a:pt x="2850" y="561"/>
                    </a:lnTo>
                    <a:lnTo>
                      <a:pt x="2777" y="415"/>
                    </a:lnTo>
                    <a:lnTo>
                      <a:pt x="2656" y="269"/>
                    </a:lnTo>
                    <a:lnTo>
                      <a:pt x="2656" y="269"/>
                    </a:lnTo>
                    <a:close/>
                  </a:path>
                </a:pathLst>
              </a:custGeom>
              <a:noFill/>
              <a:ln w="19050" cap="rnd" cmpd="sng">
                <a:solidFill>
                  <a:srgbClr val="00206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158;p19">
                <a:extLst>
                  <a:ext uri="{FF2B5EF4-FFF2-40B4-BE49-F238E27FC236}">
                    <a16:creationId xmlns:a16="http://schemas.microsoft.com/office/drawing/2014/main" id="{C7DE1696-F536-427D-B6B1-2AD2ADC0D895}"/>
                  </a:ext>
                </a:extLst>
              </p:cNvPr>
              <p:cNvSpPr/>
              <p:nvPr/>
            </p:nvSpPr>
            <p:spPr>
              <a:xfrm rot="21012506">
                <a:off x="6832303" y="2995453"/>
                <a:ext cx="71823" cy="71828"/>
              </a:xfrm>
              <a:custGeom>
                <a:avLst/>
                <a:gdLst/>
                <a:ahLst/>
                <a:cxnLst/>
                <a:rect l="l" t="t" r="r" b="b"/>
                <a:pathLst>
                  <a:path w="1877" h="1877" fill="none" extrusionOk="0">
                    <a:moveTo>
                      <a:pt x="1657" y="244"/>
                    </a:moveTo>
                    <a:lnTo>
                      <a:pt x="1657" y="244"/>
                    </a:lnTo>
                    <a:lnTo>
                      <a:pt x="1535" y="147"/>
                    </a:lnTo>
                    <a:lnTo>
                      <a:pt x="1413" y="74"/>
                    </a:lnTo>
                    <a:lnTo>
                      <a:pt x="1267" y="25"/>
                    </a:lnTo>
                    <a:lnTo>
                      <a:pt x="1121" y="1"/>
                    </a:lnTo>
                    <a:lnTo>
                      <a:pt x="975" y="25"/>
                    </a:lnTo>
                    <a:lnTo>
                      <a:pt x="829" y="74"/>
                    </a:lnTo>
                    <a:lnTo>
                      <a:pt x="707" y="147"/>
                    </a:lnTo>
                    <a:lnTo>
                      <a:pt x="585" y="244"/>
                    </a:lnTo>
                    <a:lnTo>
                      <a:pt x="585" y="244"/>
                    </a:lnTo>
                    <a:lnTo>
                      <a:pt x="464" y="391"/>
                    </a:lnTo>
                    <a:lnTo>
                      <a:pt x="366" y="610"/>
                    </a:lnTo>
                    <a:lnTo>
                      <a:pt x="269" y="878"/>
                    </a:lnTo>
                    <a:lnTo>
                      <a:pt x="171" y="1170"/>
                    </a:lnTo>
                    <a:lnTo>
                      <a:pt x="50" y="1681"/>
                    </a:lnTo>
                    <a:lnTo>
                      <a:pt x="1" y="1876"/>
                    </a:lnTo>
                    <a:lnTo>
                      <a:pt x="1" y="1876"/>
                    </a:lnTo>
                    <a:lnTo>
                      <a:pt x="220" y="1852"/>
                    </a:lnTo>
                    <a:lnTo>
                      <a:pt x="731" y="1706"/>
                    </a:lnTo>
                    <a:lnTo>
                      <a:pt x="999" y="1633"/>
                    </a:lnTo>
                    <a:lnTo>
                      <a:pt x="1267" y="1535"/>
                    </a:lnTo>
                    <a:lnTo>
                      <a:pt x="1511" y="1413"/>
                    </a:lnTo>
                    <a:lnTo>
                      <a:pt x="1657" y="1316"/>
                    </a:lnTo>
                    <a:lnTo>
                      <a:pt x="1657" y="1316"/>
                    </a:lnTo>
                    <a:lnTo>
                      <a:pt x="1754" y="1194"/>
                    </a:lnTo>
                    <a:lnTo>
                      <a:pt x="1827" y="1048"/>
                    </a:lnTo>
                    <a:lnTo>
                      <a:pt x="1876" y="926"/>
                    </a:lnTo>
                    <a:lnTo>
                      <a:pt x="1876" y="780"/>
                    </a:lnTo>
                    <a:lnTo>
                      <a:pt x="1876" y="634"/>
                    </a:lnTo>
                    <a:lnTo>
                      <a:pt x="1827" y="488"/>
                    </a:lnTo>
                    <a:lnTo>
                      <a:pt x="1754" y="366"/>
                    </a:lnTo>
                    <a:lnTo>
                      <a:pt x="1657" y="244"/>
                    </a:lnTo>
                    <a:lnTo>
                      <a:pt x="1657" y="244"/>
                    </a:lnTo>
                    <a:close/>
                  </a:path>
                </a:pathLst>
              </a:custGeom>
              <a:noFill/>
              <a:ln w="19050" cap="rnd" cmpd="sng">
                <a:solidFill>
                  <a:srgbClr val="00206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159;p19">
                <a:extLst>
                  <a:ext uri="{FF2B5EF4-FFF2-40B4-BE49-F238E27FC236}">
                    <a16:creationId xmlns:a16="http://schemas.microsoft.com/office/drawing/2014/main" id="{3C79F4B5-8E76-4B72-A7CE-14FF3C8C66A3}"/>
                  </a:ext>
                </a:extLst>
              </p:cNvPr>
              <p:cNvSpPr/>
              <p:nvPr/>
            </p:nvSpPr>
            <p:spPr>
              <a:xfrm rot="21012506">
                <a:off x="6703103" y="2904283"/>
                <a:ext cx="71785" cy="71790"/>
              </a:xfrm>
              <a:custGeom>
                <a:avLst/>
                <a:gdLst/>
                <a:ahLst/>
                <a:cxnLst/>
                <a:rect l="l" t="t" r="r" b="b"/>
                <a:pathLst>
                  <a:path w="1876" h="1876" fill="none" extrusionOk="0">
                    <a:moveTo>
                      <a:pt x="1632" y="219"/>
                    </a:moveTo>
                    <a:lnTo>
                      <a:pt x="1632" y="219"/>
                    </a:lnTo>
                    <a:lnTo>
                      <a:pt x="1510" y="122"/>
                    </a:lnTo>
                    <a:lnTo>
                      <a:pt x="1388" y="49"/>
                    </a:lnTo>
                    <a:lnTo>
                      <a:pt x="1242" y="0"/>
                    </a:lnTo>
                    <a:lnTo>
                      <a:pt x="1096" y="0"/>
                    </a:lnTo>
                    <a:lnTo>
                      <a:pt x="950" y="0"/>
                    </a:lnTo>
                    <a:lnTo>
                      <a:pt x="828" y="49"/>
                    </a:lnTo>
                    <a:lnTo>
                      <a:pt x="682" y="122"/>
                    </a:lnTo>
                    <a:lnTo>
                      <a:pt x="560" y="219"/>
                    </a:lnTo>
                    <a:lnTo>
                      <a:pt x="560" y="219"/>
                    </a:lnTo>
                    <a:lnTo>
                      <a:pt x="463" y="366"/>
                    </a:lnTo>
                    <a:lnTo>
                      <a:pt x="341" y="609"/>
                    </a:lnTo>
                    <a:lnTo>
                      <a:pt x="244" y="877"/>
                    </a:lnTo>
                    <a:lnTo>
                      <a:pt x="171" y="1145"/>
                    </a:lnTo>
                    <a:lnTo>
                      <a:pt x="25" y="1656"/>
                    </a:lnTo>
                    <a:lnTo>
                      <a:pt x="0" y="1876"/>
                    </a:lnTo>
                    <a:lnTo>
                      <a:pt x="0" y="1876"/>
                    </a:lnTo>
                    <a:lnTo>
                      <a:pt x="195" y="1827"/>
                    </a:lnTo>
                    <a:lnTo>
                      <a:pt x="707" y="1705"/>
                    </a:lnTo>
                    <a:lnTo>
                      <a:pt x="999" y="1608"/>
                    </a:lnTo>
                    <a:lnTo>
                      <a:pt x="1267" y="1510"/>
                    </a:lnTo>
                    <a:lnTo>
                      <a:pt x="1486" y="1413"/>
                    </a:lnTo>
                    <a:lnTo>
                      <a:pt x="1632" y="1291"/>
                    </a:lnTo>
                    <a:lnTo>
                      <a:pt x="1632" y="1291"/>
                    </a:lnTo>
                    <a:lnTo>
                      <a:pt x="1729" y="1169"/>
                    </a:lnTo>
                    <a:lnTo>
                      <a:pt x="1802" y="1048"/>
                    </a:lnTo>
                    <a:lnTo>
                      <a:pt x="1851" y="901"/>
                    </a:lnTo>
                    <a:lnTo>
                      <a:pt x="1876" y="755"/>
                    </a:lnTo>
                    <a:lnTo>
                      <a:pt x="1851" y="609"/>
                    </a:lnTo>
                    <a:lnTo>
                      <a:pt x="1802" y="463"/>
                    </a:lnTo>
                    <a:lnTo>
                      <a:pt x="1729" y="341"/>
                    </a:lnTo>
                    <a:lnTo>
                      <a:pt x="1632" y="219"/>
                    </a:lnTo>
                    <a:lnTo>
                      <a:pt x="1632" y="219"/>
                    </a:lnTo>
                    <a:close/>
                  </a:path>
                </a:pathLst>
              </a:custGeom>
              <a:noFill/>
              <a:ln w="19050" cap="rnd" cmpd="sng">
                <a:solidFill>
                  <a:srgbClr val="00206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2" name="Google Shape;160;p19">
              <a:extLst>
                <a:ext uri="{FF2B5EF4-FFF2-40B4-BE49-F238E27FC236}">
                  <a16:creationId xmlns:a16="http://schemas.microsoft.com/office/drawing/2014/main" id="{013E9E94-9D8E-4684-ADE5-5EFAE0568734}"/>
                </a:ext>
              </a:extLst>
            </p:cNvPr>
            <p:cNvSpPr/>
            <p:nvPr/>
          </p:nvSpPr>
          <p:spPr>
            <a:xfrm>
              <a:off x="6190551" y="887713"/>
              <a:ext cx="257246" cy="245628"/>
            </a:xfrm>
            <a:custGeom>
              <a:avLst/>
              <a:gdLst/>
              <a:ahLst/>
              <a:cxnLst/>
              <a:rect l="l" t="t" r="r" b="b"/>
              <a:pathLst>
                <a:path w="15101" h="14419" fill="none" extrusionOk="0">
                  <a:moveTo>
                    <a:pt x="7234" y="293"/>
                  </a:moveTo>
                  <a:lnTo>
                    <a:pt x="7234" y="293"/>
                  </a:lnTo>
                  <a:lnTo>
                    <a:pt x="7307" y="171"/>
                  </a:lnTo>
                  <a:lnTo>
                    <a:pt x="7380" y="74"/>
                  </a:lnTo>
                  <a:lnTo>
                    <a:pt x="7477" y="25"/>
                  </a:lnTo>
                  <a:lnTo>
                    <a:pt x="7550" y="1"/>
                  </a:lnTo>
                  <a:lnTo>
                    <a:pt x="7623" y="25"/>
                  </a:lnTo>
                  <a:lnTo>
                    <a:pt x="7721" y="74"/>
                  </a:lnTo>
                  <a:lnTo>
                    <a:pt x="7794" y="171"/>
                  </a:lnTo>
                  <a:lnTo>
                    <a:pt x="7867" y="293"/>
                  </a:lnTo>
                  <a:lnTo>
                    <a:pt x="9523" y="4092"/>
                  </a:lnTo>
                  <a:lnTo>
                    <a:pt x="9523" y="4092"/>
                  </a:lnTo>
                  <a:lnTo>
                    <a:pt x="9596" y="4214"/>
                  </a:lnTo>
                  <a:lnTo>
                    <a:pt x="9718" y="4360"/>
                  </a:lnTo>
                  <a:lnTo>
                    <a:pt x="9840" y="4482"/>
                  </a:lnTo>
                  <a:lnTo>
                    <a:pt x="9986" y="4604"/>
                  </a:lnTo>
                  <a:lnTo>
                    <a:pt x="10132" y="4701"/>
                  </a:lnTo>
                  <a:lnTo>
                    <a:pt x="10302" y="4774"/>
                  </a:lnTo>
                  <a:lnTo>
                    <a:pt x="10449" y="4847"/>
                  </a:lnTo>
                  <a:lnTo>
                    <a:pt x="10619" y="4872"/>
                  </a:lnTo>
                  <a:lnTo>
                    <a:pt x="14711" y="5286"/>
                  </a:lnTo>
                  <a:lnTo>
                    <a:pt x="14711" y="5286"/>
                  </a:lnTo>
                  <a:lnTo>
                    <a:pt x="14857" y="5310"/>
                  </a:lnTo>
                  <a:lnTo>
                    <a:pt x="14979" y="5359"/>
                  </a:lnTo>
                  <a:lnTo>
                    <a:pt x="15052" y="5407"/>
                  </a:lnTo>
                  <a:lnTo>
                    <a:pt x="15100" y="5505"/>
                  </a:lnTo>
                  <a:lnTo>
                    <a:pt x="15100" y="5578"/>
                  </a:lnTo>
                  <a:lnTo>
                    <a:pt x="15076" y="5675"/>
                  </a:lnTo>
                  <a:lnTo>
                    <a:pt x="15027" y="5773"/>
                  </a:lnTo>
                  <a:lnTo>
                    <a:pt x="14906" y="5895"/>
                  </a:lnTo>
                  <a:lnTo>
                    <a:pt x="11837" y="8622"/>
                  </a:lnTo>
                  <a:lnTo>
                    <a:pt x="11837" y="8622"/>
                  </a:lnTo>
                  <a:lnTo>
                    <a:pt x="11715" y="8744"/>
                  </a:lnTo>
                  <a:lnTo>
                    <a:pt x="11618" y="8890"/>
                  </a:lnTo>
                  <a:lnTo>
                    <a:pt x="11545" y="9061"/>
                  </a:lnTo>
                  <a:lnTo>
                    <a:pt x="11472" y="9231"/>
                  </a:lnTo>
                  <a:lnTo>
                    <a:pt x="11423" y="9402"/>
                  </a:lnTo>
                  <a:lnTo>
                    <a:pt x="11398" y="9572"/>
                  </a:lnTo>
                  <a:lnTo>
                    <a:pt x="11398" y="9743"/>
                  </a:lnTo>
                  <a:lnTo>
                    <a:pt x="11423" y="9913"/>
                  </a:lnTo>
                  <a:lnTo>
                    <a:pt x="12300" y="13956"/>
                  </a:lnTo>
                  <a:lnTo>
                    <a:pt x="12300" y="13956"/>
                  </a:lnTo>
                  <a:lnTo>
                    <a:pt x="12324" y="14102"/>
                  </a:lnTo>
                  <a:lnTo>
                    <a:pt x="12300" y="14200"/>
                  </a:lnTo>
                  <a:lnTo>
                    <a:pt x="12275" y="14297"/>
                  </a:lnTo>
                  <a:lnTo>
                    <a:pt x="12227" y="14370"/>
                  </a:lnTo>
                  <a:lnTo>
                    <a:pt x="12129" y="14394"/>
                  </a:lnTo>
                  <a:lnTo>
                    <a:pt x="12032" y="14419"/>
                  </a:lnTo>
                  <a:lnTo>
                    <a:pt x="11910" y="14370"/>
                  </a:lnTo>
                  <a:lnTo>
                    <a:pt x="11788" y="14321"/>
                  </a:lnTo>
                  <a:lnTo>
                    <a:pt x="8232" y="12227"/>
                  </a:lnTo>
                  <a:lnTo>
                    <a:pt x="8232" y="12227"/>
                  </a:lnTo>
                  <a:lnTo>
                    <a:pt x="8086" y="12154"/>
                  </a:lnTo>
                  <a:lnTo>
                    <a:pt x="7916" y="12105"/>
                  </a:lnTo>
                  <a:lnTo>
                    <a:pt x="7721" y="12081"/>
                  </a:lnTo>
                  <a:lnTo>
                    <a:pt x="7550" y="12081"/>
                  </a:lnTo>
                  <a:lnTo>
                    <a:pt x="7380" y="12081"/>
                  </a:lnTo>
                  <a:lnTo>
                    <a:pt x="7185" y="12105"/>
                  </a:lnTo>
                  <a:lnTo>
                    <a:pt x="7015" y="12154"/>
                  </a:lnTo>
                  <a:lnTo>
                    <a:pt x="6868" y="12227"/>
                  </a:lnTo>
                  <a:lnTo>
                    <a:pt x="3313" y="14321"/>
                  </a:lnTo>
                  <a:lnTo>
                    <a:pt x="3313" y="14321"/>
                  </a:lnTo>
                  <a:lnTo>
                    <a:pt x="3191" y="14370"/>
                  </a:lnTo>
                  <a:lnTo>
                    <a:pt x="3069" y="14419"/>
                  </a:lnTo>
                  <a:lnTo>
                    <a:pt x="2972" y="14394"/>
                  </a:lnTo>
                  <a:lnTo>
                    <a:pt x="2874" y="14370"/>
                  </a:lnTo>
                  <a:lnTo>
                    <a:pt x="2826" y="14297"/>
                  </a:lnTo>
                  <a:lnTo>
                    <a:pt x="2801" y="14200"/>
                  </a:lnTo>
                  <a:lnTo>
                    <a:pt x="2777" y="14102"/>
                  </a:lnTo>
                  <a:lnTo>
                    <a:pt x="2801" y="13956"/>
                  </a:lnTo>
                  <a:lnTo>
                    <a:pt x="3678" y="9913"/>
                  </a:lnTo>
                  <a:lnTo>
                    <a:pt x="3678" y="9913"/>
                  </a:lnTo>
                  <a:lnTo>
                    <a:pt x="3702" y="9743"/>
                  </a:lnTo>
                  <a:lnTo>
                    <a:pt x="3702" y="9572"/>
                  </a:lnTo>
                  <a:lnTo>
                    <a:pt x="3678" y="9402"/>
                  </a:lnTo>
                  <a:lnTo>
                    <a:pt x="3629" y="9231"/>
                  </a:lnTo>
                  <a:lnTo>
                    <a:pt x="3556" y="9061"/>
                  </a:lnTo>
                  <a:lnTo>
                    <a:pt x="3483" y="8890"/>
                  </a:lnTo>
                  <a:lnTo>
                    <a:pt x="3386" y="8744"/>
                  </a:lnTo>
                  <a:lnTo>
                    <a:pt x="3264" y="8622"/>
                  </a:lnTo>
                  <a:lnTo>
                    <a:pt x="195" y="5895"/>
                  </a:lnTo>
                  <a:lnTo>
                    <a:pt x="195" y="5895"/>
                  </a:lnTo>
                  <a:lnTo>
                    <a:pt x="73" y="5773"/>
                  </a:lnTo>
                  <a:lnTo>
                    <a:pt x="25" y="5675"/>
                  </a:lnTo>
                  <a:lnTo>
                    <a:pt x="0" y="5578"/>
                  </a:lnTo>
                  <a:lnTo>
                    <a:pt x="0" y="5505"/>
                  </a:lnTo>
                  <a:lnTo>
                    <a:pt x="49" y="5407"/>
                  </a:lnTo>
                  <a:lnTo>
                    <a:pt x="122" y="5359"/>
                  </a:lnTo>
                  <a:lnTo>
                    <a:pt x="244" y="5310"/>
                  </a:lnTo>
                  <a:lnTo>
                    <a:pt x="390" y="5286"/>
                  </a:lnTo>
                  <a:lnTo>
                    <a:pt x="4482" y="4872"/>
                  </a:lnTo>
                  <a:lnTo>
                    <a:pt x="4482" y="4872"/>
                  </a:lnTo>
                  <a:lnTo>
                    <a:pt x="4652" y="4847"/>
                  </a:lnTo>
                  <a:lnTo>
                    <a:pt x="4798" y="4774"/>
                  </a:lnTo>
                  <a:lnTo>
                    <a:pt x="4969" y="4701"/>
                  </a:lnTo>
                  <a:lnTo>
                    <a:pt x="5115" y="4604"/>
                  </a:lnTo>
                  <a:lnTo>
                    <a:pt x="5261" y="4482"/>
                  </a:lnTo>
                  <a:lnTo>
                    <a:pt x="5383" y="4360"/>
                  </a:lnTo>
                  <a:lnTo>
                    <a:pt x="5505" y="4214"/>
                  </a:lnTo>
                  <a:lnTo>
                    <a:pt x="5578" y="4092"/>
                  </a:lnTo>
                  <a:lnTo>
                    <a:pt x="7234" y="293"/>
                  </a:lnTo>
                  <a:close/>
                </a:path>
              </a:pathLst>
            </a:custGeom>
            <a:noFill/>
            <a:ln w="19050" cap="rnd" cmpd="sng">
              <a:solidFill>
                <a:srgbClr val="00206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61;p19">
              <a:extLst>
                <a:ext uri="{FF2B5EF4-FFF2-40B4-BE49-F238E27FC236}">
                  <a16:creationId xmlns:a16="http://schemas.microsoft.com/office/drawing/2014/main" id="{C6614450-26B5-4413-8092-DCFC8EEA765B}"/>
                </a:ext>
              </a:extLst>
            </p:cNvPr>
            <p:cNvSpPr/>
            <p:nvPr/>
          </p:nvSpPr>
          <p:spPr>
            <a:xfrm rot="2697415">
              <a:off x="7885794" y="2145273"/>
              <a:ext cx="390522" cy="372885"/>
            </a:xfrm>
            <a:custGeom>
              <a:avLst/>
              <a:gdLst/>
              <a:ahLst/>
              <a:cxnLst/>
              <a:rect l="l" t="t" r="r" b="b"/>
              <a:pathLst>
                <a:path w="15101" h="14419" fill="none" extrusionOk="0">
                  <a:moveTo>
                    <a:pt x="7234" y="293"/>
                  </a:moveTo>
                  <a:lnTo>
                    <a:pt x="7234" y="293"/>
                  </a:lnTo>
                  <a:lnTo>
                    <a:pt x="7307" y="171"/>
                  </a:lnTo>
                  <a:lnTo>
                    <a:pt x="7380" y="74"/>
                  </a:lnTo>
                  <a:lnTo>
                    <a:pt x="7477" y="25"/>
                  </a:lnTo>
                  <a:lnTo>
                    <a:pt x="7550" y="1"/>
                  </a:lnTo>
                  <a:lnTo>
                    <a:pt x="7623" y="25"/>
                  </a:lnTo>
                  <a:lnTo>
                    <a:pt x="7721" y="74"/>
                  </a:lnTo>
                  <a:lnTo>
                    <a:pt x="7794" y="171"/>
                  </a:lnTo>
                  <a:lnTo>
                    <a:pt x="7867" y="293"/>
                  </a:lnTo>
                  <a:lnTo>
                    <a:pt x="9523" y="4092"/>
                  </a:lnTo>
                  <a:lnTo>
                    <a:pt x="9523" y="4092"/>
                  </a:lnTo>
                  <a:lnTo>
                    <a:pt x="9596" y="4214"/>
                  </a:lnTo>
                  <a:lnTo>
                    <a:pt x="9718" y="4360"/>
                  </a:lnTo>
                  <a:lnTo>
                    <a:pt x="9840" y="4482"/>
                  </a:lnTo>
                  <a:lnTo>
                    <a:pt x="9986" y="4604"/>
                  </a:lnTo>
                  <a:lnTo>
                    <a:pt x="10132" y="4701"/>
                  </a:lnTo>
                  <a:lnTo>
                    <a:pt x="10302" y="4774"/>
                  </a:lnTo>
                  <a:lnTo>
                    <a:pt x="10449" y="4847"/>
                  </a:lnTo>
                  <a:lnTo>
                    <a:pt x="10619" y="4872"/>
                  </a:lnTo>
                  <a:lnTo>
                    <a:pt x="14711" y="5286"/>
                  </a:lnTo>
                  <a:lnTo>
                    <a:pt x="14711" y="5286"/>
                  </a:lnTo>
                  <a:lnTo>
                    <a:pt x="14857" y="5310"/>
                  </a:lnTo>
                  <a:lnTo>
                    <a:pt x="14979" y="5359"/>
                  </a:lnTo>
                  <a:lnTo>
                    <a:pt x="15052" y="5407"/>
                  </a:lnTo>
                  <a:lnTo>
                    <a:pt x="15100" y="5505"/>
                  </a:lnTo>
                  <a:lnTo>
                    <a:pt x="15100" y="5578"/>
                  </a:lnTo>
                  <a:lnTo>
                    <a:pt x="15076" y="5675"/>
                  </a:lnTo>
                  <a:lnTo>
                    <a:pt x="15027" y="5773"/>
                  </a:lnTo>
                  <a:lnTo>
                    <a:pt x="14906" y="5895"/>
                  </a:lnTo>
                  <a:lnTo>
                    <a:pt x="11837" y="8622"/>
                  </a:lnTo>
                  <a:lnTo>
                    <a:pt x="11837" y="8622"/>
                  </a:lnTo>
                  <a:lnTo>
                    <a:pt x="11715" y="8744"/>
                  </a:lnTo>
                  <a:lnTo>
                    <a:pt x="11618" y="8890"/>
                  </a:lnTo>
                  <a:lnTo>
                    <a:pt x="11545" y="9061"/>
                  </a:lnTo>
                  <a:lnTo>
                    <a:pt x="11472" y="9231"/>
                  </a:lnTo>
                  <a:lnTo>
                    <a:pt x="11423" y="9402"/>
                  </a:lnTo>
                  <a:lnTo>
                    <a:pt x="11398" y="9572"/>
                  </a:lnTo>
                  <a:lnTo>
                    <a:pt x="11398" y="9743"/>
                  </a:lnTo>
                  <a:lnTo>
                    <a:pt x="11423" y="9913"/>
                  </a:lnTo>
                  <a:lnTo>
                    <a:pt x="12300" y="13956"/>
                  </a:lnTo>
                  <a:lnTo>
                    <a:pt x="12300" y="13956"/>
                  </a:lnTo>
                  <a:lnTo>
                    <a:pt x="12324" y="14102"/>
                  </a:lnTo>
                  <a:lnTo>
                    <a:pt x="12300" y="14200"/>
                  </a:lnTo>
                  <a:lnTo>
                    <a:pt x="12275" y="14297"/>
                  </a:lnTo>
                  <a:lnTo>
                    <a:pt x="12227" y="14370"/>
                  </a:lnTo>
                  <a:lnTo>
                    <a:pt x="12129" y="14394"/>
                  </a:lnTo>
                  <a:lnTo>
                    <a:pt x="12032" y="14419"/>
                  </a:lnTo>
                  <a:lnTo>
                    <a:pt x="11910" y="14370"/>
                  </a:lnTo>
                  <a:lnTo>
                    <a:pt x="11788" y="14321"/>
                  </a:lnTo>
                  <a:lnTo>
                    <a:pt x="8232" y="12227"/>
                  </a:lnTo>
                  <a:lnTo>
                    <a:pt x="8232" y="12227"/>
                  </a:lnTo>
                  <a:lnTo>
                    <a:pt x="8086" y="12154"/>
                  </a:lnTo>
                  <a:lnTo>
                    <a:pt x="7916" y="12105"/>
                  </a:lnTo>
                  <a:lnTo>
                    <a:pt x="7721" y="12081"/>
                  </a:lnTo>
                  <a:lnTo>
                    <a:pt x="7550" y="12081"/>
                  </a:lnTo>
                  <a:lnTo>
                    <a:pt x="7380" y="12081"/>
                  </a:lnTo>
                  <a:lnTo>
                    <a:pt x="7185" y="12105"/>
                  </a:lnTo>
                  <a:lnTo>
                    <a:pt x="7015" y="12154"/>
                  </a:lnTo>
                  <a:lnTo>
                    <a:pt x="6868" y="12227"/>
                  </a:lnTo>
                  <a:lnTo>
                    <a:pt x="3313" y="14321"/>
                  </a:lnTo>
                  <a:lnTo>
                    <a:pt x="3313" y="14321"/>
                  </a:lnTo>
                  <a:lnTo>
                    <a:pt x="3191" y="14370"/>
                  </a:lnTo>
                  <a:lnTo>
                    <a:pt x="3069" y="14419"/>
                  </a:lnTo>
                  <a:lnTo>
                    <a:pt x="2972" y="14394"/>
                  </a:lnTo>
                  <a:lnTo>
                    <a:pt x="2874" y="14370"/>
                  </a:lnTo>
                  <a:lnTo>
                    <a:pt x="2826" y="14297"/>
                  </a:lnTo>
                  <a:lnTo>
                    <a:pt x="2801" y="14200"/>
                  </a:lnTo>
                  <a:lnTo>
                    <a:pt x="2777" y="14102"/>
                  </a:lnTo>
                  <a:lnTo>
                    <a:pt x="2801" y="13956"/>
                  </a:lnTo>
                  <a:lnTo>
                    <a:pt x="3678" y="9913"/>
                  </a:lnTo>
                  <a:lnTo>
                    <a:pt x="3678" y="9913"/>
                  </a:lnTo>
                  <a:lnTo>
                    <a:pt x="3702" y="9743"/>
                  </a:lnTo>
                  <a:lnTo>
                    <a:pt x="3702" y="9572"/>
                  </a:lnTo>
                  <a:lnTo>
                    <a:pt x="3678" y="9402"/>
                  </a:lnTo>
                  <a:lnTo>
                    <a:pt x="3629" y="9231"/>
                  </a:lnTo>
                  <a:lnTo>
                    <a:pt x="3556" y="9061"/>
                  </a:lnTo>
                  <a:lnTo>
                    <a:pt x="3483" y="8890"/>
                  </a:lnTo>
                  <a:lnTo>
                    <a:pt x="3386" y="8744"/>
                  </a:lnTo>
                  <a:lnTo>
                    <a:pt x="3264" y="8622"/>
                  </a:lnTo>
                  <a:lnTo>
                    <a:pt x="195" y="5895"/>
                  </a:lnTo>
                  <a:lnTo>
                    <a:pt x="195" y="5895"/>
                  </a:lnTo>
                  <a:lnTo>
                    <a:pt x="73" y="5773"/>
                  </a:lnTo>
                  <a:lnTo>
                    <a:pt x="25" y="5675"/>
                  </a:lnTo>
                  <a:lnTo>
                    <a:pt x="0" y="5578"/>
                  </a:lnTo>
                  <a:lnTo>
                    <a:pt x="0" y="5505"/>
                  </a:lnTo>
                  <a:lnTo>
                    <a:pt x="49" y="5407"/>
                  </a:lnTo>
                  <a:lnTo>
                    <a:pt x="122" y="5359"/>
                  </a:lnTo>
                  <a:lnTo>
                    <a:pt x="244" y="5310"/>
                  </a:lnTo>
                  <a:lnTo>
                    <a:pt x="390" y="5286"/>
                  </a:lnTo>
                  <a:lnTo>
                    <a:pt x="4482" y="4872"/>
                  </a:lnTo>
                  <a:lnTo>
                    <a:pt x="4482" y="4872"/>
                  </a:lnTo>
                  <a:lnTo>
                    <a:pt x="4652" y="4847"/>
                  </a:lnTo>
                  <a:lnTo>
                    <a:pt x="4798" y="4774"/>
                  </a:lnTo>
                  <a:lnTo>
                    <a:pt x="4969" y="4701"/>
                  </a:lnTo>
                  <a:lnTo>
                    <a:pt x="5115" y="4604"/>
                  </a:lnTo>
                  <a:lnTo>
                    <a:pt x="5261" y="4482"/>
                  </a:lnTo>
                  <a:lnTo>
                    <a:pt x="5383" y="4360"/>
                  </a:lnTo>
                  <a:lnTo>
                    <a:pt x="5505" y="4214"/>
                  </a:lnTo>
                  <a:lnTo>
                    <a:pt x="5578" y="4092"/>
                  </a:lnTo>
                  <a:lnTo>
                    <a:pt x="7234" y="293"/>
                  </a:lnTo>
                  <a:close/>
                </a:path>
              </a:pathLst>
            </a:custGeom>
            <a:noFill/>
            <a:ln w="19050" cap="rnd" cmpd="sng">
              <a:solidFill>
                <a:srgbClr val="00206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62;p19">
              <a:extLst>
                <a:ext uri="{FF2B5EF4-FFF2-40B4-BE49-F238E27FC236}">
                  <a16:creationId xmlns:a16="http://schemas.microsoft.com/office/drawing/2014/main" id="{6B50A8CD-2745-4BCE-8633-A94169EF9722}"/>
                </a:ext>
              </a:extLst>
            </p:cNvPr>
            <p:cNvSpPr/>
            <p:nvPr/>
          </p:nvSpPr>
          <p:spPr>
            <a:xfrm>
              <a:off x="8194736" y="1932400"/>
              <a:ext cx="156409" cy="149417"/>
            </a:xfrm>
            <a:custGeom>
              <a:avLst/>
              <a:gdLst/>
              <a:ahLst/>
              <a:cxnLst/>
              <a:rect l="l" t="t" r="r" b="b"/>
              <a:pathLst>
                <a:path w="15101" h="14419" fill="none" extrusionOk="0">
                  <a:moveTo>
                    <a:pt x="7234" y="293"/>
                  </a:moveTo>
                  <a:lnTo>
                    <a:pt x="7234" y="293"/>
                  </a:lnTo>
                  <a:lnTo>
                    <a:pt x="7307" y="171"/>
                  </a:lnTo>
                  <a:lnTo>
                    <a:pt x="7380" y="74"/>
                  </a:lnTo>
                  <a:lnTo>
                    <a:pt x="7477" y="25"/>
                  </a:lnTo>
                  <a:lnTo>
                    <a:pt x="7550" y="1"/>
                  </a:lnTo>
                  <a:lnTo>
                    <a:pt x="7623" y="25"/>
                  </a:lnTo>
                  <a:lnTo>
                    <a:pt x="7721" y="74"/>
                  </a:lnTo>
                  <a:lnTo>
                    <a:pt x="7794" y="171"/>
                  </a:lnTo>
                  <a:lnTo>
                    <a:pt x="7867" y="293"/>
                  </a:lnTo>
                  <a:lnTo>
                    <a:pt x="9523" y="4092"/>
                  </a:lnTo>
                  <a:lnTo>
                    <a:pt x="9523" y="4092"/>
                  </a:lnTo>
                  <a:lnTo>
                    <a:pt x="9596" y="4214"/>
                  </a:lnTo>
                  <a:lnTo>
                    <a:pt x="9718" y="4360"/>
                  </a:lnTo>
                  <a:lnTo>
                    <a:pt x="9840" y="4482"/>
                  </a:lnTo>
                  <a:lnTo>
                    <a:pt x="9986" y="4604"/>
                  </a:lnTo>
                  <a:lnTo>
                    <a:pt x="10132" y="4701"/>
                  </a:lnTo>
                  <a:lnTo>
                    <a:pt x="10302" y="4774"/>
                  </a:lnTo>
                  <a:lnTo>
                    <a:pt x="10449" y="4847"/>
                  </a:lnTo>
                  <a:lnTo>
                    <a:pt x="10619" y="4872"/>
                  </a:lnTo>
                  <a:lnTo>
                    <a:pt x="14711" y="5286"/>
                  </a:lnTo>
                  <a:lnTo>
                    <a:pt x="14711" y="5286"/>
                  </a:lnTo>
                  <a:lnTo>
                    <a:pt x="14857" y="5310"/>
                  </a:lnTo>
                  <a:lnTo>
                    <a:pt x="14979" y="5359"/>
                  </a:lnTo>
                  <a:lnTo>
                    <a:pt x="15052" y="5407"/>
                  </a:lnTo>
                  <a:lnTo>
                    <a:pt x="15100" y="5505"/>
                  </a:lnTo>
                  <a:lnTo>
                    <a:pt x="15100" y="5578"/>
                  </a:lnTo>
                  <a:lnTo>
                    <a:pt x="15076" y="5675"/>
                  </a:lnTo>
                  <a:lnTo>
                    <a:pt x="15027" y="5773"/>
                  </a:lnTo>
                  <a:lnTo>
                    <a:pt x="14906" y="5895"/>
                  </a:lnTo>
                  <a:lnTo>
                    <a:pt x="11837" y="8622"/>
                  </a:lnTo>
                  <a:lnTo>
                    <a:pt x="11837" y="8622"/>
                  </a:lnTo>
                  <a:lnTo>
                    <a:pt x="11715" y="8744"/>
                  </a:lnTo>
                  <a:lnTo>
                    <a:pt x="11618" y="8890"/>
                  </a:lnTo>
                  <a:lnTo>
                    <a:pt x="11545" y="9061"/>
                  </a:lnTo>
                  <a:lnTo>
                    <a:pt x="11472" y="9231"/>
                  </a:lnTo>
                  <a:lnTo>
                    <a:pt x="11423" y="9402"/>
                  </a:lnTo>
                  <a:lnTo>
                    <a:pt x="11398" y="9572"/>
                  </a:lnTo>
                  <a:lnTo>
                    <a:pt x="11398" y="9743"/>
                  </a:lnTo>
                  <a:lnTo>
                    <a:pt x="11423" y="9913"/>
                  </a:lnTo>
                  <a:lnTo>
                    <a:pt x="12300" y="13956"/>
                  </a:lnTo>
                  <a:lnTo>
                    <a:pt x="12300" y="13956"/>
                  </a:lnTo>
                  <a:lnTo>
                    <a:pt x="12324" y="14102"/>
                  </a:lnTo>
                  <a:lnTo>
                    <a:pt x="12300" y="14200"/>
                  </a:lnTo>
                  <a:lnTo>
                    <a:pt x="12275" y="14297"/>
                  </a:lnTo>
                  <a:lnTo>
                    <a:pt x="12227" y="14370"/>
                  </a:lnTo>
                  <a:lnTo>
                    <a:pt x="12129" y="14394"/>
                  </a:lnTo>
                  <a:lnTo>
                    <a:pt x="12032" y="14419"/>
                  </a:lnTo>
                  <a:lnTo>
                    <a:pt x="11910" y="14370"/>
                  </a:lnTo>
                  <a:lnTo>
                    <a:pt x="11788" y="14321"/>
                  </a:lnTo>
                  <a:lnTo>
                    <a:pt x="8232" y="12227"/>
                  </a:lnTo>
                  <a:lnTo>
                    <a:pt x="8232" y="12227"/>
                  </a:lnTo>
                  <a:lnTo>
                    <a:pt x="8086" y="12154"/>
                  </a:lnTo>
                  <a:lnTo>
                    <a:pt x="7916" y="12105"/>
                  </a:lnTo>
                  <a:lnTo>
                    <a:pt x="7721" y="12081"/>
                  </a:lnTo>
                  <a:lnTo>
                    <a:pt x="7550" y="12081"/>
                  </a:lnTo>
                  <a:lnTo>
                    <a:pt x="7380" y="12081"/>
                  </a:lnTo>
                  <a:lnTo>
                    <a:pt x="7185" y="12105"/>
                  </a:lnTo>
                  <a:lnTo>
                    <a:pt x="7015" y="12154"/>
                  </a:lnTo>
                  <a:lnTo>
                    <a:pt x="6868" y="12227"/>
                  </a:lnTo>
                  <a:lnTo>
                    <a:pt x="3313" y="14321"/>
                  </a:lnTo>
                  <a:lnTo>
                    <a:pt x="3313" y="14321"/>
                  </a:lnTo>
                  <a:lnTo>
                    <a:pt x="3191" y="14370"/>
                  </a:lnTo>
                  <a:lnTo>
                    <a:pt x="3069" y="14419"/>
                  </a:lnTo>
                  <a:lnTo>
                    <a:pt x="2972" y="14394"/>
                  </a:lnTo>
                  <a:lnTo>
                    <a:pt x="2874" y="14370"/>
                  </a:lnTo>
                  <a:lnTo>
                    <a:pt x="2826" y="14297"/>
                  </a:lnTo>
                  <a:lnTo>
                    <a:pt x="2801" y="14200"/>
                  </a:lnTo>
                  <a:lnTo>
                    <a:pt x="2777" y="14102"/>
                  </a:lnTo>
                  <a:lnTo>
                    <a:pt x="2801" y="13956"/>
                  </a:lnTo>
                  <a:lnTo>
                    <a:pt x="3678" y="9913"/>
                  </a:lnTo>
                  <a:lnTo>
                    <a:pt x="3678" y="9913"/>
                  </a:lnTo>
                  <a:lnTo>
                    <a:pt x="3702" y="9743"/>
                  </a:lnTo>
                  <a:lnTo>
                    <a:pt x="3702" y="9572"/>
                  </a:lnTo>
                  <a:lnTo>
                    <a:pt x="3678" y="9402"/>
                  </a:lnTo>
                  <a:lnTo>
                    <a:pt x="3629" y="9231"/>
                  </a:lnTo>
                  <a:lnTo>
                    <a:pt x="3556" y="9061"/>
                  </a:lnTo>
                  <a:lnTo>
                    <a:pt x="3483" y="8890"/>
                  </a:lnTo>
                  <a:lnTo>
                    <a:pt x="3386" y="8744"/>
                  </a:lnTo>
                  <a:lnTo>
                    <a:pt x="3264" y="8622"/>
                  </a:lnTo>
                  <a:lnTo>
                    <a:pt x="195" y="5895"/>
                  </a:lnTo>
                  <a:lnTo>
                    <a:pt x="195" y="5895"/>
                  </a:lnTo>
                  <a:lnTo>
                    <a:pt x="73" y="5773"/>
                  </a:lnTo>
                  <a:lnTo>
                    <a:pt x="25" y="5675"/>
                  </a:lnTo>
                  <a:lnTo>
                    <a:pt x="0" y="5578"/>
                  </a:lnTo>
                  <a:lnTo>
                    <a:pt x="0" y="5505"/>
                  </a:lnTo>
                  <a:lnTo>
                    <a:pt x="49" y="5407"/>
                  </a:lnTo>
                  <a:lnTo>
                    <a:pt x="122" y="5359"/>
                  </a:lnTo>
                  <a:lnTo>
                    <a:pt x="244" y="5310"/>
                  </a:lnTo>
                  <a:lnTo>
                    <a:pt x="390" y="5286"/>
                  </a:lnTo>
                  <a:lnTo>
                    <a:pt x="4482" y="4872"/>
                  </a:lnTo>
                  <a:lnTo>
                    <a:pt x="4482" y="4872"/>
                  </a:lnTo>
                  <a:lnTo>
                    <a:pt x="4652" y="4847"/>
                  </a:lnTo>
                  <a:lnTo>
                    <a:pt x="4798" y="4774"/>
                  </a:lnTo>
                  <a:lnTo>
                    <a:pt x="4969" y="4701"/>
                  </a:lnTo>
                  <a:lnTo>
                    <a:pt x="5115" y="4604"/>
                  </a:lnTo>
                  <a:lnTo>
                    <a:pt x="5261" y="4482"/>
                  </a:lnTo>
                  <a:lnTo>
                    <a:pt x="5383" y="4360"/>
                  </a:lnTo>
                  <a:lnTo>
                    <a:pt x="5505" y="4214"/>
                  </a:lnTo>
                  <a:lnTo>
                    <a:pt x="5578" y="4092"/>
                  </a:lnTo>
                  <a:lnTo>
                    <a:pt x="7234" y="293"/>
                  </a:lnTo>
                  <a:close/>
                </a:path>
              </a:pathLst>
            </a:custGeom>
            <a:noFill/>
            <a:ln w="19050" cap="rnd" cmpd="sng">
              <a:solidFill>
                <a:srgbClr val="00206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63;p19">
              <a:extLst>
                <a:ext uri="{FF2B5EF4-FFF2-40B4-BE49-F238E27FC236}">
                  <a16:creationId xmlns:a16="http://schemas.microsoft.com/office/drawing/2014/main" id="{AF5D1DB1-7B92-44FD-B054-8354E3374933}"/>
                </a:ext>
              </a:extLst>
            </p:cNvPr>
            <p:cNvSpPr/>
            <p:nvPr/>
          </p:nvSpPr>
          <p:spPr>
            <a:xfrm rot="1279885">
              <a:off x="6012317" y="1628627"/>
              <a:ext cx="156402" cy="149398"/>
            </a:xfrm>
            <a:custGeom>
              <a:avLst/>
              <a:gdLst/>
              <a:ahLst/>
              <a:cxnLst/>
              <a:rect l="l" t="t" r="r" b="b"/>
              <a:pathLst>
                <a:path w="15101" h="14419" fill="none" extrusionOk="0">
                  <a:moveTo>
                    <a:pt x="7234" y="293"/>
                  </a:moveTo>
                  <a:lnTo>
                    <a:pt x="7234" y="293"/>
                  </a:lnTo>
                  <a:lnTo>
                    <a:pt x="7307" y="171"/>
                  </a:lnTo>
                  <a:lnTo>
                    <a:pt x="7380" y="74"/>
                  </a:lnTo>
                  <a:lnTo>
                    <a:pt x="7477" y="25"/>
                  </a:lnTo>
                  <a:lnTo>
                    <a:pt x="7550" y="1"/>
                  </a:lnTo>
                  <a:lnTo>
                    <a:pt x="7623" y="25"/>
                  </a:lnTo>
                  <a:lnTo>
                    <a:pt x="7721" y="74"/>
                  </a:lnTo>
                  <a:lnTo>
                    <a:pt x="7794" y="171"/>
                  </a:lnTo>
                  <a:lnTo>
                    <a:pt x="7867" y="293"/>
                  </a:lnTo>
                  <a:lnTo>
                    <a:pt x="9523" y="4092"/>
                  </a:lnTo>
                  <a:lnTo>
                    <a:pt x="9523" y="4092"/>
                  </a:lnTo>
                  <a:lnTo>
                    <a:pt x="9596" y="4214"/>
                  </a:lnTo>
                  <a:lnTo>
                    <a:pt x="9718" y="4360"/>
                  </a:lnTo>
                  <a:lnTo>
                    <a:pt x="9840" y="4482"/>
                  </a:lnTo>
                  <a:lnTo>
                    <a:pt x="9986" y="4604"/>
                  </a:lnTo>
                  <a:lnTo>
                    <a:pt x="10132" y="4701"/>
                  </a:lnTo>
                  <a:lnTo>
                    <a:pt x="10302" y="4774"/>
                  </a:lnTo>
                  <a:lnTo>
                    <a:pt x="10449" y="4847"/>
                  </a:lnTo>
                  <a:lnTo>
                    <a:pt x="10619" y="4872"/>
                  </a:lnTo>
                  <a:lnTo>
                    <a:pt x="14711" y="5286"/>
                  </a:lnTo>
                  <a:lnTo>
                    <a:pt x="14711" y="5286"/>
                  </a:lnTo>
                  <a:lnTo>
                    <a:pt x="14857" y="5310"/>
                  </a:lnTo>
                  <a:lnTo>
                    <a:pt x="14979" y="5359"/>
                  </a:lnTo>
                  <a:lnTo>
                    <a:pt x="15052" y="5407"/>
                  </a:lnTo>
                  <a:lnTo>
                    <a:pt x="15100" y="5505"/>
                  </a:lnTo>
                  <a:lnTo>
                    <a:pt x="15100" y="5578"/>
                  </a:lnTo>
                  <a:lnTo>
                    <a:pt x="15076" y="5675"/>
                  </a:lnTo>
                  <a:lnTo>
                    <a:pt x="15027" y="5773"/>
                  </a:lnTo>
                  <a:lnTo>
                    <a:pt x="14906" y="5895"/>
                  </a:lnTo>
                  <a:lnTo>
                    <a:pt x="11837" y="8622"/>
                  </a:lnTo>
                  <a:lnTo>
                    <a:pt x="11837" y="8622"/>
                  </a:lnTo>
                  <a:lnTo>
                    <a:pt x="11715" y="8744"/>
                  </a:lnTo>
                  <a:lnTo>
                    <a:pt x="11618" y="8890"/>
                  </a:lnTo>
                  <a:lnTo>
                    <a:pt x="11545" y="9061"/>
                  </a:lnTo>
                  <a:lnTo>
                    <a:pt x="11472" y="9231"/>
                  </a:lnTo>
                  <a:lnTo>
                    <a:pt x="11423" y="9402"/>
                  </a:lnTo>
                  <a:lnTo>
                    <a:pt x="11398" y="9572"/>
                  </a:lnTo>
                  <a:lnTo>
                    <a:pt x="11398" y="9743"/>
                  </a:lnTo>
                  <a:lnTo>
                    <a:pt x="11423" y="9913"/>
                  </a:lnTo>
                  <a:lnTo>
                    <a:pt x="12300" y="13956"/>
                  </a:lnTo>
                  <a:lnTo>
                    <a:pt x="12300" y="13956"/>
                  </a:lnTo>
                  <a:lnTo>
                    <a:pt x="12324" y="14102"/>
                  </a:lnTo>
                  <a:lnTo>
                    <a:pt x="12300" y="14200"/>
                  </a:lnTo>
                  <a:lnTo>
                    <a:pt x="12275" y="14297"/>
                  </a:lnTo>
                  <a:lnTo>
                    <a:pt x="12227" y="14370"/>
                  </a:lnTo>
                  <a:lnTo>
                    <a:pt x="12129" y="14394"/>
                  </a:lnTo>
                  <a:lnTo>
                    <a:pt x="12032" y="14419"/>
                  </a:lnTo>
                  <a:lnTo>
                    <a:pt x="11910" y="14370"/>
                  </a:lnTo>
                  <a:lnTo>
                    <a:pt x="11788" y="14321"/>
                  </a:lnTo>
                  <a:lnTo>
                    <a:pt x="8232" y="12227"/>
                  </a:lnTo>
                  <a:lnTo>
                    <a:pt x="8232" y="12227"/>
                  </a:lnTo>
                  <a:lnTo>
                    <a:pt x="8086" y="12154"/>
                  </a:lnTo>
                  <a:lnTo>
                    <a:pt x="7916" y="12105"/>
                  </a:lnTo>
                  <a:lnTo>
                    <a:pt x="7721" y="12081"/>
                  </a:lnTo>
                  <a:lnTo>
                    <a:pt x="7550" y="12081"/>
                  </a:lnTo>
                  <a:lnTo>
                    <a:pt x="7380" y="12081"/>
                  </a:lnTo>
                  <a:lnTo>
                    <a:pt x="7185" y="12105"/>
                  </a:lnTo>
                  <a:lnTo>
                    <a:pt x="7015" y="12154"/>
                  </a:lnTo>
                  <a:lnTo>
                    <a:pt x="6868" y="12227"/>
                  </a:lnTo>
                  <a:lnTo>
                    <a:pt x="3313" y="14321"/>
                  </a:lnTo>
                  <a:lnTo>
                    <a:pt x="3313" y="14321"/>
                  </a:lnTo>
                  <a:lnTo>
                    <a:pt x="3191" y="14370"/>
                  </a:lnTo>
                  <a:lnTo>
                    <a:pt x="3069" y="14419"/>
                  </a:lnTo>
                  <a:lnTo>
                    <a:pt x="2972" y="14394"/>
                  </a:lnTo>
                  <a:lnTo>
                    <a:pt x="2874" y="14370"/>
                  </a:lnTo>
                  <a:lnTo>
                    <a:pt x="2826" y="14297"/>
                  </a:lnTo>
                  <a:lnTo>
                    <a:pt x="2801" y="14200"/>
                  </a:lnTo>
                  <a:lnTo>
                    <a:pt x="2777" y="14102"/>
                  </a:lnTo>
                  <a:lnTo>
                    <a:pt x="2801" y="13956"/>
                  </a:lnTo>
                  <a:lnTo>
                    <a:pt x="3678" y="9913"/>
                  </a:lnTo>
                  <a:lnTo>
                    <a:pt x="3678" y="9913"/>
                  </a:lnTo>
                  <a:lnTo>
                    <a:pt x="3702" y="9743"/>
                  </a:lnTo>
                  <a:lnTo>
                    <a:pt x="3702" y="9572"/>
                  </a:lnTo>
                  <a:lnTo>
                    <a:pt x="3678" y="9402"/>
                  </a:lnTo>
                  <a:lnTo>
                    <a:pt x="3629" y="9231"/>
                  </a:lnTo>
                  <a:lnTo>
                    <a:pt x="3556" y="9061"/>
                  </a:lnTo>
                  <a:lnTo>
                    <a:pt x="3483" y="8890"/>
                  </a:lnTo>
                  <a:lnTo>
                    <a:pt x="3386" y="8744"/>
                  </a:lnTo>
                  <a:lnTo>
                    <a:pt x="3264" y="8622"/>
                  </a:lnTo>
                  <a:lnTo>
                    <a:pt x="195" y="5895"/>
                  </a:lnTo>
                  <a:lnTo>
                    <a:pt x="195" y="5895"/>
                  </a:lnTo>
                  <a:lnTo>
                    <a:pt x="73" y="5773"/>
                  </a:lnTo>
                  <a:lnTo>
                    <a:pt x="25" y="5675"/>
                  </a:lnTo>
                  <a:lnTo>
                    <a:pt x="0" y="5578"/>
                  </a:lnTo>
                  <a:lnTo>
                    <a:pt x="0" y="5505"/>
                  </a:lnTo>
                  <a:lnTo>
                    <a:pt x="49" y="5407"/>
                  </a:lnTo>
                  <a:lnTo>
                    <a:pt x="122" y="5359"/>
                  </a:lnTo>
                  <a:lnTo>
                    <a:pt x="244" y="5310"/>
                  </a:lnTo>
                  <a:lnTo>
                    <a:pt x="390" y="5286"/>
                  </a:lnTo>
                  <a:lnTo>
                    <a:pt x="4482" y="4872"/>
                  </a:lnTo>
                  <a:lnTo>
                    <a:pt x="4482" y="4872"/>
                  </a:lnTo>
                  <a:lnTo>
                    <a:pt x="4652" y="4847"/>
                  </a:lnTo>
                  <a:lnTo>
                    <a:pt x="4798" y="4774"/>
                  </a:lnTo>
                  <a:lnTo>
                    <a:pt x="4969" y="4701"/>
                  </a:lnTo>
                  <a:lnTo>
                    <a:pt x="5115" y="4604"/>
                  </a:lnTo>
                  <a:lnTo>
                    <a:pt x="5261" y="4482"/>
                  </a:lnTo>
                  <a:lnTo>
                    <a:pt x="5383" y="4360"/>
                  </a:lnTo>
                  <a:lnTo>
                    <a:pt x="5505" y="4214"/>
                  </a:lnTo>
                  <a:lnTo>
                    <a:pt x="5578" y="4092"/>
                  </a:lnTo>
                  <a:lnTo>
                    <a:pt x="7234" y="293"/>
                  </a:lnTo>
                  <a:close/>
                </a:path>
              </a:pathLst>
            </a:custGeom>
            <a:noFill/>
            <a:ln w="19050" cap="rnd" cmpd="sng">
              <a:solidFill>
                <a:srgbClr val="00206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70C0"/>
                </a:solidFill>
              </a:endParaRPr>
            </a:p>
          </p:txBody>
        </p:sp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2193FCDB-6ADE-4866-9B83-1351AEDA5D3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6246161" y="884529"/>
              <a:ext cx="1756779" cy="136150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252160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B674D-5A3B-D5C4-D60C-BFA0D4D0C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572681"/>
            <a:ext cx="8520600" cy="5727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Garamond" panose="02020404030301010803" pitchFamily="18" charset="0"/>
              </a:rPr>
              <a:t>Navigate HTML – Like a Tree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B5632B7-331D-3A45-A6BF-B47C5E359F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100" t="-1870" r="389" b="16397"/>
          <a:stretch/>
        </p:blipFill>
        <p:spPr>
          <a:xfrm>
            <a:off x="3608787" y="-18322"/>
            <a:ext cx="1456989" cy="587624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C2632B4F-7970-E84F-87E8-06C4FAECFE0A}"/>
              </a:ext>
            </a:extLst>
          </p:cNvPr>
          <p:cNvGrpSpPr/>
          <p:nvPr/>
        </p:nvGrpSpPr>
        <p:grpSpPr>
          <a:xfrm>
            <a:off x="447841" y="4539978"/>
            <a:ext cx="8403552" cy="611556"/>
            <a:chOff x="200952" y="4489704"/>
            <a:chExt cx="8861093" cy="643279"/>
          </a:xfrm>
        </p:grpSpPr>
        <p:pic>
          <p:nvPicPr>
            <p:cNvPr id="22" name="Picture 2" descr="University of Calabar Nigeria">
              <a:extLst>
                <a:ext uri="{FF2B5EF4-FFF2-40B4-BE49-F238E27FC236}">
                  <a16:creationId xmlns:a16="http://schemas.microsoft.com/office/drawing/2014/main" id="{60DF5868-01D7-BC46-A934-186EE64C344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30551" y="4659892"/>
              <a:ext cx="1495687" cy="4212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6" descr="Academic Hive - Get access to global opportunities and open education  resources - Academic Hive">
              <a:extLst>
                <a:ext uri="{FF2B5EF4-FFF2-40B4-BE49-F238E27FC236}">
                  <a16:creationId xmlns:a16="http://schemas.microsoft.com/office/drawing/2014/main" id="{1D305930-1B5D-2C44-BEEB-258440C8C2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0952" y="4489704"/>
              <a:ext cx="1173055" cy="5828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14" descr="HTML5 sicss_h_m logo">
              <a:extLst>
                <a:ext uri="{FF2B5EF4-FFF2-40B4-BE49-F238E27FC236}">
                  <a16:creationId xmlns:a16="http://schemas.microsoft.com/office/drawing/2014/main" id="{9611421C-BFCE-5142-9D7E-36ACCF5C02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95113" y="4629866"/>
              <a:ext cx="1028956" cy="503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16">
              <a:extLst>
                <a:ext uri="{FF2B5EF4-FFF2-40B4-BE49-F238E27FC236}">
                  <a16:creationId xmlns:a16="http://schemas.microsoft.com/office/drawing/2014/main" id="{FE08FCDE-2D0A-984D-A9B0-3732B333192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37156" y="4659892"/>
              <a:ext cx="624889" cy="4212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18">
              <a:extLst>
                <a:ext uri="{FF2B5EF4-FFF2-40B4-BE49-F238E27FC236}">
                  <a16:creationId xmlns:a16="http://schemas.microsoft.com/office/drawing/2014/main" id="{5CB3D9E6-3DB2-9F43-9D9B-52C22DCEB29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20629" y="4720048"/>
              <a:ext cx="1077628" cy="3524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B2411D56-78CE-AA43-BE70-C03E32B2DEC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760361" y="4669422"/>
              <a:ext cx="763212" cy="424007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86303BA8-8828-2A4D-A1E2-41D80A20B1A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941849" y="4669676"/>
              <a:ext cx="763212" cy="423753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A006BD6C-00D9-724E-80F7-67B6AD93781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620429" y="4721707"/>
              <a:ext cx="1403344" cy="350836"/>
            </a:xfrm>
            <a:prstGeom prst="rect">
              <a:avLst/>
            </a:prstGeom>
          </p:spPr>
        </p:pic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90250801-5151-406A-B72B-8559D16A79F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037196" y="1546413"/>
            <a:ext cx="3795104" cy="2151528"/>
          </a:xfrm>
          <a:prstGeom prst="rect">
            <a:avLst/>
          </a:prstGeom>
          <a:ln w="12700">
            <a:solidFill>
              <a:srgbClr val="FF0000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51E1EC3-2D93-4600-9231-C6672A75B75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48770" y="1145381"/>
            <a:ext cx="4739596" cy="3343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8132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B674D-5A3B-D5C4-D60C-BFA0D4D0C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572681"/>
            <a:ext cx="8520600" cy="572700"/>
          </a:xfrm>
        </p:spPr>
        <p:txBody>
          <a:bodyPr>
            <a:normAutofit fontScale="90000"/>
          </a:bodyPr>
          <a:lstStyle/>
          <a:p>
            <a:r>
              <a:rPr lang="en-US" sz="2800" b="1" dirty="0">
                <a:latin typeface="Garamond" panose="02020404030301010803" pitchFamily="18" charset="0"/>
              </a:rPr>
              <a:t>Navigating HTML – Navigating Nodes with Selectors</a:t>
            </a:r>
            <a:endParaRPr lang="en-US" dirty="0">
              <a:latin typeface="Garamond" panose="02020404030301010803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F3CA8C-EE93-9629-AB5E-561F92ECD6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234771"/>
            <a:ext cx="8520600" cy="3336048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chemeClr val="bg2"/>
                </a:solidFill>
                <a:latin typeface="Garamond" panose="02020404030301010803" pitchFamily="18" charset="0"/>
              </a:rPr>
              <a:t>Navigating Nodes (Parents and Children)</a:t>
            </a:r>
          </a:p>
          <a:p>
            <a:pPr marL="114300" indent="0" algn="ctr">
              <a:buNone/>
            </a:pPr>
            <a:r>
              <a:rPr lang="en-US" dirty="0" err="1">
                <a:solidFill>
                  <a:srgbClr val="002060"/>
                </a:solidFill>
                <a:latin typeface="Lucida Console" panose="020B0609040504020204" pitchFamily="49" charset="0"/>
              </a:rPr>
              <a:t>html_node</a:t>
            </a:r>
            <a:r>
              <a:rPr lang="en-US" dirty="0">
                <a:solidFill>
                  <a:srgbClr val="002060"/>
                </a:solidFill>
                <a:latin typeface="Lucida Console" panose="020B0609040504020204" pitchFamily="49" charset="0"/>
              </a:rPr>
              <a:t>(html, “p”)</a:t>
            </a:r>
          </a:p>
          <a:p>
            <a:pPr marL="114300" indent="0" algn="ctr">
              <a:buNone/>
            </a:pPr>
            <a:r>
              <a:rPr lang="en-US" dirty="0">
                <a:solidFill>
                  <a:srgbClr val="002060"/>
                </a:solidFill>
                <a:latin typeface="Lucida Console" panose="020B0609040504020204" pitchFamily="49" charset="0"/>
              </a:rPr>
              <a:t>html %&gt;% </a:t>
            </a:r>
            <a:r>
              <a:rPr lang="en-US" dirty="0" err="1">
                <a:solidFill>
                  <a:srgbClr val="002060"/>
                </a:solidFill>
                <a:latin typeface="Lucida Console" panose="020B0609040504020204" pitchFamily="49" charset="0"/>
              </a:rPr>
              <a:t>html_node</a:t>
            </a:r>
            <a:r>
              <a:rPr lang="en-US" dirty="0">
                <a:solidFill>
                  <a:srgbClr val="002060"/>
                </a:solidFill>
                <a:latin typeface="Lucida Console" panose="020B0609040504020204" pitchFamily="49" charset="0"/>
              </a:rPr>
              <a:t>(“p”)</a:t>
            </a:r>
          </a:p>
          <a:p>
            <a:pPr marL="114300" indent="0" algn="ctr">
              <a:buNone/>
            </a:pPr>
            <a:r>
              <a:rPr lang="en-US" dirty="0">
                <a:solidFill>
                  <a:srgbClr val="002060"/>
                </a:solidFill>
                <a:latin typeface="Lucida Console" panose="020B0609040504020204" pitchFamily="49" charset="0"/>
              </a:rPr>
              <a:t>html %&gt;% </a:t>
            </a:r>
            <a:r>
              <a:rPr lang="en-US" dirty="0" err="1">
                <a:solidFill>
                  <a:srgbClr val="002060"/>
                </a:solidFill>
                <a:latin typeface="Lucida Console" panose="020B0609040504020204" pitchFamily="49" charset="0"/>
              </a:rPr>
              <a:t>html_nodes</a:t>
            </a:r>
            <a:r>
              <a:rPr lang="en-US" dirty="0">
                <a:solidFill>
                  <a:srgbClr val="002060"/>
                </a:solidFill>
                <a:latin typeface="Lucida Console" panose="020B0609040504020204" pitchFamily="49" charset="0"/>
              </a:rPr>
              <a:t>(“p”)</a:t>
            </a:r>
          </a:p>
          <a:p>
            <a:pPr marL="114300" indent="0" algn="ctr">
              <a:buNone/>
            </a:pPr>
            <a:endParaRPr lang="en-US" dirty="0">
              <a:solidFill>
                <a:srgbClr val="002060"/>
              </a:solidFill>
              <a:latin typeface="Lucida Console" panose="020B0609040504020204" pitchFamily="49" charset="0"/>
            </a:endParaRPr>
          </a:p>
          <a:p>
            <a:pPr marL="114300" indent="0" algn="ctr">
              <a:buNone/>
            </a:pPr>
            <a:r>
              <a:rPr lang="en-US" dirty="0">
                <a:solidFill>
                  <a:srgbClr val="002060"/>
                </a:solidFill>
                <a:latin typeface="Lucida Console" panose="020B0609040504020204" pitchFamily="49" charset="0"/>
              </a:rPr>
              <a:t>html %&gt;% </a:t>
            </a:r>
            <a:r>
              <a:rPr lang="en-US" dirty="0" err="1">
                <a:solidFill>
                  <a:srgbClr val="002060"/>
                </a:solidFill>
                <a:latin typeface="Lucida Console" panose="020B0609040504020204" pitchFamily="49" charset="0"/>
              </a:rPr>
              <a:t>html_elements</a:t>
            </a:r>
            <a:r>
              <a:rPr lang="en-US" dirty="0">
                <a:solidFill>
                  <a:srgbClr val="002060"/>
                </a:solidFill>
                <a:latin typeface="Lucida Console" panose="020B0609040504020204" pitchFamily="49" charset="0"/>
              </a:rPr>
              <a:t>(“body”)</a:t>
            </a:r>
          </a:p>
          <a:p>
            <a:pPr marL="114300" indent="0" algn="ctr">
              <a:buNone/>
            </a:pPr>
            <a:r>
              <a:rPr lang="en-US" dirty="0">
                <a:solidFill>
                  <a:srgbClr val="002060"/>
                </a:solidFill>
                <a:latin typeface="Lucida Console" panose="020B0609040504020204" pitchFamily="49" charset="0"/>
              </a:rPr>
              <a:t>html %&gt;% </a:t>
            </a:r>
            <a:r>
              <a:rPr lang="en-US" dirty="0" err="1">
                <a:solidFill>
                  <a:srgbClr val="002060"/>
                </a:solidFill>
                <a:latin typeface="Lucida Console" panose="020B0609040504020204" pitchFamily="49" charset="0"/>
              </a:rPr>
              <a:t>html_elements</a:t>
            </a:r>
            <a:r>
              <a:rPr lang="en-US" dirty="0">
                <a:solidFill>
                  <a:srgbClr val="002060"/>
                </a:solidFill>
                <a:latin typeface="Lucida Console" panose="020B0609040504020204" pitchFamily="49" charset="0"/>
              </a:rPr>
              <a:t>(“body”)</a:t>
            </a:r>
          </a:p>
          <a:p>
            <a:pPr marL="114300" indent="0" algn="ctr">
              <a:buNone/>
            </a:pPr>
            <a:endParaRPr lang="en-US" dirty="0">
              <a:solidFill>
                <a:srgbClr val="002060"/>
              </a:solidFill>
              <a:latin typeface="Lucida Console" panose="020B0609040504020204" pitchFamily="49" charset="0"/>
            </a:endParaRPr>
          </a:p>
          <a:p>
            <a:pPr marL="114300" indent="0" algn="ctr">
              <a:buNone/>
            </a:pPr>
            <a:r>
              <a:rPr lang="en-US" dirty="0">
                <a:solidFill>
                  <a:srgbClr val="002060"/>
                </a:solidFill>
                <a:latin typeface="Lucida Console" panose="020B0609040504020204" pitchFamily="49" charset="0"/>
              </a:rPr>
              <a:t>html %&gt;% </a:t>
            </a:r>
            <a:r>
              <a:rPr lang="en-US" dirty="0" err="1">
                <a:solidFill>
                  <a:srgbClr val="002060"/>
                </a:solidFill>
                <a:latin typeface="Lucida Console" panose="020B0609040504020204" pitchFamily="49" charset="0"/>
              </a:rPr>
              <a:t>html_elements</a:t>
            </a:r>
            <a:r>
              <a:rPr lang="en-US" dirty="0">
                <a:solidFill>
                  <a:srgbClr val="002060"/>
                </a:solidFill>
                <a:latin typeface="Lucida Console" panose="020B0609040504020204" pitchFamily="49" charset="0"/>
              </a:rPr>
              <a:t>(“div p”)</a:t>
            </a:r>
          </a:p>
          <a:p>
            <a:pPr marL="114300" indent="0" algn="ctr">
              <a:buNone/>
            </a:pPr>
            <a:r>
              <a:rPr lang="en-US" dirty="0">
                <a:solidFill>
                  <a:srgbClr val="002060"/>
                </a:solidFill>
                <a:latin typeface="Lucida Console" panose="020B0609040504020204" pitchFamily="49" charset="0"/>
              </a:rPr>
              <a:t>html %&gt;% </a:t>
            </a:r>
            <a:r>
              <a:rPr lang="en-US" dirty="0" err="1">
                <a:solidFill>
                  <a:srgbClr val="002060"/>
                </a:solidFill>
                <a:latin typeface="Lucida Console" panose="020B0609040504020204" pitchFamily="49" charset="0"/>
              </a:rPr>
              <a:t>html_elements</a:t>
            </a:r>
            <a:r>
              <a:rPr lang="en-US" dirty="0">
                <a:solidFill>
                  <a:srgbClr val="002060"/>
                </a:solidFill>
                <a:latin typeface="Lucida Console" panose="020B0609040504020204" pitchFamily="49" charset="0"/>
              </a:rPr>
              <a:t>(“div, p”)</a:t>
            </a:r>
          </a:p>
          <a:p>
            <a:pPr marL="114300" indent="0" algn="ctr">
              <a:buNone/>
            </a:pPr>
            <a:endParaRPr lang="en-US" dirty="0">
              <a:solidFill>
                <a:srgbClr val="002060"/>
              </a:solidFill>
              <a:latin typeface="Lucida Console" panose="020B0609040504020204" pitchFamily="49" charset="0"/>
            </a:endParaRPr>
          </a:p>
          <a:p>
            <a:pPr marL="114300" indent="0" algn="ctr">
              <a:buNone/>
            </a:pPr>
            <a:r>
              <a:rPr lang="en-US" dirty="0">
                <a:solidFill>
                  <a:srgbClr val="002060"/>
                </a:solidFill>
                <a:latin typeface="Lucida Console" panose="020B0609040504020204" pitchFamily="49" charset="0"/>
              </a:rPr>
              <a:t>html %&gt;% </a:t>
            </a:r>
            <a:r>
              <a:rPr lang="en-US" dirty="0" err="1">
                <a:solidFill>
                  <a:srgbClr val="002060"/>
                </a:solidFill>
                <a:latin typeface="Lucida Console" panose="020B0609040504020204" pitchFamily="49" charset="0"/>
              </a:rPr>
              <a:t>html_element</a:t>
            </a:r>
            <a:r>
              <a:rPr lang="en-US" dirty="0">
                <a:solidFill>
                  <a:srgbClr val="002060"/>
                </a:solidFill>
                <a:latin typeface="Lucida Console" panose="020B0609040504020204" pitchFamily="49" charset="0"/>
              </a:rPr>
              <a:t>(“p”) %&gt;% </a:t>
            </a:r>
            <a:r>
              <a:rPr lang="en-US" dirty="0" err="1">
                <a:solidFill>
                  <a:srgbClr val="002060"/>
                </a:solidFill>
                <a:latin typeface="Lucida Console" panose="020B0609040504020204" pitchFamily="49" charset="0"/>
              </a:rPr>
              <a:t>html_text</a:t>
            </a:r>
            <a:r>
              <a:rPr lang="en-US" dirty="0">
                <a:solidFill>
                  <a:srgbClr val="002060"/>
                </a:solidFill>
                <a:latin typeface="Lucida Console" panose="020B0609040504020204" pitchFamily="49" charset="0"/>
              </a:rPr>
              <a:t>()</a:t>
            </a:r>
          </a:p>
          <a:p>
            <a:pPr marL="114300" indent="0">
              <a:buNone/>
            </a:pPr>
            <a:endParaRPr lang="en-US" dirty="0">
              <a:latin typeface="Garamond" panose="02020404030301010803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B5632B7-331D-3A45-A6BF-B47C5E359F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100" t="-1870" r="389" b="16397"/>
          <a:stretch/>
        </p:blipFill>
        <p:spPr>
          <a:xfrm>
            <a:off x="3608787" y="-18322"/>
            <a:ext cx="1456989" cy="587624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C2632B4F-7970-E84F-87E8-06C4FAECFE0A}"/>
              </a:ext>
            </a:extLst>
          </p:cNvPr>
          <p:cNvGrpSpPr/>
          <p:nvPr/>
        </p:nvGrpSpPr>
        <p:grpSpPr>
          <a:xfrm>
            <a:off x="447841" y="4539978"/>
            <a:ext cx="8403552" cy="611556"/>
            <a:chOff x="200952" y="4489704"/>
            <a:chExt cx="8861093" cy="643279"/>
          </a:xfrm>
        </p:grpSpPr>
        <p:pic>
          <p:nvPicPr>
            <p:cNvPr id="22" name="Picture 2" descr="University of Calabar Nigeria">
              <a:extLst>
                <a:ext uri="{FF2B5EF4-FFF2-40B4-BE49-F238E27FC236}">
                  <a16:creationId xmlns:a16="http://schemas.microsoft.com/office/drawing/2014/main" id="{60DF5868-01D7-BC46-A934-186EE64C344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30551" y="4659892"/>
              <a:ext cx="1495687" cy="4212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6" descr="Academic Hive - Get access to global opportunities and open education  resources - Academic Hive">
              <a:extLst>
                <a:ext uri="{FF2B5EF4-FFF2-40B4-BE49-F238E27FC236}">
                  <a16:creationId xmlns:a16="http://schemas.microsoft.com/office/drawing/2014/main" id="{1D305930-1B5D-2C44-BEEB-258440C8C2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0952" y="4489704"/>
              <a:ext cx="1173055" cy="5828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14" descr="HTML5 sicss_h_m logo">
              <a:extLst>
                <a:ext uri="{FF2B5EF4-FFF2-40B4-BE49-F238E27FC236}">
                  <a16:creationId xmlns:a16="http://schemas.microsoft.com/office/drawing/2014/main" id="{9611421C-BFCE-5142-9D7E-36ACCF5C02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95113" y="4629866"/>
              <a:ext cx="1028956" cy="503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16">
              <a:extLst>
                <a:ext uri="{FF2B5EF4-FFF2-40B4-BE49-F238E27FC236}">
                  <a16:creationId xmlns:a16="http://schemas.microsoft.com/office/drawing/2014/main" id="{FE08FCDE-2D0A-984D-A9B0-3732B333192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37156" y="4659892"/>
              <a:ext cx="624889" cy="4212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18">
              <a:extLst>
                <a:ext uri="{FF2B5EF4-FFF2-40B4-BE49-F238E27FC236}">
                  <a16:creationId xmlns:a16="http://schemas.microsoft.com/office/drawing/2014/main" id="{5CB3D9E6-3DB2-9F43-9D9B-52C22DCEB29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20629" y="4720048"/>
              <a:ext cx="1077628" cy="3524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B2411D56-78CE-AA43-BE70-C03E32B2DEC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760361" y="4669422"/>
              <a:ext cx="763212" cy="424007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86303BA8-8828-2A4D-A1E2-41D80A20B1A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941849" y="4669676"/>
              <a:ext cx="763212" cy="423753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A006BD6C-00D9-724E-80F7-67B6AD93781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620429" y="4721707"/>
              <a:ext cx="1403344" cy="35083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31055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B674D-5A3B-D5C4-D60C-BFA0D4D0C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572681"/>
            <a:ext cx="8520600" cy="572700"/>
          </a:xfrm>
        </p:spPr>
        <p:txBody>
          <a:bodyPr>
            <a:normAutofit fontScale="90000"/>
          </a:bodyPr>
          <a:lstStyle/>
          <a:p>
            <a:r>
              <a:rPr lang="en-US" sz="2800" b="1" dirty="0">
                <a:latin typeface="Garamond" panose="02020404030301010803" pitchFamily="18" charset="0"/>
              </a:rPr>
              <a:t>Navigating HTML – Navigating Attributes</a:t>
            </a:r>
            <a:endParaRPr lang="en-US" dirty="0">
              <a:latin typeface="Garamond" panose="02020404030301010803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F3CA8C-EE93-9629-AB5E-561F92ECD6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234771"/>
            <a:ext cx="8520600" cy="3336048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  <a:latin typeface="Garamond" panose="02020404030301010803" pitchFamily="18" charset="0"/>
              </a:rPr>
              <a:t>Navigating Attributes</a:t>
            </a:r>
          </a:p>
          <a:p>
            <a:pPr marL="114300" indent="0" algn="ctr">
              <a:buNone/>
            </a:pPr>
            <a:endParaRPr lang="en-US" dirty="0">
              <a:solidFill>
                <a:srgbClr val="002060"/>
              </a:solidFill>
              <a:latin typeface="Lucida Console" panose="020B0609040504020204" pitchFamily="49" charset="0"/>
            </a:endParaRPr>
          </a:p>
          <a:p>
            <a:pPr marL="114300" indent="0" algn="ctr">
              <a:buNone/>
            </a:pPr>
            <a:r>
              <a:rPr lang="en-US" dirty="0">
                <a:solidFill>
                  <a:srgbClr val="002060"/>
                </a:solidFill>
                <a:latin typeface="Lucida Console" panose="020B0609040504020204" pitchFamily="49" charset="0"/>
              </a:rPr>
              <a:t>html %&gt;% </a:t>
            </a:r>
            <a:r>
              <a:rPr lang="en-US" dirty="0" err="1">
                <a:solidFill>
                  <a:srgbClr val="002060"/>
                </a:solidFill>
                <a:latin typeface="Lucida Console" panose="020B0609040504020204" pitchFamily="49" charset="0"/>
              </a:rPr>
              <a:t>html_element</a:t>
            </a:r>
            <a:r>
              <a:rPr lang="en-US" dirty="0">
                <a:solidFill>
                  <a:srgbClr val="002060"/>
                </a:solidFill>
                <a:latin typeface="Lucida Console" panose="020B0609040504020204" pitchFamily="49" charset="0"/>
              </a:rPr>
              <a:t>(“a”) %&gt;% </a:t>
            </a:r>
            <a:r>
              <a:rPr lang="en-US" dirty="0" err="1">
                <a:solidFill>
                  <a:srgbClr val="002060"/>
                </a:solidFill>
                <a:latin typeface="Lucida Console" panose="020B0609040504020204" pitchFamily="49" charset="0"/>
              </a:rPr>
              <a:t>html_attr</a:t>
            </a:r>
            <a:r>
              <a:rPr lang="en-US" dirty="0">
                <a:solidFill>
                  <a:srgbClr val="002060"/>
                </a:solidFill>
                <a:latin typeface="Lucida Console" panose="020B0609040504020204" pitchFamily="49" charset="0"/>
              </a:rPr>
              <a:t>(“</a:t>
            </a:r>
            <a:r>
              <a:rPr lang="en-US" dirty="0" err="1">
                <a:solidFill>
                  <a:srgbClr val="002060"/>
                </a:solidFill>
                <a:latin typeface="Lucida Console" panose="020B0609040504020204" pitchFamily="49" charset="0"/>
              </a:rPr>
              <a:t>href</a:t>
            </a:r>
            <a:r>
              <a:rPr lang="en-US" dirty="0">
                <a:solidFill>
                  <a:srgbClr val="002060"/>
                </a:solidFill>
                <a:latin typeface="Lucida Console" panose="020B0609040504020204" pitchFamily="49" charset="0"/>
              </a:rPr>
              <a:t>”)</a:t>
            </a:r>
          </a:p>
          <a:p>
            <a:pPr marL="114300" indent="0" algn="ctr">
              <a:buNone/>
            </a:pPr>
            <a:endParaRPr lang="en-US" dirty="0">
              <a:solidFill>
                <a:srgbClr val="002060"/>
              </a:solidFill>
              <a:latin typeface="Lucida Console" panose="020B0609040504020204" pitchFamily="49" charset="0"/>
            </a:endParaRPr>
          </a:p>
          <a:p>
            <a:pPr marL="114300" indent="0" algn="ctr">
              <a:buNone/>
            </a:pPr>
            <a:endParaRPr lang="en-US" dirty="0">
              <a:solidFill>
                <a:srgbClr val="002060"/>
              </a:solidFill>
              <a:latin typeface="Lucida Console" panose="020B0609040504020204" pitchFamily="49" charset="0"/>
            </a:endParaRPr>
          </a:p>
          <a:p>
            <a:pPr marL="114300" indent="0" algn="ctr">
              <a:buNone/>
            </a:pPr>
            <a:r>
              <a:rPr lang="en-US" dirty="0" err="1">
                <a:solidFill>
                  <a:srgbClr val="002060"/>
                </a:solidFill>
                <a:latin typeface="Lucida Console" panose="020B0609040504020204" pitchFamily="49" charset="0"/>
              </a:rPr>
              <a:t>html_attr</a:t>
            </a:r>
            <a:r>
              <a:rPr lang="en-US" dirty="0">
                <a:solidFill>
                  <a:srgbClr val="002060"/>
                </a:solidFill>
                <a:latin typeface="Lucida Console" panose="020B0609040504020204" pitchFamily="49" charset="0"/>
              </a:rPr>
              <a:t>() vs. </a:t>
            </a:r>
            <a:r>
              <a:rPr lang="en-US" dirty="0" err="1">
                <a:solidFill>
                  <a:srgbClr val="002060"/>
                </a:solidFill>
                <a:latin typeface="Lucida Console" panose="020B0609040504020204" pitchFamily="49" charset="0"/>
              </a:rPr>
              <a:t>html_attrs</a:t>
            </a:r>
            <a:r>
              <a:rPr lang="en-US" dirty="0">
                <a:solidFill>
                  <a:srgbClr val="002060"/>
                </a:solidFill>
                <a:latin typeface="Lucida Console" panose="020B0609040504020204" pitchFamily="49" charset="0"/>
              </a:rPr>
              <a:t>()</a:t>
            </a:r>
          </a:p>
          <a:p>
            <a:pPr marL="114300" indent="0">
              <a:buNone/>
            </a:pPr>
            <a:endParaRPr lang="en-US" dirty="0">
              <a:latin typeface="Garamond" panose="02020404030301010803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B5632B7-331D-3A45-A6BF-B47C5E359F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100" t="-1870" r="389" b="16397"/>
          <a:stretch/>
        </p:blipFill>
        <p:spPr>
          <a:xfrm>
            <a:off x="3608787" y="-18322"/>
            <a:ext cx="1456989" cy="587624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C2632B4F-7970-E84F-87E8-06C4FAECFE0A}"/>
              </a:ext>
            </a:extLst>
          </p:cNvPr>
          <p:cNvGrpSpPr/>
          <p:nvPr/>
        </p:nvGrpSpPr>
        <p:grpSpPr>
          <a:xfrm>
            <a:off x="447841" y="4539978"/>
            <a:ext cx="8403552" cy="611556"/>
            <a:chOff x="200952" y="4489704"/>
            <a:chExt cx="8861093" cy="643279"/>
          </a:xfrm>
        </p:grpSpPr>
        <p:pic>
          <p:nvPicPr>
            <p:cNvPr id="22" name="Picture 2" descr="University of Calabar Nigeria">
              <a:extLst>
                <a:ext uri="{FF2B5EF4-FFF2-40B4-BE49-F238E27FC236}">
                  <a16:creationId xmlns:a16="http://schemas.microsoft.com/office/drawing/2014/main" id="{60DF5868-01D7-BC46-A934-186EE64C344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30551" y="4659892"/>
              <a:ext cx="1495687" cy="4212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6" descr="Academic Hive - Get access to global opportunities and open education  resources - Academic Hive">
              <a:extLst>
                <a:ext uri="{FF2B5EF4-FFF2-40B4-BE49-F238E27FC236}">
                  <a16:creationId xmlns:a16="http://schemas.microsoft.com/office/drawing/2014/main" id="{1D305930-1B5D-2C44-BEEB-258440C8C2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0952" y="4489704"/>
              <a:ext cx="1173055" cy="5828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14" descr="HTML5 sicss_h_m logo">
              <a:extLst>
                <a:ext uri="{FF2B5EF4-FFF2-40B4-BE49-F238E27FC236}">
                  <a16:creationId xmlns:a16="http://schemas.microsoft.com/office/drawing/2014/main" id="{9611421C-BFCE-5142-9D7E-36ACCF5C02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95113" y="4629866"/>
              <a:ext cx="1028956" cy="503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16">
              <a:extLst>
                <a:ext uri="{FF2B5EF4-FFF2-40B4-BE49-F238E27FC236}">
                  <a16:creationId xmlns:a16="http://schemas.microsoft.com/office/drawing/2014/main" id="{FE08FCDE-2D0A-984D-A9B0-3732B333192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37156" y="4659892"/>
              <a:ext cx="624889" cy="4212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18">
              <a:extLst>
                <a:ext uri="{FF2B5EF4-FFF2-40B4-BE49-F238E27FC236}">
                  <a16:creationId xmlns:a16="http://schemas.microsoft.com/office/drawing/2014/main" id="{5CB3D9E6-3DB2-9F43-9D9B-52C22DCEB29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20629" y="4720048"/>
              <a:ext cx="1077628" cy="3524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B2411D56-78CE-AA43-BE70-C03E32B2DEC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760361" y="4669422"/>
              <a:ext cx="763212" cy="424007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86303BA8-8828-2A4D-A1E2-41D80A20B1A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941849" y="4669676"/>
              <a:ext cx="763212" cy="423753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A006BD6C-00D9-724E-80F7-67B6AD93781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620429" y="4721707"/>
              <a:ext cx="1403344" cy="35083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989811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2B5632B7-331D-3A45-A6BF-B47C5E359F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100" t="-1870" r="389" b="16397"/>
          <a:stretch/>
        </p:blipFill>
        <p:spPr>
          <a:xfrm>
            <a:off x="3608787" y="-18322"/>
            <a:ext cx="1456989" cy="587624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C2632B4F-7970-E84F-87E8-06C4FAECFE0A}"/>
              </a:ext>
            </a:extLst>
          </p:cNvPr>
          <p:cNvGrpSpPr/>
          <p:nvPr/>
        </p:nvGrpSpPr>
        <p:grpSpPr>
          <a:xfrm>
            <a:off x="447841" y="4539978"/>
            <a:ext cx="8403552" cy="611556"/>
            <a:chOff x="200952" y="4489704"/>
            <a:chExt cx="8861093" cy="643279"/>
          </a:xfrm>
        </p:grpSpPr>
        <p:pic>
          <p:nvPicPr>
            <p:cNvPr id="22" name="Picture 2" descr="University of Calabar Nigeria">
              <a:extLst>
                <a:ext uri="{FF2B5EF4-FFF2-40B4-BE49-F238E27FC236}">
                  <a16:creationId xmlns:a16="http://schemas.microsoft.com/office/drawing/2014/main" id="{60DF5868-01D7-BC46-A934-186EE64C344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30551" y="4659892"/>
              <a:ext cx="1495687" cy="4212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6" descr="Academic Hive - Get access to global opportunities and open education  resources - Academic Hive">
              <a:extLst>
                <a:ext uri="{FF2B5EF4-FFF2-40B4-BE49-F238E27FC236}">
                  <a16:creationId xmlns:a16="http://schemas.microsoft.com/office/drawing/2014/main" id="{1D305930-1B5D-2C44-BEEB-258440C8C2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0952" y="4489704"/>
              <a:ext cx="1173055" cy="5828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14" descr="HTML5 sicss_h_m logo">
              <a:extLst>
                <a:ext uri="{FF2B5EF4-FFF2-40B4-BE49-F238E27FC236}">
                  <a16:creationId xmlns:a16="http://schemas.microsoft.com/office/drawing/2014/main" id="{9611421C-BFCE-5142-9D7E-36ACCF5C02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95113" y="4629866"/>
              <a:ext cx="1028956" cy="503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16">
              <a:extLst>
                <a:ext uri="{FF2B5EF4-FFF2-40B4-BE49-F238E27FC236}">
                  <a16:creationId xmlns:a16="http://schemas.microsoft.com/office/drawing/2014/main" id="{FE08FCDE-2D0A-984D-A9B0-3732B333192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37156" y="4659892"/>
              <a:ext cx="624889" cy="4212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18">
              <a:extLst>
                <a:ext uri="{FF2B5EF4-FFF2-40B4-BE49-F238E27FC236}">
                  <a16:creationId xmlns:a16="http://schemas.microsoft.com/office/drawing/2014/main" id="{5CB3D9E6-3DB2-9F43-9D9B-52C22DCEB29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20629" y="4720048"/>
              <a:ext cx="1077628" cy="3524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B2411D56-78CE-AA43-BE70-C03E32B2DEC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760361" y="4669422"/>
              <a:ext cx="763212" cy="424007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86303BA8-8828-2A4D-A1E2-41D80A20B1A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941849" y="4669676"/>
              <a:ext cx="763212" cy="423753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A006BD6C-00D9-724E-80F7-67B6AD93781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620429" y="4721707"/>
              <a:ext cx="1403344" cy="350836"/>
            </a:xfrm>
            <a:prstGeom prst="rect">
              <a:avLst/>
            </a:prstGeom>
          </p:spPr>
        </p:pic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4F3F2117-E107-441B-BBEB-F95A5B30ED86}"/>
              </a:ext>
            </a:extLst>
          </p:cNvPr>
          <p:cNvGrpSpPr/>
          <p:nvPr/>
        </p:nvGrpSpPr>
        <p:grpSpPr>
          <a:xfrm>
            <a:off x="921491" y="1109039"/>
            <a:ext cx="7435255" cy="2925421"/>
            <a:chOff x="915890" y="884529"/>
            <a:chExt cx="7435255" cy="2925421"/>
          </a:xfrm>
        </p:grpSpPr>
        <p:sp>
          <p:nvSpPr>
            <p:cNvPr id="17" name="Google Shape;150;p19">
              <a:extLst>
                <a:ext uri="{FF2B5EF4-FFF2-40B4-BE49-F238E27FC236}">
                  <a16:creationId xmlns:a16="http://schemas.microsoft.com/office/drawing/2014/main" id="{978BA845-E8A1-49AD-B457-9D8D3EDA9322}"/>
                </a:ext>
              </a:extLst>
            </p:cNvPr>
            <p:cNvSpPr txBox="1">
              <a:spLocks/>
            </p:cNvSpPr>
            <p:nvPr/>
          </p:nvSpPr>
          <p:spPr>
            <a:xfrm>
              <a:off x="915890" y="2650150"/>
              <a:ext cx="7367400" cy="1159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en-US" sz="5400" b="1">
                  <a:solidFill>
                    <a:srgbClr val="0070C0"/>
                  </a:solidFill>
                  <a:latin typeface="Garamond" panose="02020404030301010803" pitchFamily="18" charset="0"/>
                </a:rPr>
                <a:t>Now, let’s practice</a:t>
              </a:r>
              <a:endParaRPr lang="en-US" sz="5400" b="1" dirty="0">
                <a:solidFill>
                  <a:srgbClr val="0070C0"/>
                </a:solidFill>
                <a:latin typeface="Garamond" panose="02020404030301010803" pitchFamily="18" charset="0"/>
              </a:endParaRP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8F368770-CA61-478A-8470-8108C5CD300A}"/>
                </a:ext>
              </a:extLst>
            </p:cNvPr>
            <p:cNvGrpSpPr/>
            <p:nvPr/>
          </p:nvGrpSpPr>
          <p:grpSpPr>
            <a:xfrm>
              <a:off x="6487665" y="2367985"/>
              <a:ext cx="676638" cy="699296"/>
              <a:chOff x="6662475" y="2367985"/>
              <a:chExt cx="676638" cy="699296"/>
            </a:xfrm>
          </p:grpSpPr>
          <p:sp>
            <p:nvSpPr>
              <p:cNvPr id="19" name="Google Shape;156;p19">
                <a:extLst>
                  <a:ext uri="{FF2B5EF4-FFF2-40B4-BE49-F238E27FC236}">
                    <a16:creationId xmlns:a16="http://schemas.microsoft.com/office/drawing/2014/main" id="{B2238C4B-4777-4194-960B-A537BAB8F730}"/>
                  </a:ext>
                </a:extLst>
              </p:cNvPr>
              <p:cNvSpPr/>
              <p:nvPr/>
            </p:nvSpPr>
            <p:spPr>
              <a:xfrm rot="21012506">
                <a:off x="6662475" y="2367985"/>
                <a:ext cx="676638" cy="676644"/>
              </a:xfrm>
              <a:custGeom>
                <a:avLst/>
                <a:gdLst/>
                <a:ahLst/>
                <a:cxnLst/>
                <a:rect l="l" t="t" r="r" b="b"/>
                <a:pathLst>
                  <a:path w="17683" h="17682" fill="none" extrusionOk="0">
                    <a:moveTo>
                      <a:pt x="11472" y="17292"/>
                    </a:moveTo>
                    <a:lnTo>
                      <a:pt x="11472" y="12153"/>
                    </a:lnTo>
                    <a:lnTo>
                      <a:pt x="16416" y="7209"/>
                    </a:lnTo>
                    <a:lnTo>
                      <a:pt x="16416" y="7209"/>
                    </a:lnTo>
                    <a:lnTo>
                      <a:pt x="16562" y="7063"/>
                    </a:lnTo>
                    <a:lnTo>
                      <a:pt x="16684" y="6868"/>
                    </a:lnTo>
                    <a:lnTo>
                      <a:pt x="16830" y="6674"/>
                    </a:lnTo>
                    <a:lnTo>
                      <a:pt x="16927" y="6479"/>
                    </a:lnTo>
                    <a:lnTo>
                      <a:pt x="17146" y="6040"/>
                    </a:lnTo>
                    <a:lnTo>
                      <a:pt x="17317" y="5553"/>
                    </a:lnTo>
                    <a:lnTo>
                      <a:pt x="17439" y="5042"/>
                    </a:lnTo>
                    <a:lnTo>
                      <a:pt x="17560" y="4506"/>
                    </a:lnTo>
                    <a:lnTo>
                      <a:pt x="17633" y="3970"/>
                    </a:lnTo>
                    <a:lnTo>
                      <a:pt x="17658" y="3434"/>
                    </a:lnTo>
                    <a:lnTo>
                      <a:pt x="17682" y="2898"/>
                    </a:lnTo>
                    <a:lnTo>
                      <a:pt x="17682" y="2411"/>
                    </a:lnTo>
                    <a:lnTo>
                      <a:pt x="17658" y="1949"/>
                    </a:lnTo>
                    <a:lnTo>
                      <a:pt x="17609" y="1510"/>
                    </a:lnTo>
                    <a:lnTo>
                      <a:pt x="17536" y="1145"/>
                    </a:lnTo>
                    <a:lnTo>
                      <a:pt x="17463" y="828"/>
                    </a:lnTo>
                    <a:lnTo>
                      <a:pt x="17366" y="585"/>
                    </a:lnTo>
                    <a:lnTo>
                      <a:pt x="17292" y="487"/>
                    </a:lnTo>
                    <a:lnTo>
                      <a:pt x="17244" y="439"/>
                    </a:lnTo>
                    <a:lnTo>
                      <a:pt x="17244" y="439"/>
                    </a:lnTo>
                    <a:lnTo>
                      <a:pt x="17195" y="390"/>
                    </a:lnTo>
                    <a:lnTo>
                      <a:pt x="17098" y="317"/>
                    </a:lnTo>
                    <a:lnTo>
                      <a:pt x="16854" y="219"/>
                    </a:lnTo>
                    <a:lnTo>
                      <a:pt x="16537" y="146"/>
                    </a:lnTo>
                    <a:lnTo>
                      <a:pt x="16172" y="73"/>
                    </a:lnTo>
                    <a:lnTo>
                      <a:pt x="15734" y="25"/>
                    </a:lnTo>
                    <a:lnTo>
                      <a:pt x="15271" y="0"/>
                    </a:lnTo>
                    <a:lnTo>
                      <a:pt x="14784" y="0"/>
                    </a:lnTo>
                    <a:lnTo>
                      <a:pt x="14248" y="25"/>
                    </a:lnTo>
                    <a:lnTo>
                      <a:pt x="13712" y="49"/>
                    </a:lnTo>
                    <a:lnTo>
                      <a:pt x="13176" y="122"/>
                    </a:lnTo>
                    <a:lnTo>
                      <a:pt x="12641" y="244"/>
                    </a:lnTo>
                    <a:lnTo>
                      <a:pt x="12129" y="366"/>
                    </a:lnTo>
                    <a:lnTo>
                      <a:pt x="11642" y="536"/>
                    </a:lnTo>
                    <a:lnTo>
                      <a:pt x="11204" y="755"/>
                    </a:lnTo>
                    <a:lnTo>
                      <a:pt x="10985" y="853"/>
                    </a:lnTo>
                    <a:lnTo>
                      <a:pt x="10814" y="999"/>
                    </a:lnTo>
                    <a:lnTo>
                      <a:pt x="10619" y="1121"/>
                    </a:lnTo>
                    <a:lnTo>
                      <a:pt x="10473" y="1267"/>
                    </a:lnTo>
                    <a:lnTo>
                      <a:pt x="5529" y="6211"/>
                    </a:lnTo>
                    <a:lnTo>
                      <a:pt x="390" y="6211"/>
                    </a:lnTo>
                    <a:lnTo>
                      <a:pt x="390" y="6211"/>
                    </a:lnTo>
                    <a:lnTo>
                      <a:pt x="244" y="6235"/>
                    </a:lnTo>
                    <a:lnTo>
                      <a:pt x="147" y="6259"/>
                    </a:lnTo>
                    <a:lnTo>
                      <a:pt x="49" y="6308"/>
                    </a:lnTo>
                    <a:lnTo>
                      <a:pt x="0" y="6381"/>
                    </a:lnTo>
                    <a:lnTo>
                      <a:pt x="0" y="6454"/>
                    </a:lnTo>
                    <a:lnTo>
                      <a:pt x="25" y="6552"/>
                    </a:lnTo>
                    <a:lnTo>
                      <a:pt x="74" y="6649"/>
                    </a:lnTo>
                    <a:lnTo>
                      <a:pt x="171" y="6771"/>
                    </a:lnTo>
                    <a:lnTo>
                      <a:pt x="2582" y="9158"/>
                    </a:lnTo>
                    <a:lnTo>
                      <a:pt x="2265" y="9474"/>
                    </a:lnTo>
                    <a:lnTo>
                      <a:pt x="950" y="9718"/>
                    </a:lnTo>
                    <a:lnTo>
                      <a:pt x="950" y="9718"/>
                    </a:lnTo>
                    <a:lnTo>
                      <a:pt x="804" y="9767"/>
                    </a:lnTo>
                    <a:lnTo>
                      <a:pt x="682" y="9815"/>
                    </a:lnTo>
                    <a:lnTo>
                      <a:pt x="609" y="9913"/>
                    </a:lnTo>
                    <a:lnTo>
                      <a:pt x="561" y="9986"/>
                    </a:lnTo>
                    <a:lnTo>
                      <a:pt x="561" y="10083"/>
                    </a:lnTo>
                    <a:lnTo>
                      <a:pt x="585" y="10205"/>
                    </a:lnTo>
                    <a:lnTo>
                      <a:pt x="634" y="10302"/>
                    </a:lnTo>
                    <a:lnTo>
                      <a:pt x="731" y="10424"/>
                    </a:lnTo>
                    <a:lnTo>
                      <a:pt x="7258" y="16951"/>
                    </a:lnTo>
                    <a:lnTo>
                      <a:pt x="7258" y="16951"/>
                    </a:lnTo>
                    <a:lnTo>
                      <a:pt x="7380" y="17049"/>
                    </a:lnTo>
                    <a:lnTo>
                      <a:pt x="7477" y="17097"/>
                    </a:lnTo>
                    <a:lnTo>
                      <a:pt x="7599" y="17122"/>
                    </a:lnTo>
                    <a:lnTo>
                      <a:pt x="7697" y="17122"/>
                    </a:lnTo>
                    <a:lnTo>
                      <a:pt x="7770" y="17073"/>
                    </a:lnTo>
                    <a:lnTo>
                      <a:pt x="7867" y="17000"/>
                    </a:lnTo>
                    <a:lnTo>
                      <a:pt x="7916" y="16878"/>
                    </a:lnTo>
                    <a:lnTo>
                      <a:pt x="7965" y="16732"/>
                    </a:lnTo>
                    <a:lnTo>
                      <a:pt x="8208" y="15417"/>
                    </a:lnTo>
                    <a:lnTo>
                      <a:pt x="8525" y="15100"/>
                    </a:lnTo>
                    <a:lnTo>
                      <a:pt x="10911" y="17511"/>
                    </a:lnTo>
                    <a:lnTo>
                      <a:pt x="10911" y="17511"/>
                    </a:lnTo>
                    <a:lnTo>
                      <a:pt x="11033" y="17609"/>
                    </a:lnTo>
                    <a:lnTo>
                      <a:pt x="11131" y="17658"/>
                    </a:lnTo>
                    <a:lnTo>
                      <a:pt x="11228" y="17682"/>
                    </a:lnTo>
                    <a:lnTo>
                      <a:pt x="11301" y="17682"/>
                    </a:lnTo>
                    <a:lnTo>
                      <a:pt x="11374" y="17633"/>
                    </a:lnTo>
                    <a:lnTo>
                      <a:pt x="11423" y="17536"/>
                    </a:lnTo>
                    <a:lnTo>
                      <a:pt x="11447" y="17438"/>
                    </a:lnTo>
                    <a:lnTo>
                      <a:pt x="11472" y="17292"/>
                    </a:lnTo>
                    <a:lnTo>
                      <a:pt x="11472" y="17292"/>
                    </a:lnTo>
                    <a:close/>
                    <a:moveTo>
                      <a:pt x="6162" y="12202"/>
                    </a:moveTo>
                    <a:lnTo>
                      <a:pt x="6162" y="12202"/>
                    </a:lnTo>
                    <a:lnTo>
                      <a:pt x="6089" y="12275"/>
                    </a:lnTo>
                    <a:lnTo>
                      <a:pt x="6016" y="12324"/>
                    </a:lnTo>
                    <a:lnTo>
                      <a:pt x="5919" y="12348"/>
                    </a:lnTo>
                    <a:lnTo>
                      <a:pt x="5821" y="12348"/>
                    </a:lnTo>
                    <a:lnTo>
                      <a:pt x="5724" y="12348"/>
                    </a:lnTo>
                    <a:lnTo>
                      <a:pt x="5626" y="12324"/>
                    </a:lnTo>
                    <a:lnTo>
                      <a:pt x="5553" y="12275"/>
                    </a:lnTo>
                    <a:lnTo>
                      <a:pt x="5480" y="12202"/>
                    </a:lnTo>
                    <a:lnTo>
                      <a:pt x="5480" y="12202"/>
                    </a:lnTo>
                    <a:lnTo>
                      <a:pt x="5407" y="12129"/>
                    </a:lnTo>
                    <a:lnTo>
                      <a:pt x="5359" y="12056"/>
                    </a:lnTo>
                    <a:lnTo>
                      <a:pt x="5334" y="11959"/>
                    </a:lnTo>
                    <a:lnTo>
                      <a:pt x="5334" y="11861"/>
                    </a:lnTo>
                    <a:lnTo>
                      <a:pt x="5334" y="11764"/>
                    </a:lnTo>
                    <a:lnTo>
                      <a:pt x="5359" y="11666"/>
                    </a:lnTo>
                    <a:lnTo>
                      <a:pt x="5407" y="11593"/>
                    </a:lnTo>
                    <a:lnTo>
                      <a:pt x="5480" y="11520"/>
                    </a:lnTo>
                    <a:lnTo>
                      <a:pt x="8013" y="8987"/>
                    </a:lnTo>
                    <a:lnTo>
                      <a:pt x="8013" y="8987"/>
                    </a:lnTo>
                    <a:lnTo>
                      <a:pt x="8086" y="8939"/>
                    </a:lnTo>
                    <a:lnTo>
                      <a:pt x="8159" y="8890"/>
                    </a:lnTo>
                    <a:lnTo>
                      <a:pt x="8257" y="8865"/>
                    </a:lnTo>
                    <a:lnTo>
                      <a:pt x="8354" y="8841"/>
                    </a:lnTo>
                    <a:lnTo>
                      <a:pt x="8452" y="8865"/>
                    </a:lnTo>
                    <a:lnTo>
                      <a:pt x="8525" y="8890"/>
                    </a:lnTo>
                    <a:lnTo>
                      <a:pt x="8622" y="8939"/>
                    </a:lnTo>
                    <a:lnTo>
                      <a:pt x="8695" y="8987"/>
                    </a:lnTo>
                    <a:lnTo>
                      <a:pt x="8695" y="8987"/>
                    </a:lnTo>
                    <a:lnTo>
                      <a:pt x="8744" y="9060"/>
                    </a:lnTo>
                    <a:lnTo>
                      <a:pt x="8793" y="9158"/>
                    </a:lnTo>
                    <a:lnTo>
                      <a:pt x="8817" y="9231"/>
                    </a:lnTo>
                    <a:lnTo>
                      <a:pt x="8841" y="9328"/>
                    </a:lnTo>
                    <a:lnTo>
                      <a:pt x="8817" y="9426"/>
                    </a:lnTo>
                    <a:lnTo>
                      <a:pt x="8793" y="9523"/>
                    </a:lnTo>
                    <a:lnTo>
                      <a:pt x="8744" y="9596"/>
                    </a:lnTo>
                    <a:lnTo>
                      <a:pt x="8695" y="9669"/>
                    </a:lnTo>
                    <a:lnTo>
                      <a:pt x="6162" y="12202"/>
                    </a:lnTo>
                    <a:close/>
                    <a:moveTo>
                      <a:pt x="13396" y="7307"/>
                    </a:moveTo>
                    <a:lnTo>
                      <a:pt x="13396" y="7307"/>
                    </a:lnTo>
                    <a:lnTo>
                      <a:pt x="13274" y="7404"/>
                    </a:lnTo>
                    <a:lnTo>
                      <a:pt x="13152" y="7477"/>
                    </a:lnTo>
                    <a:lnTo>
                      <a:pt x="13006" y="7526"/>
                    </a:lnTo>
                    <a:lnTo>
                      <a:pt x="12836" y="7550"/>
                    </a:lnTo>
                    <a:lnTo>
                      <a:pt x="12689" y="7526"/>
                    </a:lnTo>
                    <a:lnTo>
                      <a:pt x="12543" y="7477"/>
                    </a:lnTo>
                    <a:lnTo>
                      <a:pt x="12421" y="7404"/>
                    </a:lnTo>
                    <a:lnTo>
                      <a:pt x="12300" y="7307"/>
                    </a:lnTo>
                    <a:lnTo>
                      <a:pt x="10376" y="5383"/>
                    </a:lnTo>
                    <a:lnTo>
                      <a:pt x="10376" y="5383"/>
                    </a:lnTo>
                    <a:lnTo>
                      <a:pt x="10278" y="5261"/>
                    </a:lnTo>
                    <a:lnTo>
                      <a:pt x="10205" y="5139"/>
                    </a:lnTo>
                    <a:lnTo>
                      <a:pt x="10156" y="4993"/>
                    </a:lnTo>
                    <a:lnTo>
                      <a:pt x="10132" y="4847"/>
                    </a:lnTo>
                    <a:lnTo>
                      <a:pt x="10156" y="4676"/>
                    </a:lnTo>
                    <a:lnTo>
                      <a:pt x="10205" y="4530"/>
                    </a:lnTo>
                    <a:lnTo>
                      <a:pt x="10278" y="4408"/>
                    </a:lnTo>
                    <a:lnTo>
                      <a:pt x="10376" y="4287"/>
                    </a:lnTo>
                    <a:lnTo>
                      <a:pt x="10376" y="4287"/>
                    </a:lnTo>
                    <a:lnTo>
                      <a:pt x="11326" y="3313"/>
                    </a:lnTo>
                    <a:lnTo>
                      <a:pt x="11326" y="3313"/>
                    </a:lnTo>
                    <a:lnTo>
                      <a:pt x="11496" y="3166"/>
                    </a:lnTo>
                    <a:lnTo>
                      <a:pt x="11666" y="3045"/>
                    </a:lnTo>
                    <a:lnTo>
                      <a:pt x="11861" y="2947"/>
                    </a:lnTo>
                    <a:lnTo>
                      <a:pt x="12032" y="2850"/>
                    </a:lnTo>
                    <a:lnTo>
                      <a:pt x="12227" y="2777"/>
                    </a:lnTo>
                    <a:lnTo>
                      <a:pt x="12446" y="2728"/>
                    </a:lnTo>
                    <a:lnTo>
                      <a:pt x="12641" y="2704"/>
                    </a:lnTo>
                    <a:lnTo>
                      <a:pt x="12836" y="2704"/>
                    </a:lnTo>
                    <a:lnTo>
                      <a:pt x="13055" y="2704"/>
                    </a:lnTo>
                    <a:lnTo>
                      <a:pt x="13250" y="2728"/>
                    </a:lnTo>
                    <a:lnTo>
                      <a:pt x="13469" y="2777"/>
                    </a:lnTo>
                    <a:lnTo>
                      <a:pt x="13664" y="2850"/>
                    </a:lnTo>
                    <a:lnTo>
                      <a:pt x="13834" y="2947"/>
                    </a:lnTo>
                    <a:lnTo>
                      <a:pt x="14029" y="3045"/>
                    </a:lnTo>
                    <a:lnTo>
                      <a:pt x="14199" y="3166"/>
                    </a:lnTo>
                    <a:lnTo>
                      <a:pt x="14370" y="3313"/>
                    </a:lnTo>
                    <a:lnTo>
                      <a:pt x="14370" y="3313"/>
                    </a:lnTo>
                    <a:lnTo>
                      <a:pt x="14516" y="3483"/>
                    </a:lnTo>
                    <a:lnTo>
                      <a:pt x="14638" y="3653"/>
                    </a:lnTo>
                    <a:lnTo>
                      <a:pt x="14735" y="3848"/>
                    </a:lnTo>
                    <a:lnTo>
                      <a:pt x="14833" y="4019"/>
                    </a:lnTo>
                    <a:lnTo>
                      <a:pt x="14906" y="4214"/>
                    </a:lnTo>
                    <a:lnTo>
                      <a:pt x="14954" y="4433"/>
                    </a:lnTo>
                    <a:lnTo>
                      <a:pt x="14979" y="4628"/>
                    </a:lnTo>
                    <a:lnTo>
                      <a:pt x="14979" y="4847"/>
                    </a:lnTo>
                    <a:lnTo>
                      <a:pt x="14979" y="5042"/>
                    </a:lnTo>
                    <a:lnTo>
                      <a:pt x="14954" y="5237"/>
                    </a:lnTo>
                    <a:lnTo>
                      <a:pt x="14906" y="5456"/>
                    </a:lnTo>
                    <a:lnTo>
                      <a:pt x="14833" y="5651"/>
                    </a:lnTo>
                    <a:lnTo>
                      <a:pt x="14735" y="5821"/>
                    </a:lnTo>
                    <a:lnTo>
                      <a:pt x="14638" y="6016"/>
                    </a:lnTo>
                    <a:lnTo>
                      <a:pt x="14516" y="6186"/>
                    </a:lnTo>
                    <a:lnTo>
                      <a:pt x="14370" y="6357"/>
                    </a:lnTo>
                    <a:lnTo>
                      <a:pt x="14370" y="6357"/>
                    </a:lnTo>
                    <a:lnTo>
                      <a:pt x="13396" y="7307"/>
                    </a:lnTo>
                    <a:lnTo>
                      <a:pt x="13396" y="7307"/>
                    </a:lnTo>
                    <a:close/>
                  </a:path>
                </a:pathLst>
              </a:custGeom>
              <a:noFill/>
              <a:ln w="19050" cap="rnd" cmpd="sng">
                <a:solidFill>
                  <a:srgbClr val="00206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157;p19">
                <a:extLst>
                  <a:ext uri="{FF2B5EF4-FFF2-40B4-BE49-F238E27FC236}">
                    <a16:creationId xmlns:a16="http://schemas.microsoft.com/office/drawing/2014/main" id="{AB1E580E-DE97-46D8-88BA-AFFCBE58E9C1}"/>
                  </a:ext>
                </a:extLst>
              </p:cNvPr>
              <p:cNvSpPr/>
              <p:nvPr/>
            </p:nvSpPr>
            <p:spPr>
              <a:xfrm rot="21012506">
                <a:off x="6738915" y="2942198"/>
                <a:ext cx="111887" cy="111894"/>
              </a:xfrm>
              <a:custGeom>
                <a:avLst/>
                <a:gdLst/>
                <a:ahLst/>
                <a:cxnLst/>
                <a:rect l="l" t="t" r="r" b="b"/>
                <a:pathLst>
                  <a:path w="2924" h="2924" fill="none" extrusionOk="0">
                    <a:moveTo>
                      <a:pt x="2656" y="269"/>
                    </a:moveTo>
                    <a:lnTo>
                      <a:pt x="2656" y="269"/>
                    </a:lnTo>
                    <a:lnTo>
                      <a:pt x="2509" y="147"/>
                    </a:lnTo>
                    <a:lnTo>
                      <a:pt x="2363" y="74"/>
                    </a:lnTo>
                    <a:lnTo>
                      <a:pt x="2193" y="25"/>
                    </a:lnTo>
                    <a:lnTo>
                      <a:pt x="2022" y="1"/>
                    </a:lnTo>
                    <a:lnTo>
                      <a:pt x="1852" y="25"/>
                    </a:lnTo>
                    <a:lnTo>
                      <a:pt x="1681" y="74"/>
                    </a:lnTo>
                    <a:lnTo>
                      <a:pt x="1511" y="147"/>
                    </a:lnTo>
                    <a:lnTo>
                      <a:pt x="1365" y="269"/>
                    </a:lnTo>
                    <a:lnTo>
                      <a:pt x="1365" y="269"/>
                    </a:lnTo>
                    <a:lnTo>
                      <a:pt x="1219" y="488"/>
                    </a:lnTo>
                    <a:lnTo>
                      <a:pt x="999" y="829"/>
                    </a:lnTo>
                    <a:lnTo>
                      <a:pt x="561" y="1730"/>
                    </a:lnTo>
                    <a:lnTo>
                      <a:pt x="171" y="2558"/>
                    </a:lnTo>
                    <a:lnTo>
                      <a:pt x="1" y="2924"/>
                    </a:lnTo>
                    <a:lnTo>
                      <a:pt x="1" y="2924"/>
                    </a:lnTo>
                    <a:lnTo>
                      <a:pt x="366" y="2753"/>
                    </a:lnTo>
                    <a:lnTo>
                      <a:pt x="1194" y="2363"/>
                    </a:lnTo>
                    <a:lnTo>
                      <a:pt x="2095" y="1925"/>
                    </a:lnTo>
                    <a:lnTo>
                      <a:pt x="2436" y="1706"/>
                    </a:lnTo>
                    <a:lnTo>
                      <a:pt x="2656" y="1560"/>
                    </a:lnTo>
                    <a:lnTo>
                      <a:pt x="2656" y="1560"/>
                    </a:lnTo>
                    <a:lnTo>
                      <a:pt x="2777" y="1414"/>
                    </a:lnTo>
                    <a:lnTo>
                      <a:pt x="2850" y="1243"/>
                    </a:lnTo>
                    <a:lnTo>
                      <a:pt x="2899" y="1073"/>
                    </a:lnTo>
                    <a:lnTo>
                      <a:pt x="2923" y="902"/>
                    </a:lnTo>
                    <a:lnTo>
                      <a:pt x="2899" y="732"/>
                    </a:lnTo>
                    <a:lnTo>
                      <a:pt x="2850" y="561"/>
                    </a:lnTo>
                    <a:lnTo>
                      <a:pt x="2777" y="415"/>
                    </a:lnTo>
                    <a:lnTo>
                      <a:pt x="2656" y="269"/>
                    </a:lnTo>
                    <a:lnTo>
                      <a:pt x="2656" y="269"/>
                    </a:lnTo>
                    <a:close/>
                  </a:path>
                </a:pathLst>
              </a:custGeom>
              <a:noFill/>
              <a:ln w="19050" cap="rnd" cmpd="sng">
                <a:solidFill>
                  <a:srgbClr val="00206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158;p19">
                <a:extLst>
                  <a:ext uri="{FF2B5EF4-FFF2-40B4-BE49-F238E27FC236}">
                    <a16:creationId xmlns:a16="http://schemas.microsoft.com/office/drawing/2014/main" id="{C7DE1696-F536-427D-B6B1-2AD2ADC0D895}"/>
                  </a:ext>
                </a:extLst>
              </p:cNvPr>
              <p:cNvSpPr/>
              <p:nvPr/>
            </p:nvSpPr>
            <p:spPr>
              <a:xfrm rot="21012506">
                <a:off x="6832303" y="2995453"/>
                <a:ext cx="71823" cy="71828"/>
              </a:xfrm>
              <a:custGeom>
                <a:avLst/>
                <a:gdLst/>
                <a:ahLst/>
                <a:cxnLst/>
                <a:rect l="l" t="t" r="r" b="b"/>
                <a:pathLst>
                  <a:path w="1877" h="1877" fill="none" extrusionOk="0">
                    <a:moveTo>
                      <a:pt x="1657" y="244"/>
                    </a:moveTo>
                    <a:lnTo>
                      <a:pt x="1657" y="244"/>
                    </a:lnTo>
                    <a:lnTo>
                      <a:pt x="1535" y="147"/>
                    </a:lnTo>
                    <a:lnTo>
                      <a:pt x="1413" y="74"/>
                    </a:lnTo>
                    <a:lnTo>
                      <a:pt x="1267" y="25"/>
                    </a:lnTo>
                    <a:lnTo>
                      <a:pt x="1121" y="1"/>
                    </a:lnTo>
                    <a:lnTo>
                      <a:pt x="975" y="25"/>
                    </a:lnTo>
                    <a:lnTo>
                      <a:pt x="829" y="74"/>
                    </a:lnTo>
                    <a:lnTo>
                      <a:pt x="707" y="147"/>
                    </a:lnTo>
                    <a:lnTo>
                      <a:pt x="585" y="244"/>
                    </a:lnTo>
                    <a:lnTo>
                      <a:pt x="585" y="244"/>
                    </a:lnTo>
                    <a:lnTo>
                      <a:pt x="464" y="391"/>
                    </a:lnTo>
                    <a:lnTo>
                      <a:pt x="366" y="610"/>
                    </a:lnTo>
                    <a:lnTo>
                      <a:pt x="269" y="878"/>
                    </a:lnTo>
                    <a:lnTo>
                      <a:pt x="171" y="1170"/>
                    </a:lnTo>
                    <a:lnTo>
                      <a:pt x="50" y="1681"/>
                    </a:lnTo>
                    <a:lnTo>
                      <a:pt x="1" y="1876"/>
                    </a:lnTo>
                    <a:lnTo>
                      <a:pt x="1" y="1876"/>
                    </a:lnTo>
                    <a:lnTo>
                      <a:pt x="220" y="1852"/>
                    </a:lnTo>
                    <a:lnTo>
                      <a:pt x="731" y="1706"/>
                    </a:lnTo>
                    <a:lnTo>
                      <a:pt x="999" y="1633"/>
                    </a:lnTo>
                    <a:lnTo>
                      <a:pt x="1267" y="1535"/>
                    </a:lnTo>
                    <a:lnTo>
                      <a:pt x="1511" y="1413"/>
                    </a:lnTo>
                    <a:lnTo>
                      <a:pt x="1657" y="1316"/>
                    </a:lnTo>
                    <a:lnTo>
                      <a:pt x="1657" y="1316"/>
                    </a:lnTo>
                    <a:lnTo>
                      <a:pt x="1754" y="1194"/>
                    </a:lnTo>
                    <a:lnTo>
                      <a:pt x="1827" y="1048"/>
                    </a:lnTo>
                    <a:lnTo>
                      <a:pt x="1876" y="926"/>
                    </a:lnTo>
                    <a:lnTo>
                      <a:pt x="1876" y="780"/>
                    </a:lnTo>
                    <a:lnTo>
                      <a:pt x="1876" y="634"/>
                    </a:lnTo>
                    <a:lnTo>
                      <a:pt x="1827" y="488"/>
                    </a:lnTo>
                    <a:lnTo>
                      <a:pt x="1754" y="366"/>
                    </a:lnTo>
                    <a:lnTo>
                      <a:pt x="1657" y="244"/>
                    </a:lnTo>
                    <a:lnTo>
                      <a:pt x="1657" y="244"/>
                    </a:lnTo>
                    <a:close/>
                  </a:path>
                </a:pathLst>
              </a:custGeom>
              <a:noFill/>
              <a:ln w="19050" cap="rnd" cmpd="sng">
                <a:solidFill>
                  <a:srgbClr val="00206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159;p19">
                <a:extLst>
                  <a:ext uri="{FF2B5EF4-FFF2-40B4-BE49-F238E27FC236}">
                    <a16:creationId xmlns:a16="http://schemas.microsoft.com/office/drawing/2014/main" id="{3C79F4B5-8E76-4B72-A7CE-14FF3C8C66A3}"/>
                  </a:ext>
                </a:extLst>
              </p:cNvPr>
              <p:cNvSpPr/>
              <p:nvPr/>
            </p:nvSpPr>
            <p:spPr>
              <a:xfrm rot="21012506">
                <a:off x="6703103" y="2904283"/>
                <a:ext cx="71785" cy="71790"/>
              </a:xfrm>
              <a:custGeom>
                <a:avLst/>
                <a:gdLst/>
                <a:ahLst/>
                <a:cxnLst/>
                <a:rect l="l" t="t" r="r" b="b"/>
                <a:pathLst>
                  <a:path w="1876" h="1876" fill="none" extrusionOk="0">
                    <a:moveTo>
                      <a:pt x="1632" y="219"/>
                    </a:moveTo>
                    <a:lnTo>
                      <a:pt x="1632" y="219"/>
                    </a:lnTo>
                    <a:lnTo>
                      <a:pt x="1510" y="122"/>
                    </a:lnTo>
                    <a:lnTo>
                      <a:pt x="1388" y="49"/>
                    </a:lnTo>
                    <a:lnTo>
                      <a:pt x="1242" y="0"/>
                    </a:lnTo>
                    <a:lnTo>
                      <a:pt x="1096" y="0"/>
                    </a:lnTo>
                    <a:lnTo>
                      <a:pt x="950" y="0"/>
                    </a:lnTo>
                    <a:lnTo>
                      <a:pt x="828" y="49"/>
                    </a:lnTo>
                    <a:lnTo>
                      <a:pt x="682" y="122"/>
                    </a:lnTo>
                    <a:lnTo>
                      <a:pt x="560" y="219"/>
                    </a:lnTo>
                    <a:lnTo>
                      <a:pt x="560" y="219"/>
                    </a:lnTo>
                    <a:lnTo>
                      <a:pt x="463" y="366"/>
                    </a:lnTo>
                    <a:lnTo>
                      <a:pt x="341" y="609"/>
                    </a:lnTo>
                    <a:lnTo>
                      <a:pt x="244" y="877"/>
                    </a:lnTo>
                    <a:lnTo>
                      <a:pt x="171" y="1145"/>
                    </a:lnTo>
                    <a:lnTo>
                      <a:pt x="25" y="1656"/>
                    </a:lnTo>
                    <a:lnTo>
                      <a:pt x="0" y="1876"/>
                    </a:lnTo>
                    <a:lnTo>
                      <a:pt x="0" y="1876"/>
                    </a:lnTo>
                    <a:lnTo>
                      <a:pt x="195" y="1827"/>
                    </a:lnTo>
                    <a:lnTo>
                      <a:pt x="707" y="1705"/>
                    </a:lnTo>
                    <a:lnTo>
                      <a:pt x="999" y="1608"/>
                    </a:lnTo>
                    <a:lnTo>
                      <a:pt x="1267" y="1510"/>
                    </a:lnTo>
                    <a:lnTo>
                      <a:pt x="1486" y="1413"/>
                    </a:lnTo>
                    <a:lnTo>
                      <a:pt x="1632" y="1291"/>
                    </a:lnTo>
                    <a:lnTo>
                      <a:pt x="1632" y="1291"/>
                    </a:lnTo>
                    <a:lnTo>
                      <a:pt x="1729" y="1169"/>
                    </a:lnTo>
                    <a:lnTo>
                      <a:pt x="1802" y="1048"/>
                    </a:lnTo>
                    <a:lnTo>
                      <a:pt x="1851" y="901"/>
                    </a:lnTo>
                    <a:lnTo>
                      <a:pt x="1876" y="755"/>
                    </a:lnTo>
                    <a:lnTo>
                      <a:pt x="1851" y="609"/>
                    </a:lnTo>
                    <a:lnTo>
                      <a:pt x="1802" y="463"/>
                    </a:lnTo>
                    <a:lnTo>
                      <a:pt x="1729" y="341"/>
                    </a:lnTo>
                    <a:lnTo>
                      <a:pt x="1632" y="219"/>
                    </a:lnTo>
                    <a:lnTo>
                      <a:pt x="1632" y="219"/>
                    </a:lnTo>
                    <a:close/>
                  </a:path>
                </a:pathLst>
              </a:custGeom>
              <a:noFill/>
              <a:ln w="19050" cap="rnd" cmpd="sng">
                <a:solidFill>
                  <a:srgbClr val="00206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2" name="Google Shape;160;p19">
              <a:extLst>
                <a:ext uri="{FF2B5EF4-FFF2-40B4-BE49-F238E27FC236}">
                  <a16:creationId xmlns:a16="http://schemas.microsoft.com/office/drawing/2014/main" id="{013E9E94-9D8E-4684-ADE5-5EFAE0568734}"/>
                </a:ext>
              </a:extLst>
            </p:cNvPr>
            <p:cNvSpPr/>
            <p:nvPr/>
          </p:nvSpPr>
          <p:spPr>
            <a:xfrm>
              <a:off x="6190551" y="887713"/>
              <a:ext cx="257246" cy="245628"/>
            </a:xfrm>
            <a:custGeom>
              <a:avLst/>
              <a:gdLst/>
              <a:ahLst/>
              <a:cxnLst/>
              <a:rect l="l" t="t" r="r" b="b"/>
              <a:pathLst>
                <a:path w="15101" h="14419" fill="none" extrusionOk="0">
                  <a:moveTo>
                    <a:pt x="7234" y="293"/>
                  </a:moveTo>
                  <a:lnTo>
                    <a:pt x="7234" y="293"/>
                  </a:lnTo>
                  <a:lnTo>
                    <a:pt x="7307" y="171"/>
                  </a:lnTo>
                  <a:lnTo>
                    <a:pt x="7380" y="74"/>
                  </a:lnTo>
                  <a:lnTo>
                    <a:pt x="7477" y="25"/>
                  </a:lnTo>
                  <a:lnTo>
                    <a:pt x="7550" y="1"/>
                  </a:lnTo>
                  <a:lnTo>
                    <a:pt x="7623" y="25"/>
                  </a:lnTo>
                  <a:lnTo>
                    <a:pt x="7721" y="74"/>
                  </a:lnTo>
                  <a:lnTo>
                    <a:pt x="7794" y="171"/>
                  </a:lnTo>
                  <a:lnTo>
                    <a:pt x="7867" y="293"/>
                  </a:lnTo>
                  <a:lnTo>
                    <a:pt x="9523" y="4092"/>
                  </a:lnTo>
                  <a:lnTo>
                    <a:pt x="9523" y="4092"/>
                  </a:lnTo>
                  <a:lnTo>
                    <a:pt x="9596" y="4214"/>
                  </a:lnTo>
                  <a:lnTo>
                    <a:pt x="9718" y="4360"/>
                  </a:lnTo>
                  <a:lnTo>
                    <a:pt x="9840" y="4482"/>
                  </a:lnTo>
                  <a:lnTo>
                    <a:pt x="9986" y="4604"/>
                  </a:lnTo>
                  <a:lnTo>
                    <a:pt x="10132" y="4701"/>
                  </a:lnTo>
                  <a:lnTo>
                    <a:pt x="10302" y="4774"/>
                  </a:lnTo>
                  <a:lnTo>
                    <a:pt x="10449" y="4847"/>
                  </a:lnTo>
                  <a:lnTo>
                    <a:pt x="10619" y="4872"/>
                  </a:lnTo>
                  <a:lnTo>
                    <a:pt x="14711" y="5286"/>
                  </a:lnTo>
                  <a:lnTo>
                    <a:pt x="14711" y="5286"/>
                  </a:lnTo>
                  <a:lnTo>
                    <a:pt x="14857" y="5310"/>
                  </a:lnTo>
                  <a:lnTo>
                    <a:pt x="14979" y="5359"/>
                  </a:lnTo>
                  <a:lnTo>
                    <a:pt x="15052" y="5407"/>
                  </a:lnTo>
                  <a:lnTo>
                    <a:pt x="15100" y="5505"/>
                  </a:lnTo>
                  <a:lnTo>
                    <a:pt x="15100" y="5578"/>
                  </a:lnTo>
                  <a:lnTo>
                    <a:pt x="15076" y="5675"/>
                  </a:lnTo>
                  <a:lnTo>
                    <a:pt x="15027" y="5773"/>
                  </a:lnTo>
                  <a:lnTo>
                    <a:pt x="14906" y="5895"/>
                  </a:lnTo>
                  <a:lnTo>
                    <a:pt x="11837" y="8622"/>
                  </a:lnTo>
                  <a:lnTo>
                    <a:pt x="11837" y="8622"/>
                  </a:lnTo>
                  <a:lnTo>
                    <a:pt x="11715" y="8744"/>
                  </a:lnTo>
                  <a:lnTo>
                    <a:pt x="11618" y="8890"/>
                  </a:lnTo>
                  <a:lnTo>
                    <a:pt x="11545" y="9061"/>
                  </a:lnTo>
                  <a:lnTo>
                    <a:pt x="11472" y="9231"/>
                  </a:lnTo>
                  <a:lnTo>
                    <a:pt x="11423" y="9402"/>
                  </a:lnTo>
                  <a:lnTo>
                    <a:pt x="11398" y="9572"/>
                  </a:lnTo>
                  <a:lnTo>
                    <a:pt x="11398" y="9743"/>
                  </a:lnTo>
                  <a:lnTo>
                    <a:pt x="11423" y="9913"/>
                  </a:lnTo>
                  <a:lnTo>
                    <a:pt x="12300" y="13956"/>
                  </a:lnTo>
                  <a:lnTo>
                    <a:pt x="12300" y="13956"/>
                  </a:lnTo>
                  <a:lnTo>
                    <a:pt x="12324" y="14102"/>
                  </a:lnTo>
                  <a:lnTo>
                    <a:pt x="12300" y="14200"/>
                  </a:lnTo>
                  <a:lnTo>
                    <a:pt x="12275" y="14297"/>
                  </a:lnTo>
                  <a:lnTo>
                    <a:pt x="12227" y="14370"/>
                  </a:lnTo>
                  <a:lnTo>
                    <a:pt x="12129" y="14394"/>
                  </a:lnTo>
                  <a:lnTo>
                    <a:pt x="12032" y="14419"/>
                  </a:lnTo>
                  <a:lnTo>
                    <a:pt x="11910" y="14370"/>
                  </a:lnTo>
                  <a:lnTo>
                    <a:pt x="11788" y="14321"/>
                  </a:lnTo>
                  <a:lnTo>
                    <a:pt x="8232" y="12227"/>
                  </a:lnTo>
                  <a:lnTo>
                    <a:pt x="8232" y="12227"/>
                  </a:lnTo>
                  <a:lnTo>
                    <a:pt x="8086" y="12154"/>
                  </a:lnTo>
                  <a:lnTo>
                    <a:pt x="7916" y="12105"/>
                  </a:lnTo>
                  <a:lnTo>
                    <a:pt x="7721" y="12081"/>
                  </a:lnTo>
                  <a:lnTo>
                    <a:pt x="7550" y="12081"/>
                  </a:lnTo>
                  <a:lnTo>
                    <a:pt x="7380" y="12081"/>
                  </a:lnTo>
                  <a:lnTo>
                    <a:pt x="7185" y="12105"/>
                  </a:lnTo>
                  <a:lnTo>
                    <a:pt x="7015" y="12154"/>
                  </a:lnTo>
                  <a:lnTo>
                    <a:pt x="6868" y="12227"/>
                  </a:lnTo>
                  <a:lnTo>
                    <a:pt x="3313" y="14321"/>
                  </a:lnTo>
                  <a:lnTo>
                    <a:pt x="3313" y="14321"/>
                  </a:lnTo>
                  <a:lnTo>
                    <a:pt x="3191" y="14370"/>
                  </a:lnTo>
                  <a:lnTo>
                    <a:pt x="3069" y="14419"/>
                  </a:lnTo>
                  <a:lnTo>
                    <a:pt x="2972" y="14394"/>
                  </a:lnTo>
                  <a:lnTo>
                    <a:pt x="2874" y="14370"/>
                  </a:lnTo>
                  <a:lnTo>
                    <a:pt x="2826" y="14297"/>
                  </a:lnTo>
                  <a:lnTo>
                    <a:pt x="2801" y="14200"/>
                  </a:lnTo>
                  <a:lnTo>
                    <a:pt x="2777" y="14102"/>
                  </a:lnTo>
                  <a:lnTo>
                    <a:pt x="2801" y="13956"/>
                  </a:lnTo>
                  <a:lnTo>
                    <a:pt x="3678" y="9913"/>
                  </a:lnTo>
                  <a:lnTo>
                    <a:pt x="3678" y="9913"/>
                  </a:lnTo>
                  <a:lnTo>
                    <a:pt x="3702" y="9743"/>
                  </a:lnTo>
                  <a:lnTo>
                    <a:pt x="3702" y="9572"/>
                  </a:lnTo>
                  <a:lnTo>
                    <a:pt x="3678" y="9402"/>
                  </a:lnTo>
                  <a:lnTo>
                    <a:pt x="3629" y="9231"/>
                  </a:lnTo>
                  <a:lnTo>
                    <a:pt x="3556" y="9061"/>
                  </a:lnTo>
                  <a:lnTo>
                    <a:pt x="3483" y="8890"/>
                  </a:lnTo>
                  <a:lnTo>
                    <a:pt x="3386" y="8744"/>
                  </a:lnTo>
                  <a:lnTo>
                    <a:pt x="3264" y="8622"/>
                  </a:lnTo>
                  <a:lnTo>
                    <a:pt x="195" y="5895"/>
                  </a:lnTo>
                  <a:lnTo>
                    <a:pt x="195" y="5895"/>
                  </a:lnTo>
                  <a:lnTo>
                    <a:pt x="73" y="5773"/>
                  </a:lnTo>
                  <a:lnTo>
                    <a:pt x="25" y="5675"/>
                  </a:lnTo>
                  <a:lnTo>
                    <a:pt x="0" y="5578"/>
                  </a:lnTo>
                  <a:lnTo>
                    <a:pt x="0" y="5505"/>
                  </a:lnTo>
                  <a:lnTo>
                    <a:pt x="49" y="5407"/>
                  </a:lnTo>
                  <a:lnTo>
                    <a:pt x="122" y="5359"/>
                  </a:lnTo>
                  <a:lnTo>
                    <a:pt x="244" y="5310"/>
                  </a:lnTo>
                  <a:lnTo>
                    <a:pt x="390" y="5286"/>
                  </a:lnTo>
                  <a:lnTo>
                    <a:pt x="4482" y="4872"/>
                  </a:lnTo>
                  <a:lnTo>
                    <a:pt x="4482" y="4872"/>
                  </a:lnTo>
                  <a:lnTo>
                    <a:pt x="4652" y="4847"/>
                  </a:lnTo>
                  <a:lnTo>
                    <a:pt x="4798" y="4774"/>
                  </a:lnTo>
                  <a:lnTo>
                    <a:pt x="4969" y="4701"/>
                  </a:lnTo>
                  <a:lnTo>
                    <a:pt x="5115" y="4604"/>
                  </a:lnTo>
                  <a:lnTo>
                    <a:pt x="5261" y="4482"/>
                  </a:lnTo>
                  <a:lnTo>
                    <a:pt x="5383" y="4360"/>
                  </a:lnTo>
                  <a:lnTo>
                    <a:pt x="5505" y="4214"/>
                  </a:lnTo>
                  <a:lnTo>
                    <a:pt x="5578" y="4092"/>
                  </a:lnTo>
                  <a:lnTo>
                    <a:pt x="7234" y="293"/>
                  </a:lnTo>
                  <a:close/>
                </a:path>
              </a:pathLst>
            </a:custGeom>
            <a:noFill/>
            <a:ln w="19050" cap="rnd" cmpd="sng">
              <a:solidFill>
                <a:srgbClr val="00206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61;p19">
              <a:extLst>
                <a:ext uri="{FF2B5EF4-FFF2-40B4-BE49-F238E27FC236}">
                  <a16:creationId xmlns:a16="http://schemas.microsoft.com/office/drawing/2014/main" id="{C6614450-26B5-4413-8092-DCFC8EEA765B}"/>
                </a:ext>
              </a:extLst>
            </p:cNvPr>
            <p:cNvSpPr/>
            <p:nvPr/>
          </p:nvSpPr>
          <p:spPr>
            <a:xfrm rot="2697415">
              <a:off x="7885794" y="2145273"/>
              <a:ext cx="390522" cy="372885"/>
            </a:xfrm>
            <a:custGeom>
              <a:avLst/>
              <a:gdLst/>
              <a:ahLst/>
              <a:cxnLst/>
              <a:rect l="l" t="t" r="r" b="b"/>
              <a:pathLst>
                <a:path w="15101" h="14419" fill="none" extrusionOk="0">
                  <a:moveTo>
                    <a:pt x="7234" y="293"/>
                  </a:moveTo>
                  <a:lnTo>
                    <a:pt x="7234" y="293"/>
                  </a:lnTo>
                  <a:lnTo>
                    <a:pt x="7307" y="171"/>
                  </a:lnTo>
                  <a:lnTo>
                    <a:pt x="7380" y="74"/>
                  </a:lnTo>
                  <a:lnTo>
                    <a:pt x="7477" y="25"/>
                  </a:lnTo>
                  <a:lnTo>
                    <a:pt x="7550" y="1"/>
                  </a:lnTo>
                  <a:lnTo>
                    <a:pt x="7623" y="25"/>
                  </a:lnTo>
                  <a:lnTo>
                    <a:pt x="7721" y="74"/>
                  </a:lnTo>
                  <a:lnTo>
                    <a:pt x="7794" y="171"/>
                  </a:lnTo>
                  <a:lnTo>
                    <a:pt x="7867" y="293"/>
                  </a:lnTo>
                  <a:lnTo>
                    <a:pt x="9523" y="4092"/>
                  </a:lnTo>
                  <a:lnTo>
                    <a:pt x="9523" y="4092"/>
                  </a:lnTo>
                  <a:lnTo>
                    <a:pt x="9596" y="4214"/>
                  </a:lnTo>
                  <a:lnTo>
                    <a:pt x="9718" y="4360"/>
                  </a:lnTo>
                  <a:lnTo>
                    <a:pt x="9840" y="4482"/>
                  </a:lnTo>
                  <a:lnTo>
                    <a:pt x="9986" y="4604"/>
                  </a:lnTo>
                  <a:lnTo>
                    <a:pt x="10132" y="4701"/>
                  </a:lnTo>
                  <a:lnTo>
                    <a:pt x="10302" y="4774"/>
                  </a:lnTo>
                  <a:lnTo>
                    <a:pt x="10449" y="4847"/>
                  </a:lnTo>
                  <a:lnTo>
                    <a:pt x="10619" y="4872"/>
                  </a:lnTo>
                  <a:lnTo>
                    <a:pt x="14711" y="5286"/>
                  </a:lnTo>
                  <a:lnTo>
                    <a:pt x="14711" y="5286"/>
                  </a:lnTo>
                  <a:lnTo>
                    <a:pt x="14857" y="5310"/>
                  </a:lnTo>
                  <a:lnTo>
                    <a:pt x="14979" y="5359"/>
                  </a:lnTo>
                  <a:lnTo>
                    <a:pt x="15052" y="5407"/>
                  </a:lnTo>
                  <a:lnTo>
                    <a:pt x="15100" y="5505"/>
                  </a:lnTo>
                  <a:lnTo>
                    <a:pt x="15100" y="5578"/>
                  </a:lnTo>
                  <a:lnTo>
                    <a:pt x="15076" y="5675"/>
                  </a:lnTo>
                  <a:lnTo>
                    <a:pt x="15027" y="5773"/>
                  </a:lnTo>
                  <a:lnTo>
                    <a:pt x="14906" y="5895"/>
                  </a:lnTo>
                  <a:lnTo>
                    <a:pt x="11837" y="8622"/>
                  </a:lnTo>
                  <a:lnTo>
                    <a:pt x="11837" y="8622"/>
                  </a:lnTo>
                  <a:lnTo>
                    <a:pt x="11715" y="8744"/>
                  </a:lnTo>
                  <a:lnTo>
                    <a:pt x="11618" y="8890"/>
                  </a:lnTo>
                  <a:lnTo>
                    <a:pt x="11545" y="9061"/>
                  </a:lnTo>
                  <a:lnTo>
                    <a:pt x="11472" y="9231"/>
                  </a:lnTo>
                  <a:lnTo>
                    <a:pt x="11423" y="9402"/>
                  </a:lnTo>
                  <a:lnTo>
                    <a:pt x="11398" y="9572"/>
                  </a:lnTo>
                  <a:lnTo>
                    <a:pt x="11398" y="9743"/>
                  </a:lnTo>
                  <a:lnTo>
                    <a:pt x="11423" y="9913"/>
                  </a:lnTo>
                  <a:lnTo>
                    <a:pt x="12300" y="13956"/>
                  </a:lnTo>
                  <a:lnTo>
                    <a:pt x="12300" y="13956"/>
                  </a:lnTo>
                  <a:lnTo>
                    <a:pt x="12324" y="14102"/>
                  </a:lnTo>
                  <a:lnTo>
                    <a:pt x="12300" y="14200"/>
                  </a:lnTo>
                  <a:lnTo>
                    <a:pt x="12275" y="14297"/>
                  </a:lnTo>
                  <a:lnTo>
                    <a:pt x="12227" y="14370"/>
                  </a:lnTo>
                  <a:lnTo>
                    <a:pt x="12129" y="14394"/>
                  </a:lnTo>
                  <a:lnTo>
                    <a:pt x="12032" y="14419"/>
                  </a:lnTo>
                  <a:lnTo>
                    <a:pt x="11910" y="14370"/>
                  </a:lnTo>
                  <a:lnTo>
                    <a:pt x="11788" y="14321"/>
                  </a:lnTo>
                  <a:lnTo>
                    <a:pt x="8232" y="12227"/>
                  </a:lnTo>
                  <a:lnTo>
                    <a:pt x="8232" y="12227"/>
                  </a:lnTo>
                  <a:lnTo>
                    <a:pt x="8086" y="12154"/>
                  </a:lnTo>
                  <a:lnTo>
                    <a:pt x="7916" y="12105"/>
                  </a:lnTo>
                  <a:lnTo>
                    <a:pt x="7721" y="12081"/>
                  </a:lnTo>
                  <a:lnTo>
                    <a:pt x="7550" y="12081"/>
                  </a:lnTo>
                  <a:lnTo>
                    <a:pt x="7380" y="12081"/>
                  </a:lnTo>
                  <a:lnTo>
                    <a:pt x="7185" y="12105"/>
                  </a:lnTo>
                  <a:lnTo>
                    <a:pt x="7015" y="12154"/>
                  </a:lnTo>
                  <a:lnTo>
                    <a:pt x="6868" y="12227"/>
                  </a:lnTo>
                  <a:lnTo>
                    <a:pt x="3313" y="14321"/>
                  </a:lnTo>
                  <a:lnTo>
                    <a:pt x="3313" y="14321"/>
                  </a:lnTo>
                  <a:lnTo>
                    <a:pt x="3191" y="14370"/>
                  </a:lnTo>
                  <a:lnTo>
                    <a:pt x="3069" y="14419"/>
                  </a:lnTo>
                  <a:lnTo>
                    <a:pt x="2972" y="14394"/>
                  </a:lnTo>
                  <a:lnTo>
                    <a:pt x="2874" y="14370"/>
                  </a:lnTo>
                  <a:lnTo>
                    <a:pt x="2826" y="14297"/>
                  </a:lnTo>
                  <a:lnTo>
                    <a:pt x="2801" y="14200"/>
                  </a:lnTo>
                  <a:lnTo>
                    <a:pt x="2777" y="14102"/>
                  </a:lnTo>
                  <a:lnTo>
                    <a:pt x="2801" y="13956"/>
                  </a:lnTo>
                  <a:lnTo>
                    <a:pt x="3678" y="9913"/>
                  </a:lnTo>
                  <a:lnTo>
                    <a:pt x="3678" y="9913"/>
                  </a:lnTo>
                  <a:lnTo>
                    <a:pt x="3702" y="9743"/>
                  </a:lnTo>
                  <a:lnTo>
                    <a:pt x="3702" y="9572"/>
                  </a:lnTo>
                  <a:lnTo>
                    <a:pt x="3678" y="9402"/>
                  </a:lnTo>
                  <a:lnTo>
                    <a:pt x="3629" y="9231"/>
                  </a:lnTo>
                  <a:lnTo>
                    <a:pt x="3556" y="9061"/>
                  </a:lnTo>
                  <a:lnTo>
                    <a:pt x="3483" y="8890"/>
                  </a:lnTo>
                  <a:lnTo>
                    <a:pt x="3386" y="8744"/>
                  </a:lnTo>
                  <a:lnTo>
                    <a:pt x="3264" y="8622"/>
                  </a:lnTo>
                  <a:lnTo>
                    <a:pt x="195" y="5895"/>
                  </a:lnTo>
                  <a:lnTo>
                    <a:pt x="195" y="5895"/>
                  </a:lnTo>
                  <a:lnTo>
                    <a:pt x="73" y="5773"/>
                  </a:lnTo>
                  <a:lnTo>
                    <a:pt x="25" y="5675"/>
                  </a:lnTo>
                  <a:lnTo>
                    <a:pt x="0" y="5578"/>
                  </a:lnTo>
                  <a:lnTo>
                    <a:pt x="0" y="5505"/>
                  </a:lnTo>
                  <a:lnTo>
                    <a:pt x="49" y="5407"/>
                  </a:lnTo>
                  <a:lnTo>
                    <a:pt x="122" y="5359"/>
                  </a:lnTo>
                  <a:lnTo>
                    <a:pt x="244" y="5310"/>
                  </a:lnTo>
                  <a:lnTo>
                    <a:pt x="390" y="5286"/>
                  </a:lnTo>
                  <a:lnTo>
                    <a:pt x="4482" y="4872"/>
                  </a:lnTo>
                  <a:lnTo>
                    <a:pt x="4482" y="4872"/>
                  </a:lnTo>
                  <a:lnTo>
                    <a:pt x="4652" y="4847"/>
                  </a:lnTo>
                  <a:lnTo>
                    <a:pt x="4798" y="4774"/>
                  </a:lnTo>
                  <a:lnTo>
                    <a:pt x="4969" y="4701"/>
                  </a:lnTo>
                  <a:lnTo>
                    <a:pt x="5115" y="4604"/>
                  </a:lnTo>
                  <a:lnTo>
                    <a:pt x="5261" y="4482"/>
                  </a:lnTo>
                  <a:lnTo>
                    <a:pt x="5383" y="4360"/>
                  </a:lnTo>
                  <a:lnTo>
                    <a:pt x="5505" y="4214"/>
                  </a:lnTo>
                  <a:lnTo>
                    <a:pt x="5578" y="4092"/>
                  </a:lnTo>
                  <a:lnTo>
                    <a:pt x="7234" y="293"/>
                  </a:lnTo>
                  <a:close/>
                </a:path>
              </a:pathLst>
            </a:custGeom>
            <a:noFill/>
            <a:ln w="19050" cap="rnd" cmpd="sng">
              <a:solidFill>
                <a:srgbClr val="00206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62;p19">
              <a:extLst>
                <a:ext uri="{FF2B5EF4-FFF2-40B4-BE49-F238E27FC236}">
                  <a16:creationId xmlns:a16="http://schemas.microsoft.com/office/drawing/2014/main" id="{6B50A8CD-2745-4BCE-8633-A94169EF9722}"/>
                </a:ext>
              </a:extLst>
            </p:cNvPr>
            <p:cNvSpPr/>
            <p:nvPr/>
          </p:nvSpPr>
          <p:spPr>
            <a:xfrm>
              <a:off x="8194736" y="1932400"/>
              <a:ext cx="156409" cy="149417"/>
            </a:xfrm>
            <a:custGeom>
              <a:avLst/>
              <a:gdLst/>
              <a:ahLst/>
              <a:cxnLst/>
              <a:rect l="l" t="t" r="r" b="b"/>
              <a:pathLst>
                <a:path w="15101" h="14419" fill="none" extrusionOk="0">
                  <a:moveTo>
                    <a:pt x="7234" y="293"/>
                  </a:moveTo>
                  <a:lnTo>
                    <a:pt x="7234" y="293"/>
                  </a:lnTo>
                  <a:lnTo>
                    <a:pt x="7307" y="171"/>
                  </a:lnTo>
                  <a:lnTo>
                    <a:pt x="7380" y="74"/>
                  </a:lnTo>
                  <a:lnTo>
                    <a:pt x="7477" y="25"/>
                  </a:lnTo>
                  <a:lnTo>
                    <a:pt x="7550" y="1"/>
                  </a:lnTo>
                  <a:lnTo>
                    <a:pt x="7623" y="25"/>
                  </a:lnTo>
                  <a:lnTo>
                    <a:pt x="7721" y="74"/>
                  </a:lnTo>
                  <a:lnTo>
                    <a:pt x="7794" y="171"/>
                  </a:lnTo>
                  <a:lnTo>
                    <a:pt x="7867" y="293"/>
                  </a:lnTo>
                  <a:lnTo>
                    <a:pt x="9523" y="4092"/>
                  </a:lnTo>
                  <a:lnTo>
                    <a:pt x="9523" y="4092"/>
                  </a:lnTo>
                  <a:lnTo>
                    <a:pt x="9596" y="4214"/>
                  </a:lnTo>
                  <a:lnTo>
                    <a:pt x="9718" y="4360"/>
                  </a:lnTo>
                  <a:lnTo>
                    <a:pt x="9840" y="4482"/>
                  </a:lnTo>
                  <a:lnTo>
                    <a:pt x="9986" y="4604"/>
                  </a:lnTo>
                  <a:lnTo>
                    <a:pt x="10132" y="4701"/>
                  </a:lnTo>
                  <a:lnTo>
                    <a:pt x="10302" y="4774"/>
                  </a:lnTo>
                  <a:lnTo>
                    <a:pt x="10449" y="4847"/>
                  </a:lnTo>
                  <a:lnTo>
                    <a:pt x="10619" y="4872"/>
                  </a:lnTo>
                  <a:lnTo>
                    <a:pt x="14711" y="5286"/>
                  </a:lnTo>
                  <a:lnTo>
                    <a:pt x="14711" y="5286"/>
                  </a:lnTo>
                  <a:lnTo>
                    <a:pt x="14857" y="5310"/>
                  </a:lnTo>
                  <a:lnTo>
                    <a:pt x="14979" y="5359"/>
                  </a:lnTo>
                  <a:lnTo>
                    <a:pt x="15052" y="5407"/>
                  </a:lnTo>
                  <a:lnTo>
                    <a:pt x="15100" y="5505"/>
                  </a:lnTo>
                  <a:lnTo>
                    <a:pt x="15100" y="5578"/>
                  </a:lnTo>
                  <a:lnTo>
                    <a:pt x="15076" y="5675"/>
                  </a:lnTo>
                  <a:lnTo>
                    <a:pt x="15027" y="5773"/>
                  </a:lnTo>
                  <a:lnTo>
                    <a:pt x="14906" y="5895"/>
                  </a:lnTo>
                  <a:lnTo>
                    <a:pt x="11837" y="8622"/>
                  </a:lnTo>
                  <a:lnTo>
                    <a:pt x="11837" y="8622"/>
                  </a:lnTo>
                  <a:lnTo>
                    <a:pt x="11715" y="8744"/>
                  </a:lnTo>
                  <a:lnTo>
                    <a:pt x="11618" y="8890"/>
                  </a:lnTo>
                  <a:lnTo>
                    <a:pt x="11545" y="9061"/>
                  </a:lnTo>
                  <a:lnTo>
                    <a:pt x="11472" y="9231"/>
                  </a:lnTo>
                  <a:lnTo>
                    <a:pt x="11423" y="9402"/>
                  </a:lnTo>
                  <a:lnTo>
                    <a:pt x="11398" y="9572"/>
                  </a:lnTo>
                  <a:lnTo>
                    <a:pt x="11398" y="9743"/>
                  </a:lnTo>
                  <a:lnTo>
                    <a:pt x="11423" y="9913"/>
                  </a:lnTo>
                  <a:lnTo>
                    <a:pt x="12300" y="13956"/>
                  </a:lnTo>
                  <a:lnTo>
                    <a:pt x="12300" y="13956"/>
                  </a:lnTo>
                  <a:lnTo>
                    <a:pt x="12324" y="14102"/>
                  </a:lnTo>
                  <a:lnTo>
                    <a:pt x="12300" y="14200"/>
                  </a:lnTo>
                  <a:lnTo>
                    <a:pt x="12275" y="14297"/>
                  </a:lnTo>
                  <a:lnTo>
                    <a:pt x="12227" y="14370"/>
                  </a:lnTo>
                  <a:lnTo>
                    <a:pt x="12129" y="14394"/>
                  </a:lnTo>
                  <a:lnTo>
                    <a:pt x="12032" y="14419"/>
                  </a:lnTo>
                  <a:lnTo>
                    <a:pt x="11910" y="14370"/>
                  </a:lnTo>
                  <a:lnTo>
                    <a:pt x="11788" y="14321"/>
                  </a:lnTo>
                  <a:lnTo>
                    <a:pt x="8232" y="12227"/>
                  </a:lnTo>
                  <a:lnTo>
                    <a:pt x="8232" y="12227"/>
                  </a:lnTo>
                  <a:lnTo>
                    <a:pt x="8086" y="12154"/>
                  </a:lnTo>
                  <a:lnTo>
                    <a:pt x="7916" y="12105"/>
                  </a:lnTo>
                  <a:lnTo>
                    <a:pt x="7721" y="12081"/>
                  </a:lnTo>
                  <a:lnTo>
                    <a:pt x="7550" y="12081"/>
                  </a:lnTo>
                  <a:lnTo>
                    <a:pt x="7380" y="12081"/>
                  </a:lnTo>
                  <a:lnTo>
                    <a:pt x="7185" y="12105"/>
                  </a:lnTo>
                  <a:lnTo>
                    <a:pt x="7015" y="12154"/>
                  </a:lnTo>
                  <a:lnTo>
                    <a:pt x="6868" y="12227"/>
                  </a:lnTo>
                  <a:lnTo>
                    <a:pt x="3313" y="14321"/>
                  </a:lnTo>
                  <a:lnTo>
                    <a:pt x="3313" y="14321"/>
                  </a:lnTo>
                  <a:lnTo>
                    <a:pt x="3191" y="14370"/>
                  </a:lnTo>
                  <a:lnTo>
                    <a:pt x="3069" y="14419"/>
                  </a:lnTo>
                  <a:lnTo>
                    <a:pt x="2972" y="14394"/>
                  </a:lnTo>
                  <a:lnTo>
                    <a:pt x="2874" y="14370"/>
                  </a:lnTo>
                  <a:lnTo>
                    <a:pt x="2826" y="14297"/>
                  </a:lnTo>
                  <a:lnTo>
                    <a:pt x="2801" y="14200"/>
                  </a:lnTo>
                  <a:lnTo>
                    <a:pt x="2777" y="14102"/>
                  </a:lnTo>
                  <a:lnTo>
                    <a:pt x="2801" y="13956"/>
                  </a:lnTo>
                  <a:lnTo>
                    <a:pt x="3678" y="9913"/>
                  </a:lnTo>
                  <a:lnTo>
                    <a:pt x="3678" y="9913"/>
                  </a:lnTo>
                  <a:lnTo>
                    <a:pt x="3702" y="9743"/>
                  </a:lnTo>
                  <a:lnTo>
                    <a:pt x="3702" y="9572"/>
                  </a:lnTo>
                  <a:lnTo>
                    <a:pt x="3678" y="9402"/>
                  </a:lnTo>
                  <a:lnTo>
                    <a:pt x="3629" y="9231"/>
                  </a:lnTo>
                  <a:lnTo>
                    <a:pt x="3556" y="9061"/>
                  </a:lnTo>
                  <a:lnTo>
                    <a:pt x="3483" y="8890"/>
                  </a:lnTo>
                  <a:lnTo>
                    <a:pt x="3386" y="8744"/>
                  </a:lnTo>
                  <a:lnTo>
                    <a:pt x="3264" y="8622"/>
                  </a:lnTo>
                  <a:lnTo>
                    <a:pt x="195" y="5895"/>
                  </a:lnTo>
                  <a:lnTo>
                    <a:pt x="195" y="5895"/>
                  </a:lnTo>
                  <a:lnTo>
                    <a:pt x="73" y="5773"/>
                  </a:lnTo>
                  <a:lnTo>
                    <a:pt x="25" y="5675"/>
                  </a:lnTo>
                  <a:lnTo>
                    <a:pt x="0" y="5578"/>
                  </a:lnTo>
                  <a:lnTo>
                    <a:pt x="0" y="5505"/>
                  </a:lnTo>
                  <a:lnTo>
                    <a:pt x="49" y="5407"/>
                  </a:lnTo>
                  <a:lnTo>
                    <a:pt x="122" y="5359"/>
                  </a:lnTo>
                  <a:lnTo>
                    <a:pt x="244" y="5310"/>
                  </a:lnTo>
                  <a:lnTo>
                    <a:pt x="390" y="5286"/>
                  </a:lnTo>
                  <a:lnTo>
                    <a:pt x="4482" y="4872"/>
                  </a:lnTo>
                  <a:lnTo>
                    <a:pt x="4482" y="4872"/>
                  </a:lnTo>
                  <a:lnTo>
                    <a:pt x="4652" y="4847"/>
                  </a:lnTo>
                  <a:lnTo>
                    <a:pt x="4798" y="4774"/>
                  </a:lnTo>
                  <a:lnTo>
                    <a:pt x="4969" y="4701"/>
                  </a:lnTo>
                  <a:lnTo>
                    <a:pt x="5115" y="4604"/>
                  </a:lnTo>
                  <a:lnTo>
                    <a:pt x="5261" y="4482"/>
                  </a:lnTo>
                  <a:lnTo>
                    <a:pt x="5383" y="4360"/>
                  </a:lnTo>
                  <a:lnTo>
                    <a:pt x="5505" y="4214"/>
                  </a:lnTo>
                  <a:lnTo>
                    <a:pt x="5578" y="4092"/>
                  </a:lnTo>
                  <a:lnTo>
                    <a:pt x="7234" y="293"/>
                  </a:lnTo>
                  <a:close/>
                </a:path>
              </a:pathLst>
            </a:custGeom>
            <a:noFill/>
            <a:ln w="19050" cap="rnd" cmpd="sng">
              <a:solidFill>
                <a:srgbClr val="00206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63;p19">
              <a:extLst>
                <a:ext uri="{FF2B5EF4-FFF2-40B4-BE49-F238E27FC236}">
                  <a16:creationId xmlns:a16="http://schemas.microsoft.com/office/drawing/2014/main" id="{AF5D1DB1-7B92-44FD-B054-8354E3374933}"/>
                </a:ext>
              </a:extLst>
            </p:cNvPr>
            <p:cNvSpPr/>
            <p:nvPr/>
          </p:nvSpPr>
          <p:spPr>
            <a:xfrm rot="1279885">
              <a:off x="6012317" y="1628627"/>
              <a:ext cx="156402" cy="149398"/>
            </a:xfrm>
            <a:custGeom>
              <a:avLst/>
              <a:gdLst/>
              <a:ahLst/>
              <a:cxnLst/>
              <a:rect l="l" t="t" r="r" b="b"/>
              <a:pathLst>
                <a:path w="15101" h="14419" fill="none" extrusionOk="0">
                  <a:moveTo>
                    <a:pt x="7234" y="293"/>
                  </a:moveTo>
                  <a:lnTo>
                    <a:pt x="7234" y="293"/>
                  </a:lnTo>
                  <a:lnTo>
                    <a:pt x="7307" y="171"/>
                  </a:lnTo>
                  <a:lnTo>
                    <a:pt x="7380" y="74"/>
                  </a:lnTo>
                  <a:lnTo>
                    <a:pt x="7477" y="25"/>
                  </a:lnTo>
                  <a:lnTo>
                    <a:pt x="7550" y="1"/>
                  </a:lnTo>
                  <a:lnTo>
                    <a:pt x="7623" y="25"/>
                  </a:lnTo>
                  <a:lnTo>
                    <a:pt x="7721" y="74"/>
                  </a:lnTo>
                  <a:lnTo>
                    <a:pt x="7794" y="171"/>
                  </a:lnTo>
                  <a:lnTo>
                    <a:pt x="7867" y="293"/>
                  </a:lnTo>
                  <a:lnTo>
                    <a:pt x="9523" y="4092"/>
                  </a:lnTo>
                  <a:lnTo>
                    <a:pt x="9523" y="4092"/>
                  </a:lnTo>
                  <a:lnTo>
                    <a:pt x="9596" y="4214"/>
                  </a:lnTo>
                  <a:lnTo>
                    <a:pt x="9718" y="4360"/>
                  </a:lnTo>
                  <a:lnTo>
                    <a:pt x="9840" y="4482"/>
                  </a:lnTo>
                  <a:lnTo>
                    <a:pt x="9986" y="4604"/>
                  </a:lnTo>
                  <a:lnTo>
                    <a:pt x="10132" y="4701"/>
                  </a:lnTo>
                  <a:lnTo>
                    <a:pt x="10302" y="4774"/>
                  </a:lnTo>
                  <a:lnTo>
                    <a:pt x="10449" y="4847"/>
                  </a:lnTo>
                  <a:lnTo>
                    <a:pt x="10619" y="4872"/>
                  </a:lnTo>
                  <a:lnTo>
                    <a:pt x="14711" y="5286"/>
                  </a:lnTo>
                  <a:lnTo>
                    <a:pt x="14711" y="5286"/>
                  </a:lnTo>
                  <a:lnTo>
                    <a:pt x="14857" y="5310"/>
                  </a:lnTo>
                  <a:lnTo>
                    <a:pt x="14979" y="5359"/>
                  </a:lnTo>
                  <a:lnTo>
                    <a:pt x="15052" y="5407"/>
                  </a:lnTo>
                  <a:lnTo>
                    <a:pt x="15100" y="5505"/>
                  </a:lnTo>
                  <a:lnTo>
                    <a:pt x="15100" y="5578"/>
                  </a:lnTo>
                  <a:lnTo>
                    <a:pt x="15076" y="5675"/>
                  </a:lnTo>
                  <a:lnTo>
                    <a:pt x="15027" y="5773"/>
                  </a:lnTo>
                  <a:lnTo>
                    <a:pt x="14906" y="5895"/>
                  </a:lnTo>
                  <a:lnTo>
                    <a:pt x="11837" y="8622"/>
                  </a:lnTo>
                  <a:lnTo>
                    <a:pt x="11837" y="8622"/>
                  </a:lnTo>
                  <a:lnTo>
                    <a:pt x="11715" y="8744"/>
                  </a:lnTo>
                  <a:lnTo>
                    <a:pt x="11618" y="8890"/>
                  </a:lnTo>
                  <a:lnTo>
                    <a:pt x="11545" y="9061"/>
                  </a:lnTo>
                  <a:lnTo>
                    <a:pt x="11472" y="9231"/>
                  </a:lnTo>
                  <a:lnTo>
                    <a:pt x="11423" y="9402"/>
                  </a:lnTo>
                  <a:lnTo>
                    <a:pt x="11398" y="9572"/>
                  </a:lnTo>
                  <a:lnTo>
                    <a:pt x="11398" y="9743"/>
                  </a:lnTo>
                  <a:lnTo>
                    <a:pt x="11423" y="9913"/>
                  </a:lnTo>
                  <a:lnTo>
                    <a:pt x="12300" y="13956"/>
                  </a:lnTo>
                  <a:lnTo>
                    <a:pt x="12300" y="13956"/>
                  </a:lnTo>
                  <a:lnTo>
                    <a:pt x="12324" y="14102"/>
                  </a:lnTo>
                  <a:lnTo>
                    <a:pt x="12300" y="14200"/>
                  </a:lnTo>
                  <a:lnTo>
                    <a:pt x="12275" y="14297"/>
                  </a:lnTo>
                  <a:lnTo>
                    <a:pt x="12227" y="14370"/>
                  </a:lnTo>
                  <a:lnTo>
                    <a:pt x="12129" y="14394"/>
                  </a:lnTo>
                  <a:lnTo>
                    <a:pt x="12032" y="14419"/>
                  </a:lnTo>
                  <a:lnTo>
                    <a:pt x="11910" y="14370"/>
                  </a:lnTo>
                  <a:lnTo>
                    <a:pt x="11788" y="14321"/>
                  </a:lnTo>
                  <a:lnTo>
                    <a:pt x="8232" y="12227"/>
                  </a:lnTo>
                  <a:lnTo>
                    <a:pt x="8232" y="12227"/>
                  </a:lnTo>
                  <a:lnTo>
                    <a:pt x="8086" y="12154"/>
                  </a:lnTo>
                  <a:lnTo>
                    <a:pt x="7916" y="12105"/>
                  </a:lnTo>
                  <a:lnTo>
                    <a:pt x="7721" y="12081"/>
                  </a:lnTo>
                  <a:lnTo>
                    <a:pt x="7550" y="12081"/>
                  </a:lnTo>
                  <a:lnTo>
                    <a:pt x="7380" y="12081"/>
                  </a:lnTo>
                  <a:lnTo>
                    <a:pt x="7185" y="12105"/>
                  </a:lnTo>
                  <a:lnTo>
                    <a:pt x="7015" y="12154"/>
                  </a:lnTo>
                  <a:lnTo>
                    <a:pt x="6868" y="12227"/>
                  </a:lnTo>
                  <a:lnTo>
                    <a:pt x="3313" y="14321"/>
                  </a:lnTo>
                  <a:lnTo>
                    <a:pt x="3313" y="14321"/>
                  </a:lnTo>
                  <a:lnTo>
                    <a:pt x="3191" y="14370"/>
                  </a:lnTo>
                  <a:lnTo>
                    <a:pt x="3069" y="14419"/>
                  </a:lnTo>
                  <a:lnTo>
                    <a:pt x="2972" y="14394"/>
                  </a:lnTo>
                  <a:lnTo>
                    <a:pt x="2874" y="14370"/>
                  </a:lnTo>
                  <a:lnTo>
                    <a:pt x="2826" y="14297"/>
                  </a:lnTo>
                  <a:lnTo>
                    <a:pt x="2801" y="14200"/>
                  </a:lnTo>
                  <a:lnTo>
                    <a:pt x="2777" y="14102"/>
                  </a:lnTo>
                  <a:lnTo>
                    <a:pt x="2801" y="13956"/>
                  </a:lnTo>
                  <a:lnTo>
                    <a:pt x="3678" y="9913"/>
                  </a:lnTo>
                  <a:lnTo>
                    <a:pt x="3678" y="9913"/>
                  </a:lnTo>
                  <a:lnTo>
                    <a:pt x="3702" y="9743"/>
                  </a:lnTo>
                  <a:lnTo>
                    <a:pt x="3702" y="9572"/>
                  </a:lnTo>
                  <a:lnTo>
                    <a:pt x="3678" y="9402"/>
                  </a:lnTo>
                  <a:lnTo>
                    <a:pt x="3629" y="9231"/>
                  </a:lnTo>
                  <a:lnTo>
                    <a:pt x="3556" y="9061"/>
                  </a:lnTo>
                  <a:lnTo>
                    <a:pt x="3483" y="8890"/>
                  </a:lnTo>
                  <a:lnTo>
                    <a:pt x="3386" y="8744"/>
                  </a:lnTo>
                  <a:lnTo>
                    <a:pt x="3264" y="8622"/>
                  </a:lnTo>
                  <a:lnTo>
                    <a:pt x="195" y="5895"/>
                  </a:lnTo>
                  <a:lnTo>
                    <a:pt x="195" y="5895"/>
                  </a:lnTo>
                  <a:lnTo>
                    <a:pt x="73" y="5773"/>
                  </a:lnTo>
                  <a:lnTo>
                    <a:pt x="25" y="5675"/>
                  </a:lnTo>
                  <a:lnTo>
                    <a:pt x="0" y="5578"/>
                  </a:lnTo>
                  <a:lnTo>
                    <a:pt x="0" y="5505"/>
                  </a:lnTo>
                  <a:lnTo>
                    <a:pt x="49" y="5407"/>
                  </a:lnTo>
                  <a:lnTo>
                    <a:pt x="122" y="5359"/>
                  </a:lnTo>
                  <a:lnTo>
                    <a:pt x="244" y="5310"/>
                  </a:lnTo>
                  <a:lnTo>
                    <a:pt x="390" y="5286"/>
                  </a:lnTo>
                  <a:lnTo>
                    <a:pt x="4482" y="4872"/>
                  </a:lnTo>
                  <a:lnTo>
                    <a:pt x="4482" y="4872"/>
                  </a:lnTo>
                  <a:lnTo>
                    <a:pt x="4652" y="4847"/>
                  </a:lnTo>
                  <a:lnTo>
                    <a:pt x="4798" y="4774"/>
                  </a:lnTo>
                  <a:lnTo>
                    <a:pt x="4969" y="4701"/>
                  </a:lnTo>
                  <a:lnTo>
                    <a:pt x="5115" y="4604"/>
                  </a:lnTo>
                  <a:lnTo>
                    <a:pt x="5261" y="4482"/>
                  </a:lnTo>
                  <a:lnTo>
                    <a:pt x="5383" y="4360"/>
                  </a:lnTo>
                  <a:lnTo>
                    <a:pt x="5505" y="4214"/>
                  </a:lnTo>
                  <a:lnTo>
                    <a:pt x="5578" y="4092"/>
                  </a:lnTo>
                  <a:lnTo>
                    <a:pt x="7234" y="293"/>
                  </a:lnTo>
                  <a:close/>
                </a:path>
              </a:pathLst>
            </a:custGeom>
            <a:noFill/>
            <a:ln w="19050" cap="rnd" cmpd="sng">
              <a:solidFill>
                <a:srgbClr val="00206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70C0"/>
                </a:solidFill>
              </a:endParaRPr>
            </a:p>
          </p:txBody>
        </p:sp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2193FCDB-6ADE-4866-9B83-1351AEDA5D3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6246161" y="884529"/>
              <a:ext cx="1756779" cy="136150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929986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B674D-5A3B-D5C4-D60C-BFA0D4D0C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572681"/>
            <a:ext cx="8520600" cy="572700"/>
          </a:xfrm>
        </p:spPr>
        <p:txBody>
          <a:bodyPr>
            <a:normAutofit fontScale="90000"/>
          </a:bodyPr>
          <a:lstStyle/>
          <a:p>
            <a:r>
              <a:rPr lang="en-US" sz="2800" b="1" dirty="0">
                <a:latin typeface="Garamond" panose="02020404030301010803" pitchFamily="18" charset="0"/>
              </a:rPr>
              <a:t>Scraping Tables</a:t>
            </a:r>
            <a:endParaRPr lang="en-US" dirty="0">
              <a:latin typeface="Garamond" panose="02020404030301010803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B5632B7-331D-3A45-A6BF-B47C5E359F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100" t="-1870" r="389" b="16397"/>
          <a:stretch/>
        </p:blipFill>
        <p:spPr>
          <a:xfrm>
            <a:off x="3608787" y="-18322"/>
            <a:ext cx="1456989" cy="587624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C2632B4F-7970-E84F-87E8-06C4FAECFE0A}"/>
              </a:ext>
            </a:extLst>
          </p:cNvPr>
          <p:cNvGrpSpPr/>
          <p:nvPr/>
        </p:nvGrpSpPr>
        <p:grpSpPr>
          <a:xfrm>
            <a:off x="447841" y="4539978"/>
            <a:ext cx="8403552" cy="611556"/>
            <a:chOff x="200952" y="4489704"/>
            <a:chExt cx="8861093" cy="643279"/>
          </a:xfrm>
        </p:grpSpPr>
        <p:pic>
          <p:nvPicPr>
            <p:cNvPr id="22" name="Picture 2" descr="University of Calabar Nigeria">
              <a:extLst>
                <a:ext uri="{FF2B5EF4-FFF2-40B4-BE49-F238E27FC236}">
                  <a16:creationId xmlns:a16="http://schemas.microsoft.com/office/drawing/2014/main" id="{60DF5868-01D7-BC46-A934-186EE64C344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30551" y="4659892"/>
              <a:ext cx="1495687" cy="4212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6" descr="Academic Hive - Get access to global opportunities and open education  resources - Academic Hive">
              <a:extLst>
                <a:ext uri="{FF2B5EF4-FFF2-40B4-BE49-F238E27FC236}">
                  <a16:creationId xmlns:a16="http://schemas.microsoft.com/office/drawing/2014/main" id="{1D305930-1B5D-2C44-BEEB-258440C8C2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0952" y="4489704"/>
              <a:ext cx="1173055" cy="5828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14" descr="HTML5 sicss_h_m logo">
              <a:extLst>
                <a:ext uri="{FF2B5EF4-FFF2-40B4-BE49-F238E27FC236}">
                  <a16:creationId xmlns:a16="http://schemas.microsoft.com/office/drawing/2014/main" id="{9611421C-BFCE-5142-9D7E-36ACCF5C02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95113" y="4629866"/>
              <a:ext cx="1028956" cy="503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16">
              <a:extLst>
                <a:ext uri="{FF2B5EF4-FFF2-40B4-BE49-F238E27FC236}">
                  <a16:creationId xmlns:a16="http://schemas.microsoft.com/office/drawing/2014/main" id="{FE08FCDE-2D0A-984D-A9B0-3732B333192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37156" y="4659892"/>
              <a:ext cx="624889" cy="4212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18">
              <a:extLst>
                <a:ext uri="{FF2B5EF4-FFF2-40B4-BE49-F238E27FC236}">
                  <a16:creationId xmlns:a16="http://schemas.microsoft.com/office/drawing/2014/main" id="{5CB3D9E6-3DB2-9F43-9D9B-52C22DCEB29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20629" y="4720048"/>
              <a:ext cx="1077628" cy="3524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B2411D56-78CE-AA43-BE70-C03E32B2DEC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760361" y="4669422"/>
              <a:ext cx="763212" cy="424007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86303BA8-8828-2A4D-A1E2-41D80A20B1A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941849" y="4669676"/>
              <a:ext cx="763212" cy="423753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A006BD6C-00D9-724E-80F7-67B6AD93781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620429" y="4721707"/>
              <a:ext cx="1403344" cy="350836"/>
            </a:xfrm>
            <a:prstGeom prst="rect">
              <a:avLst/>
            </a:prstGeom>
          </p:spPr>
        </p:pic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03D8EFB1-7CF0-4868-BF91-5408F010B52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29643" y="1089532"/>
            <a:ext cx="5732214" cy="261104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4A61136-2F45-4B0F-94DA-6CBC0059BF3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528075" y="3301253"/>
            <a:ext cx="4084691" cy="1269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4602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B674D-5A3B-D5C4-D60C-BFA0D4D0C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572681"/>
            <a:ext cx="8520600" cy="572700"/>
          </a:xfrm>
        </p:spPr>
        <p:txBody>
          <a:bodyPr>
            <a:normAutofit fontScale="90000"/>
          </a:bodyPr>
          <a:lstStyle/>
          <a:p>
            <a:r>
              <a:rPr lang="en-US" sz="2800" b="1" dirty="0">
                <a:latin typeface="Garamond" panose="02020404030301010803" pitchFamily="18" charset="0"/>
              </a:rPr>
              <a:t>Scraping Tables</a:t>
            </a:r>
            <a:endParaRPr lang="en-US" dirty="0">
              <a:latin typeface="Garamond" panose="02020404030301010803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F3CA8C-EE93-9629-AB5E-561F92ECD6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234771"/>
            <a:ext cx="8520600" cy="3336048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  <a:latin typeface="Garamond" panose="02020404030301010803" pitchFamily="18" charset="0"/>
              </a:rPr>
              <a:t>Read and view tables</a:t>
            </a:r>
          </a:p>
          <a:p>
            <a:pPr marL="114300" indent="0" algn="ctr">
              <a:buNone/>
            </a:pPr>
            <a:r>
              <a:rPr lang="en-US" dirty="0">
                <a:solidFill>
                  <a:srgbClr val="002060"/>
                </a:solidFill>
                <a:latin typeface="Lucida Console" panose="020B0609040504020204" pitchFamily="49" charset="0"/>
              </a:rPr>
              <a:t>table &lt;- </a:t>
            </a:r>
            <a:r>
              <a:rPr lang="en-US" dirty="0" err="1">
                <a:solidFill>
                  <a:srgbClr val="002060"/>
                </a:solidFill>
                <a:latin typeface="Lucida Console" panose="020B0609040504020204" pitchFamily="49" charset="0"/>
              </a:rPr>
              <a:t>read_html</a:t>
            </a:r>
            <a:r>
              <a:rPr lang="en-US" dirty="0">
                <a:solidFill>
                  <a:srgbClr val="002060"/>
                </a:solidFill>
                <a:latin typeface="Lucida Console" panose="020B0609040504020204" pitchFamily="49" charset="0"/>
              </a:rPr>
              <a:t>(x)</a:t>
            </a:r>
          </a:p>
          <a:p>
            <a:pPr marL="114300" indent="0" algn="ctr">
              <a:buNone/>
            </a:pPr>
            <a:r>
              <a:rPr lang="en-US" dirty="0">
                <a:solidFill>
                  <a:srgbClr val="002060"/>
                </a:solidFill>
                <a:latin typeface="Lucida Console" panose="020B0609040504020204" pitchFamily="49" charset="0"/>
              </a:rPr>
              <a:t>table %&gt;% </a:t>
            </a:r>
            <a:r>
              <a:rPr lang="en-US" dirty="0" err="1">
                <a:solidFill>
                  <a:srgbClr val="002060"/>
                </a:solidFill>
                <a:latin typeface="Lucida Console" panose="020B0609040504020204" pitchFamily="49" charset="0"/>
              </a:rPr>
              <a:t>html_table</a:t>
            </a:r>
            <a:r>
              <a:rPr lang="en-US" dirty="0">
                <a:solidFill>
                  <a:srgbClr val="002060"/>
                </a:solidFill>
                <a:latin typeface="Lucida Console" panose="020B0609040504020204" pitchFamily="49" charset="0"/>
              </a:rPr>
              <a:t>()</a:t>
            </a:r>
          </a:p>
          <a:p>
            <a:pPr marL="114300" indent="0" algn="ctr">
              <a:buNone/>
            </a:pPr>
            <a:endParaRPr lang="en-US" dirty="0">
              <a:solidFill>
                <a:srgbClr val="002060"/>
              </a:solidFill>
              <a:latin typeface="Lucida Console" panose="020B0609040504020204" pitchFamily="49" charset="0"/>
            </a:endParaRPr>
          </a:p>
          <a:p>
            <a:pPr marL="114300" indent="0" algn="ctr">
              <a:buNone/>
            </a:pPr>
            <a:r>
              <a:rPr lang="en-US" dirty="0">
                <a:solidFill>
                  <a:srgbClr val="002060"/>
                </a:solidFill>
                <a:latin typeface="Lucida Console" panose="020B0609040504020204" pitchFamily="49" charset="0"/>
              </a:rPr>
              <a:t>table %&gt;% </a:t>
            </a:r>
            <a:r>
              <a:rPr lang="en-US" dirty="0" err="1">
                <a:solidFill>
                  <a:srgbClr val="002060"/>
                </a:solidFill>
                <a:latin typeface="Lucida Console" panose="020B0609040504020204" pitchFamily="49" charset="0"/>
              </a:rPr>
              <a:t>html_table</a:t>
            </a:r>
            <a:r>
              <a:rPr lang="en-US" dirty="0">
                <a:solidFill>
                  <a:srgbClr val="002060"/>
                </a:solidFill>
                <a:latin typeface="Lucida Console" panose="020B0609040504020204" pitchFamily="49" charset="0"/>
              </a:rPr>
              <a:t>(header = TRUE)</a:t>
            </a:r>
          </a:p>
          <a:p>
            <a:pPr marL="114300" indent="0">
              <a:buNone/>
            </a:pPr>
            <a:endParaRPr lang="en-US" dirty="0">
              <a:solidFill>
                <a:srgbClr val="002060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chemeClr val="bg2"/>
                </a:solidFill>
                <a:latin typeface="Garamond" panose="02020404030301010803" pitchFamily="18" charset="0"/>
              </a:rPr>
              <a:t>Scrape a table from Wikipedia</a:t>
            </a:r>
          </a:p>
          <a:p>
            <a:pPr marL="114300" indent="0" algn="ctr">
              <a:buNone/>
            </a:pPr>
            <a:r>
              <a:rPr lang="en-US" dirty="0">
                <a:solidFill>
                  <a:schemeClr val="bg2"/>
                </a:solidFill>
                <a:latin typeface="Garamond" panose="02020404030301010803" pitchFamily="18" charset="0"/>
              </a:rPr>
              <a:t>https://en.wikipedia.org/wiki/List_of_Nobel_laureates</a:t>
            </a:r>
          </a:p>
          <a:p>
            <a:pPr marL="114300" indent="0">
              <a:buNone/>
            </a:pPr>
            <a:endParaRPr lang="en-US" dirty="0">
              <a:solidFill>
                <a:srgbClr val="002060"/>
              </a:solidFill>
              <a:latin typeface="Lucida Console" panose="020B0609040504020204" pitchFamily="49" charset="0"/>
            </a:endParaRPr>
          </a:p>
          <a:p>
            <a:pPr marL="114300" indent="0">
              <a:buNone/>
            </a:pPr>
            <a:endParaRPr lang="en-US" dirty="0">
              <a:latin typeface="Garamond" panose="02020404030301010803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B5632B7-331D-3A45-A6BF-B47C5E359F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100" t="-1870" r="389" b="16397"/>
          <a:stretch/>
        </p:blipFill>
        <p:spPr>
          <a:xfrm>
            <a:off x="3608787" y="-18322"/>
            <a:ext cx="1456989" cy="587624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C2632B4F-7970-E84F-87E8-06C4FAECFE0A}"/>
              </a:ext>
            </a:extLst>
          </p:cNvPr>
          <p:cNvGrpSpPr/>
          <p:nvPr/>
        </p:nvGrpSpPr>
        <p:grpSpPr>
          <a:xfrm>
            <a:off x="447841" y="4539978"/>
            <a:ext cx="8403552" cy="611556"/>
            <a:chOff x="200952" y="4489704"/>
            <a:chExt cx="8861093" cy="643279"/>
          </a:xfrm>
        </p:grpSpPr>
        <p:pic>
          <p:nvPicPr>
            <p:cNvPr id="22" name="Picture 2" descr="University of Calabar Nigeria">
              <a:extLst>
                <a:ext uri="{FF2B5EF4-FFF2-40B4-BE49-F238E27FC236}">
                  <a16:creationId xmlns:a16="http://schemas.microsoft.com/office/drawing/2014/main" id="{60DF5868-01D7-BC46-A934-186EE64C344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30551" y="4659892"/>
              <a:ext cx="1495687" cy="4212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6" descr="Academic Hive - Get access to global opportunities and open education  resources - Academic Hive">
              <a:extLst>
                <a:ext uri="{FF2B5EF4-FFF2-40B4-BE49-F238E27FC236}">
                  <a16:creationId xmlns:a16="http://schemas.microsoft.com/office/drawing/2014/main" id="{1D305930-1B5D-2C44-BEEB-258440C8C2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0952" y="4489704"/>
              <a:ext cx="1173055" cy="5828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14" descr="HTML5 sicss_h_m logo">
              <a:extLst>
                <a:ext uri="{FF2B5EF4-FFF2-40B4-BE49-F238E27FC236}">
                  <a16:creationId xmlns:a16="http://schemas.microsoft.com/office/drawing/2014/main" id="{9611421C-BFCE-5142-9D7E-36ACCF5C02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95113" y="4629866"/>
              <a:ext cx="1028956" cy="503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16">
              <a:extLst>
                <a:ext uri="{FF2B5EF4-FFF2-40B4-BE49-F238E27FC236}">
                  <a16:creationId xmlns:a16="http://schemas.microsoft.com/office/drawing/2014/main" id="{FE08FCDE-2D0A-984D-A9B0-3732B333192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37156" y="4659892"/>
              <a:ext cx="624889" cy="4212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18">
              <a:extLst>
                <a:ext uri="{FF2B5EF4-FFF2-40B4-BE49-F238E27FC236}">
                  <a16:creationId xmlns:a16="http://schemas.microsoft.com/office/drawing/2014/main" id="{5CB3D9E6-3DB2-9F43-9D9B-52C22DCEB29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20629" y="4720048"/>
              <a:ext cx="1077628" cy="3524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B2411D56-78CE-AA43-BE70-C03E32B2DEC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760361" y="4669422"/>
              <a:ext cx="763212" cy="424007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86303BA8-8828-2A4D-A1E2-41D80A20B1A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941849" y="4669676"/>
              <a:ext cx="763212" cy="423753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A006BD6C-00D9-724E-80F7-67B6AD93781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620429" y="4721707"/>
              <a:ext cx="1403344" cy="35083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738319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2B5632B7-331D-3A45-A6BF-B47C5E359F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100" t="-1870" r="389" b="16397"/>
          <a:stretch/>
        </p:blipFill>
        <p:spPr>
          <a:xfrm>
            <a:off x="3608787" y="-18322"/>
            <a:ext cx="1456989" cy="587624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C2632B4F-7970-E84F-87E8-06C4FAECFE0A}"/>
              </a:ext>
            </a:extLst>
          </p:cNvPr>
          <p:cNvGrpSpPr/>
          <p:nvPr/>
        </p:nvGrpSpPr>
        <p:grpSpPr>
          <a:xfrm>
            <a:off x="447841" y="4539978"/>
            <a:ext cx="8403552" cy="611556"/>
            <a:chOff x="200952" y="4489704"/>
            <a:chExt cx="8861093" cy="643279"/>
          </a:xfrm>
        </p:grpSpPr>
        <p:pic>
          <p:nvPicPr>
            <p:cNvPr id="22" name="Picture 2" descr="University of Calabar Nigeria">
              <a:extLst>
                <a:ext uri="{FF2B5EF4-FFF2-40B4-BE49-F238E27FC236}">
                  <a16:creationId xmlns:a16="http://schemas.microsoft.com/office/drawing/2014/main" id="{60DF5868-01D7-BC46-A934-186EE64C344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30551" y="4659892"/>
              <a:ext cx="1495687" cy="4212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6" descr="Academic Hive - Get access to global opportunities and open education  resources - Academic Hive">
              <a:extLst>
                <a:ext uri="{FF2B5EF4-FFF2-40B4-BE49-F238E27FC236}">
                  <a16:creationId xmlns:a16="http://schemas.microsoft.com/office/drawing/2014/main" id="{1D305930-1B5D-2C44-BEEB-258440C8C2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0952" y="4489704"/>
              <a:ext cx="1173055" cy="5828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14" descr="HTML5 sicss_h_m logo">
              <a:extLst>
                <a:ext uri="{FF2B5EF4-FFF2-40B4-BE49-F238E27FC236}">
                  <a16:creationId xmlns:a16="http://schemas.microsoft.com/office/drawing/2014/main" id="{9611421C-BFCE-5142-9D7E-36ACCF5C02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95113" y="4629866"/>
              <a:ext cx="1028956" cy="503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16">
              <a:extLst>
                <a:ext uri="{FF2B5EF4-FFF2-40B4-BE49-F238E27FC236}">
                  <a16:creationId xmlns:a16="http://schemas.microsoft.com/office/drawing/2014/main" id="{FE08FCDE-2D0A-984D-A9B0-3732B333192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37156" y="4659892"/>
              <a:ext cx="624889" cy="4212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18">
              <a:extLst>
                <a:ext uri="{FF2B5EF4-FFF2-40B4-BE49-F238E27FC236}">
                  <a16:creationId xmlns:a16="http://schemas.microsoft.com/office/drawing/2014/main" id="{5CB3D9E6-3DB2-9F43-9D9B-52C22DCEB29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20629" y="4720048"/>
              <a:ext cx="1077628" cy="3524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B2411D56-78CE-AA43-BE70-C03E32B2DEC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760361" y="4669422"/>
              <a:ext cx="763212" cy="424007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86303BA8-8828-2A4D-A1E2-41D80A20B1A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941849" y="4669676"/>
              <a:ext cx="763212" cy="423753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A006BD6C-00D9-724E-80F7-67B6AD93781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620429" y="4721707"/>
              <a:ext cx="1403344" cy="350836"/>
            </a:xfrm>
            <a:prstGeom prst="rect">
              <a:avLst/>
            </a:prstGeom>
          </p:spPr>
        </p:pic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4F3F2117-E107-441B-BBEB-F95A5B30ED86}"/>
              </a:ext>
            </a:extLst>
          </p:cNvPr>
          <p:cNvGrpSpPr/>
          <p:nvPr/>
        </p:nvGrpSpPr>
        <p:grpSpPr>
          <a:xfrm>
            <a:off x="921491" y="1109039"/>
            <a:ext cx="7435255" cy="2925421"/>
            <a:chOff x="915890" y="884529"/>
            <a:chExt cx="7435255" cy="2925421"/>
          </a:xfrm>
        </p:grpSpPr>
        <p:sp>
          <p:nvSpPr>
            <p:cNvPr id="17" name="Google Shape;150;p19">
              <a:extLst>
                <a:ext uri="{FF2B5EF4-FFF2-40B4-BE49-F238E27FC236}">
                  <a16:creationId xmlns:a16="http://schemas.microsoft.com/office/drawing/2014/main" id="{978BA845-E8A1-49AD-B457-9D8D3EDA9322}"/>
                </a:ext>
              </a:extLst>
            </p:cNvPr>
            <p:cNvSpPr txBox="1">
              <a:spLocks/>
            </p:cNvSpPr>
            <p:nvPr/>
          </p:nvSpPr>
          <p:spPr>
            <a:xfrm>
              <a:off x="915890" y="2650150"/>
              <a:ext cx="7367400" cy="1159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en-US" sz="5400" b="1">
                  <a:solidFill>
                    <a:srgbClr val="0070C0"/>
                  </a:solidFill>
                  <a:latin typeface="Garamond" panose="02020404030301010803" pitchFamily="18" charset="0"/>
                </a:rPr>
                <a:t>Now, let’s practice</a:t>
              </a:r>
              <a:endParaRPr lang="en-US" sz="5400" b="1" dirty="0">
                <a:solidFill>
                  <a:srgbClr val="0070C0"/>
                </a:solidFill>
                <a:latin typeface="Garamond" panose="02020404030301010803" pitchFamily="18" charset="0"/>
              </a:endParaRP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8F368770-CA61-478A-8470-8108C5CD300A}"/>
                </a:ext>
              </a:extLst>
            </p:cNvPr>
            <p:cNvGrpSpPr/>
            <p:nvPr/>
          </p:nvGrpSpPr>
          <p:grpSpPr>
            <a:xfrm>
              <a:off x="6487665" y="2367985"/>
              <a:ext cx="676638" cy="699296"/>
              <a:chOff x="6662475" y="2367985"/>
              <a:chExt cx="676638" cy="699296"/>
            </a:xfrm>
          </p:grpSpPr>
          <p:sp>
            <p:nvSpPr>
              <p:cNvPr id="19" name="Google Shape;156;p19">
                <a:extLst>
                  <a:ext uri="{FF2B5EF4-FFF2-40B4-BE49-F238E27FC236}">
                    <a16:creationId xmlns:a16="http://schemas.microsoft.com/office/drawing/2014/main" id="{B2238C4B-4777-4194-960B-A537BAB8F730}"/>
                  </a:ext>
                </a:extLst>
              </p:cNvPr>
              <p:cNvSpPr/>
              <p:nvPr/>
            </p:nvSpPr>
            <p:spPr>
              <a:xfrm rot="21012506">
                <a:off x="6662475" y="2367985"/>
                <a:ext cx="676638" cy="676644"/>
              </a:xfrm>
              <a:custGeom>
                <a:avLst/>
                <a:gdLst/>
                <a:ahLst/>
                <a:cxnLst/>
                <a:rect l="l" t="t" r="r" b="b"/>
                <a:pathLst>
                  <a:path w="17683" h="17682" fill="none" extrusionOk="0">
                    <a:moveTo>
                      <a:pt x="11472" y="17292"/>
                    </a:moveTo>
                    <a:lnTo>
                      <a:pt x="11472" y="12153"/>
                    </a:lnTo>
                    <a:lnTo>
                      <a:pt x="16416" y="7209"/>
                    </a:lnTo>
                    <a:lnTo>
                      <a:pt x="16416" y="7209"/>
                    </a:lnTo>
                    <a:lnTo>
                      <a:pt x="16562" y="7063"/>
                    </a:lnTo>
                    <a:lnTo>
                      <a:pt x="16684" y="6868"/>
                    </a:lnTo>
                    <a:lnTo>
                      <a:pt x="16830" y="6674"/>
                    </a:lnTo>
                    <a:lnTo>
                      <a:pt x="16927" y="6479"/>
                    </a:lnTo>
                    <a:lnTo>
                      <a:pt x="17146" y="6040"/>
                    </a:lnTo>
                    <a:lnTo>
                      <a:pt x="17317" y="5553"/>
                    </a:lnTo>
                    <a:lnTo>
                      <a:pt x="17439" y="5042"/>
                    </a:lnTo>
                    <a:lnTo>
                      <a:pt x="17560" y="4506"/>
                    </a:lnTo>
                    <a:lnTo>
                      <a:pt x="17633" y="3970"/>
                    </a:lnTo>
                    <a:lnTo>
                      <a:pt x="17658" y="3434"/>
                    </a:lnTo>
                    <a:lnTo>
                      <a:pt x="17682" y="2898"/>
                    </a:lnTo>
                    <a:lnTo>
                      <a:pt x="17682" y="2411"/>
                    </a:lnTo>
                    <a:lnTo>
                      <a:pt x="17658" y="1949"/>
                    </a:lnTo>
                    <a:lnTo>
                      <a:pt x="17609" y="1510"/>
                    </a:lnTo>
                    <a:lnTo>
                      <a:pt x="17536" y="1145"/>
                    </a:lnTo>
                    <a:lnTo>
                      <a:pt x="17463" y="828"/>
                    </a:lnTo>
                    <a:lnTo>
                      <a:pt x="17366" y="585"/>
                    </a:lnTo>
                    <a:lnTo>
                      <a:pt x="17292" y="487"/>
                    </a:lnTo>
                    <a:lnTo>
                      <a:pt x="17244" y="439"/>
                    </a:lnTo>
                    <a:lnTo>
                      <a:pt x="17244" y="439"/>
                    </a:lnTo>
                    <a:lnTo>
                      <a:pt x="17195" y="390"/>
                    </a:lnTo>
                    <a:lnTo>
                      <a:pt x="17098" y="317"/>
                    </a:lnTo>
                    <a:lnTo>
                      <a:pt x="16854" y="219"/>
                    </a:lnTo>
                    <a:lnTo>
                      <a:pt x="16537" y="146"/>
                    </a:lnTo>
                    <a:lnTo>
                      <a:pt x="16172" y="73"/>
                    </a:lnTo>
                    <a:lnTo>
                      <a:pt x="15734" y="25"/>
                    </a:lnTo>
                    <a:lnTo>
                      <a:pt x="15271" y="0"/>
                    </a:lnTo>
                    <a:lnTo>
                      <a:pt x="14784" y="0"/>
                    </a:lnTo>
                    <a:lnTo>
                      <a:pt x="14248" y="25"/>
                    </a:lnTo>
                    <a:lnTo>
                      <a:pt x="13712" y="49"/>
                    </a:lnTo>
                    <a:lnTo>
                      <a:pt x="13176" y="122"/>
                    </a:lnTo>
                    <a:lnTo>
                      <a:pt x="12641" y="244"/>
                    </a:lnTo>
                    <a:lnTo>
                      <a:pt x="12129" y="366"/>
                    </a:lnTo>
                    <a:lnTo>
                      <a:pt x="11642" y="536"/>
                    </a:lnTo>
                    <a:lnTo>
                      <a:pt x="11204" y="755"/>
                    </a:lnTo>
                    <a:lnTo>
                      <a:pt x="10985" y="853"/>
                    </a:lnTo>
                    <a:lnTo>
                      <a:pt x="10814" y="999"/>
                    </a:lnTo>
                    <a:lnTo>
                      <a:pt x="10619" y="1121"/>
                    </a:lnTo>
                    <a:lnTo>
                      <a:pt x="10473" y="1267"/>
                    </a:lnTo>
                    <a:lnTo>
                      <a:pt x="5529" y="6211"/>
                    </a:lnTo>
                    <a:lnTo>
                      <a:pt x="390" y="6211"/>
                    </a:lnTo>
                    <a:lnTo>
                      <a:pt x="390" y="6211"/>
                    </a:lnTo>
                    <a:lnTo>
                      <a:pt x="244" y="6235"/>
                    </a:lnTo>
                    <a:lnTo>
                      <a:pt x="147" y="6259"/>
                    </a:lnTo>
                    <a:lnTo>
                      <a:pt x="49" y="6308"/>
                    </a:lnTo>
                    <a:lnTo>
                      <a:pt x="0" y="6381"/>
                    </a:lnTo>
                    <a:lnTo>
                      <a:pt x="0" y="6454"/>
                    </a:lnTo>
                    <a:lnTo>
                      <a:pt x="25" y="6552"/>
                    </a:lnTo>
                    <a:lnTo>
                      <a:pt x="74" y="6649"/>
                    </a:lnTo>
                    <a:lnTo>
                      <a:pt x="171" y="6771"/>
                    </a:lnTo>
                    <a:lnTo>
                      <a:pt x="2582" y="9158"/>
                    </a:lnTo>
                    <a:lnTo>
                      <a:pt x="2265" y="9474"/>
                    </a:lnTo>
                    <a:lnTo>
                      <a:pt x="950" y="9718"/>
                    </a:lnTo>
                    <a:lnTo>
                      <a:pt x="950" y="9718"/>
                    </a:lnTo>
                    <a:lnTo>
                      <a:pt x="804" y="9767"/>
                    </a:lnTo>
                    <a:lnTo>
                      <a:pt x="682" y="9815"/>
                    </a:lnTo>
                    <a:lnTo>
                      <a:pt x="609" y="9913"/>
                    </a:lnTo>
                    <a:lnTo>
                      <a:pt x="561" y="9986"/>
                    </a:lnTo>
                    <a:lnTo>
                      <a:pt x="561" y="10083"/>
                    </a:lnTo>
                    <a:lnTo>
                      <a:pt x="585" y="10205"/>
                    </a:lnTo>
                    <a:lnTo>
                      <a:pt x="634" y="10302"/>
                    </a:lnTo>
                    <a:lnTo>
                      <a:pt x="731" y="10424"/>
                    </a:lnTo>
                    <a:lnTo>
                      <a:pt x="7258" y="16951"/>
                    </a:lnTo>
                    <a:lnTo>
                      <a:pt x="7258" y="16951"/>
                    </a:lnTo>
                    <a:lnTo>
                      <a:pt x="7380" y="17049"/>
                    </a:lnTo>
                    <a:lnTo>
                      <a:pt x="7477" y="17097"/>
                    </a:lnTo>
                    <a:lnTo>
                      <a:pt x="7599" y="17122"/>
                    </a:lnTo>
                    <a:lnTo>
                      <a:pt x="7697" y="17122"/>
                    </a:lnTo>
                    <a:lnTo>
                      <a:pt x="7770" y="17073"/>
                    </a:lnTo>
                    <a:lnTo>
                      <a:pt x="7867" y="17000"/>
                    </a:lnTo>
                    <a:lnTo>
                      <a:pt x="7916" y="16878"/>
                    </a:lnTo>
                    <a:lnTo>
                      <a:pt x="7965" y="16732"/>
                    </a:lnTo>
                    <a:lnTo>
                      <a:pt x="8208" y="15417"/>
                    </a:lnTo>
                    <a:lnTo>
                      <a:pt x="8525" y="15100"/>
                    </a:lnTo>
                    <a:lnTo>
                      <a:pt x="10911" y="17511"/>
                    </a:lnTo>
                    <a:lnTo>
                      <a:pt x="10911" y="17511"/>
                    </a:lnTo>
                    <a:lnTo>
                      <a:pt x="11033" y="17609"/>
                    </a:lnTo>
                    <a:lnTo>
                      <a:pt x="11131" y="17658"/>
                    </a:lnTo>
                    <a:lnTo>
                      <a:pt x="11228" y="17682"/>
                    </a:lnTo>
                    <a:lnTo>
                      <a:pt x="11301" y="17682"/>
                    </a:lnTo>
                    <a:lnTo>
                      <a:pt x="11374" y="17633"/>
                    </a:lnTo>
                    <a:lnTo>
                      <a:pt x="11423" y="17536"/>
                    </a:lnTo>
                    <a:lnTo>
                      <a:pt x="11447" y="17438"/>
                    </a:lnTo>
                    <a:lnTo>
                      <a:pt x="11472" y="17292"/>
                    </a:lnTo>
                    <a:lnTo>
                      <a:pt x="11472" y="17292"/>
                    </a:lnTo>
                    <a:close/>
                    <a:moveTo>
                      <a:pt x="6162" y="12202"/>
                    </a:moveTo>
                    <a:lnTo>
                      <a:pt x="6162" y="12202"/>
                    </a:lnTo>
                    <a:lnTo>
                      <a:pt x="6089" y="12275"/>
                    </a:lnTo>
                    <a:lnTo>
                      <a:pt x="6016" y="12324"/>
                    </a:lnTo>
                    <a:lnTo>
                      <a:pt x="5919" y="12348"/>
                    </a:lnTo>
                    <a:lnTo>
                      <a:pt x="5821" y="12348"/>
                    </a:lnTo>
                    <a:lnTo>
                      <a:pt x="5724" y="12348"/>
                    </a:lnTo>
                    <a:lnTo>
                      <a:pt x="5626" y="12324"/>
                    </a:lnTo>
                    <a:lnTo>
                      <a:pt x="5553" y="12275"/>
                    </a:lnTo>
                    <a:lnTo>
                      <a:pt x="5480" y="12202"/>
                    </a:lnTo>
                    <a:lnTo>
                      <a:pt x="5480" y="12202"/>
                    </a:lnTo>
                    <a:lnTo>
                      <a:pt x="5407" y="12129"/>
                    </a:lnTo>
                    <a:lnTo>
                      <a:pt x="5359" y="12056"/>
                    </a:lnTo>
                    <a:lnTo>
                      <a:pt x="5334" y="11959"/>
                    </a:lnTo>
                    <a:lnTo>
                      <a:pt x="5334" y="11861"/>
                    </a:lnTo>
                    <a:lnTo>
                      <a:pt x="5334" y="11764"/>
                    </a:lnTo>
                    <a:lnTo>
                      <a:pt x="5359" y="11666"/>
                    </a:lnTo>
                    <a:lnTo>
                      <a:pt x="5407" y="11593"/>
                    </a:lnTo>
                    <a:lnTo>
                      <a:pt x="5480" y="11520"/>
                    </a:lnTo>
                    <a:lnTo>
                      <a:pt x="8013" y="8987"/>
                    </a:lnTo>
                    <a:lnTo>
                      <a:pt x="8013" y="8987"/>
                    </a:lnTo>
                    <a:lnTo>
                      <a:pt x="8086" y="8939"/>
                    </a:lnTo>
                    <a:lnTo>
                      <a:pt x="8159" y="8890"/>
                    </a:lnTo>
                    <a:lnTo>
                      <a:pt x="8257" y="8865"/>
                    </a:lnTo>
                    <a:lnTo>
                      <a:pt x="8354" y="8841"/>
                    </a:lnTo>
                    <a:lnTo>
                      <a:pt x="8452" y="8865"/>
                    </a:lnTo>
                    <a:lnTo>
                      <a:pt x="8525" y="8890"/>
                    </a:lnTo>
                    <a:lnTo>
                      <a:pt x="8622" y="8939"/>
                    </a:lnTo>
                    <a:lnTo>
                      <a:pt x="8695" y="8987"/>
                    </a:lnTo>
                    <a:lnTo>
                      <a:pt x="8695" y="8987"/>
                    </a:lnTo>
                    <a:lnTo>
                      <a:pt x="8744" y="9060"/>
                    </a:lnTo>
                    <a:lnTo>
                      <a:pt x="8793" y="9158"/>
                    </a:lnTo>
                    <a:lnTo>
                      <a:pt x="8817" y="9231"/>
                    </a:lnTo>
                    <a:lnTo>
                      <a:pt x="8841" y="9328"/>
                    </a:lnTo>
                    <a:lnTo>
                      <a:pt x="8817" y="9426"/>
                    </a:lnTo>
                    <a:lnTo>
                      <a:pt x="8793" y="9523"/>
                    </a:lnTo>
                    <a:lnTo>
                      <a:pt x="8744" y="9596"/>
                    </a:lnTo>
                    <a:lnTo>
                      <a:pt x="8695" y="9669"/>
                    </a:lnTo>
                    <a:lnTo>
                      <a:pt x="6162" y="12202"/>
                    </a:lnTo>
                    <a:close/>
                    <a:moveTo>
                      <a:pt x="13396" y="7307"/>
                    </a:moveTo>
                    <a:lnTo>
                      <a:pt x="13396" y="7307"/>
                    </a:lnTo>
                    <a:lnTo>
                      <a:pt x="13274" y="7404"/>
                    </a:lnTo>
                    <a:lnTo>
                      <a:pt x="13152" y="7477"/>
                    </a:lnTo>
                    <a:lnTo>
                      <a:pt x="13006" y="7526"/>
                    </a:lnTo>
                    <a:lnTo>
                      <a:pt x="12836" y="7550"/>
                    </a:lnTo>
                    <a:lnTo>
                      <a:pt x="12689" y="7526"/>
                    </a:lnTo>
                    <a:lnTo>
                      <a:pt x="12543" y="7477"/>
                    </a:lnTo>
                    <a:lnTo>
                      <a:pt x="12421" y="7404"/>
                    </a:lnTo>
                    <a:lnTo>
                      <a:pt x="12300" y="7307"/>
                    </a:lnTo>
                    <a:lnTo>
                      <a:pt x="10376" y="5383"/>
                    </a:lnTo>
                    <a:lnTo>
                      <a:pt x="10376" y="5383"/>
                    </a:lnTo>
                    <a:lnTo>
                      <a:pt x="10278" y="5261"/>
                    </a:lnTo>
                    <a:lnTo>
                      <a:pt x="10205" y="5139"/>
                    </a:lnTo>
                    <a:lnTo>
                      <a:pt x="10156" y="4993"/>
                    </a:lnTo>
                    <a:lnTo>
                      <a:pt x="10132" y="4847"/>
                    </a:lnTo>
                    <a:lnTo>
                      <a:pt x="10156" y="4676"/>
                    </a:lnTo>
                    <a:lnTo>
                      <a:pt x="10205" y="4530"/>
                    </a:lnTo>
                    <a:lnTo>
                      <a:pt x="10278" y="4408"/>
                    </a:lnTo>
                    <a:lnTo>
                      <a:pt x="10376" y="4287"/>
                    </a:lnTo>
                    <a:lnTo>
                      <a:pt x="10376" y="4287"/>
                    </a:lnTo>
                    <a:lnTo>
                      <a:pt x="11326" y="3313"/>
                    </a:lnTo>
                    <a:lnTo>
                      <a:pt x="11326" y="3313"/>
                    </a:lnTo>
                    <a:lnTo>
                      <a:pt x="11496" y="3166"/>
                    </a:lnTo>
                    <a:lnTo>
                      <a:pt x="11666" y="3045"/>
                    </a:lnTo>
                    <a:lnTo>
                      <a:pt x="11861" y="2947"/>
                    </a:lnTo>
                    <a:lnTo>
                      <a:pt x="12032" y="2850"/>
                    </a:lnTo>
                    <a:lnTo>
                      <a:pt x="12227" y="2777"/>
                    </a:lnTo>
                    <a:lnTo>
                      <a:pt x="12446" y="2728"/>
                    </a:lnTo>
                    <a:lnTo>
                      <a:pt x="12641" y="2704"/>
                    </a:lnTo>
                    <a:lnTo>
                      <a:pt x="12836" y="2704"/>
                    </a:lnTo>
                    <a:lnTo>
                      <a:pt x="13055" y="2704"/>
                    </a:lnTo>
                    <a:lnTo>
                      <a:pt x="13250" y="2728"/>
                    </a:lnTo>
                    <a:lnTo>
                      <a:pt x="13469" y="2777"/>
                    </a:lnTo>
                    <a:lnTo>
                      <a:pt x="13664" y="2850"/>
                    </a:lnTo>
                    <a:lnTo>
                      <a:pt x="13834" y="2947"/>
                    </a:lnTo>
                    <a:lnTo>
                      <a:pt x="14029" y="3045"/>
                    </a:lnTo>
                    <a:lnTo>
                      <a:pt x="14199" y="3166"/>
                    </a:lnTo>
                    <a:lnTo>
                      <a:pt x="14370" y="3313"/>
                    </a:lnTo>
                    <a:lnTo>
                      <a:pt x="14370" y="3313"/>
                    </a:lnTo>
                    <a:lnTo>
                      <a:pt x="14516" y="3483"/>
                    </a:lnTo>
                    <a:lnTo>
                      <a:pt x="14638" y="3653"/>
                    </a:lnTo>
                    <a:lnTo>
                      <a:pt x="14735" y="3848"/>
                    </a:lnTo>
                    <a:lnTo>
                      <a:pt x="14833" y="4019"/>
                    </a:lnTo>
                    <a:lnTo>
                      <a:pt x="14906" y="4214"/>
                    </a:lnTo>
                    <a:lnTo>
                      <a:pt x="14954" y="4433"/>
                    </a:lnTo>
                    <a:lnTo>
                      <a:pt x="14979" y="4628"/>
                    </a:lnTo>
                    <a:lnTo>
                      <a:pt x="14979" y="4847"/>
                    </a:lnTo>
                    <a:lnTo>
                      <a:pt x="14979" y="5042"/>
                    </a:lnTo>
                    <a:lnTo>
                      <a:pt x="14954" y="5237"/>
                    </a:lnTo>
                    <a:lnTo>
                      <a:pt x="14906" y="5456"/>
                    </a:lnTo>
                    <a:lnTo>
                      <a:pt x="14833" y="5651"/>
                    </a:lnTo>
                    <a:lnTo>
                      <a:pt x="14735" y="5821"/>
                    </a:lnTo>
                    <a:lnTo>
                      <a:pt x="14638" y="6016"/>
                    </a:lnTo>
                    <a:lnTo>
                      <a:pt x="14516" y="6186"/>
                    </a:lnTo>
                    <a:lnTo>
                      <a:pt x="14370" y="6357"/>
                    </a:lnTo>
                    <a:lnTo>
                      <a:pt x="14370" y="6357"/>
                    </a:lnTo>
                    <a:lnTo>
                      <a:pt x="13396" y="7307"/>
                    </a:lnTo>
                    <a:lnTo>
                      <a:pt x="13396" y="7307"/>
                    </a:lnTo>
                    <a:close/>
                  </a:path>
                </a:pathLst>
              </a:custGeom>
              <a:noFill/>
              <a:ln w="19050" cap="rnd" cmpd="sng">
                <a:solidFill>
                  <a:srgbClr val="00206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157;p19">
                <a:extLst>
                  <a:ext uri="{FF2B5EF4-FFF2-40B4-BE49-F238E27FC236}">
                    <a16:creationId xmlns:a16="http://schemas.microsoft.com/office/drawing/2014/main" id="{AB1E580E-DE97-46D8-88BA-AFFCBE58E9C1}"/>
                  </a:ext>
                </a:extLst>
              </p:cNvPr>
              <p:cNvSpPr/>
              <p:nvPr/>
            </p:nvSpPr>
            <p:spPr>
              <a:xfrm rot="21012506">
                <a:off x="6738915" y="2942198"/>
                <a:ext cx="111887" cy="111894"/>
              </a:xfrm>
              <a:custGeom>
                <a:avLst/>
                <a:gdLst/>
                <a:ahLst/>
                <a:cxnLst/>
                <a:rect l="l" t="t" r="r" b="b"/>
                <a:pathLst>
                  <a:path w="2924" h="2924" fill="none" extrusionOk="0">
                    <a:moveTo>
                      <a:pt x="2656" y="269"/>
                    </a:moveTo>
                    <a:lnTo>
                      <a:pt x="2656" y="269"/>
                    </a:lnTo>
                    <a:lnTo>
                      <a:pt x="2509" y="147"/>
                    </a:lnTo>
                    <a:lnTo>
                      <a:pt x="2363" y="74"/>
                    </a:lnTo>
                    <a:lnTo>
                      <a:pt x="2193" y="25"/>
                    </a:lnTo>
                    <a:lnTo>
                      <a:pt x="2022" y="1"/>
                    </a:lnTo>
                    <a:lnTo>
                      <a:pt x="1852" y="25"/>
                    </a:lnTo>
                    <a:lnTo>
                      <a:pt x="1681" y="74"/>
                    </a:lnTo>
                    <a:lnTo>
                      <a:pt x="1511" y="147"/>
                    </a:lnTo>
                    <a:lnTo>
                      <a:pt x="1365" y="269"/>
                    </a:lnTo>
                    <a:lnTo>
                      <a:pt x="1365" y="269"/>
                    </a:lnTo>
                    <a:lnTo>
                      <a:pt x="1219" y="488"/>
                    </a:lnTo>
                    <a:lnTo>
                      <a:pt x="999" y="829"/>
                    </a:lnTo>
                    <a:lnTo>
                      <a:pt x="561" y="1730"/>
                    </a:lnTo>
                    <a:lnTo>
                      <a:pt x="171" y="2558"/>
                    </a:lnTo>
                    <a:lnTo>
                      <a:pt x="1" y="2924"/>
                    </a:lnTo>
                    <a:lnTo>
                      <a:pt x="1" y="2924"/>
                    </a:lnTo>
                    <a:lnTo>
                      <a:pt x="366" y="2753"/>
                    </a:lnTo>
                    <a:lnTo>
                      <a:pt x="1194" y="2363"/>
                    </a:lnTo>
                    <a:lnTo>
                      <a:pt x="2095" y="1925"/>
                    </a:lnTo>
                    <a:lnTo>
                      <a:pt x="2436" y="1706"/>
                    </a:lnTo>
                    <a:lnTo>
                      <a:pt x="2656" y="1560"/>
                    </a:lnTo>
                    <a:lnTo>
                      <a:pt x="2656" y="1560"/>
                    </a:lnTo>
                    <a:lnTo>
                      <a:pt x="2777" y="1414"/>
                    </a:lnTo>
                    <a:lnTo>
                      <a:pt x="2850" y="1243"/>
                    </a:lnTo>
                    <a:lnTo>
                      <a:pt x="2899" y="1073"/>
                    </a:lnTo>
                    <a:lnTo>
                      <a:pt x="2923" y="902"/>
                    </a:lnTo>
                    <a:lnTo>
                      <a:pt x="2899" y="732"/>
                    </a:lnTo>
                    <a:lnTo>
                      <a:pt x="2850" y="561"/>
                    </a:lnTo>
                    <a:lnTo>
                      <a:pt x="2777" y="415"/>
                    </a:lnTo>
                    <a:lnTo>
                      <a:pt x="2656" y="269"/>
                    </a:lnTo>
                    <a:lnTo>
                      <a:pt x="2656" y="269"/>
                    </a:lnTo>
                    <a:close/>
                  </a:path>
                </a:pathLst>
              </a:custGeom>
              <a:noFill/>
              <a:ln w="19050" cap="rnd" cmpd="sng">
                <a:solidFill>
                  <a:srgbClr val="00206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158;p19">
                <a:extLst>
                  <a:ext uri="{FF2B5EF4-FFF2-40B4-BE49-F238E27FC236}">
                    <a16:creationId xmlns:a16="http://schemas.microsoft.com/office/drawing/2014/main" id="{C7DE1696-F536-427D-B6B1-2AD2ADC0D895}"/>
                  </a:ext>
                </a:extLst>
              </p:cNvPr>
              <p:cNvSpPr/>
              <p:nvPr/>
            </p:nvSpPr>
            <p:spPr>
              <a:xfrm rot="21012506">
                <a:off x="6832303" y="2995453"/>
                <a:ext cx="71823" cy="71828"/>
              </a:xfrm>
              <a:custGeom>
                <a:avLst/>
                <a:gdLst/>
                <a:ahLst/>
                <a:cxnLst/>
                <a:rect l="l" t="t" r="r" b="b"/>
                <a:pathLst>
                  <a:path w="1877" h="1877" fill="none" extrusionOk="0">
                    <a:moveTo>
                      <a:pt x="1657" y="244"/>
                    </a:moveTo>
                    <a:lnTo>
                      <a:pt x="1657" y="244"/>
                    </a:lnTo>
                    <a:lnTo>
                      <a:pt x="1535" y="147"/>
                    </a:lnTo>
                    <a:lnTo>
                      <a:pt x="1413" y="74"/>
                    </a:lnTo>
                    <a:lnTo>
                      <a:pt x="1267" y="25"/>
                    </a:lnTo>
                    <a:lnTo>
                      <a:pt x="1121" y="1"/>
                    </a:lnTo>
                    <a:lnTo>
                      <a:pt x="975" y="25"/>
                    </a:lnTo>
                    <a:lnTo>
                      <a:pt x="829" y="74"/>
                    </a:lnTo>
                    <a:lnTo>
                      <a:pt x="707" y="147"/>
                    </a:lnTo>
                    <a:lnTo>
                      <a:pt x="585" y="244"/>
                    </a:lnTo>
                    <a:lnTo>
                      <a:pt x="585" y="244"/>
                    </a:lnTo>
                    <a:lnTo>
                      <a:pt x="464" y="391"/>
                    </a:lnTo>
                    <a:lnTo>
                      <a:pt x="366" y="610"/>
                    </a:lnTo>
                    <a:lnTo>
                      <a:pt x="269" y="878"/>
                    </a:lnTo>
                    <a:lnTo>
                      <a:pt x="171" y="1170"/>
                    </a:lnTo>
                    <a:lnTo>
                      <a:pt x="50" y="1681"/>
                    </a:lnTo>
                    <a:lnTo>
                      <a:pt x="1" y="1876"/>
                    </a:lnTo>
                    <a:lnTo>
                      <a:pt x="1" y="1876"/>
                    </a:lnTo>
                    <a:lnTo>
                      <a:pt x="220" y="1852"/>
                    </a:lnTo>
                    <a:lnTo>
                      <a:pt x="731" y="1706"/>
                    </a:lnTo>
                    <a:lnTo>
                      <a:pt x="999" y="1633"/>
                    </a:lnTo>
                    <a:lnTo>
                      <a:pt x="1267" y="1535"/>
                    </a:lnTo>
                    <a:lnTo>
                      <a:pt x="1511" y="1413"/>
                    </a:lnTo>
                    <a:lnTo>
                      <a:pt x="1657" y="1316"/>
                    </a:lnTo>
                    <a:lnTo>
                      <a:pt x="1657" y="1316"/>
                    </a:lnTo>
                    <a:lnTo>
                      <a:pt x="1754" y="1194"/>
                    </a:lnTo>
                    <a:lnTo>
                      <a:pt x="1827" y="1048"/>
                    </a:lnTo>
                    <a:lnTo>
                      <a:pt x="1876" y="926"/>
                    </a:lnTo>
                    <a:lnTo>
                      <a:pt x="1876" y="780"/>
                    </a:lnTo>
                    <a:lnTo>
                      <a:pt x="1876" y="634"/>
                    </a:lnTo>
                    <a:lnTo>
                      <a:pt x="1827" y="488"/>
                    </a:lnTo>
                    <a:lnTo>
                      <a:pt x="1754" y="366"/>
                    </a:lnTo>
                    <a:lnTo>
                      <a:pt x="1657" y="244"/>
                    </a:lnTo>
                    <a:lnTo>
                      <a:pt x="1657" y="244"/>
                    </a:lnTo>
                    <a:close/>
                  </a:path>
                </a:pathLst>
              </a:custGeom>
              <a:noFill/>
              <a:ln w="19050" cap="rnd" cmpd="sng">
                <a:solidFill>
                  <a:srgbClr val="00206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159;p19">
                <a:extLst>
                  <a:ext uri="{FF2B5EF4-FFF2-40B4-BE49-F238E27FC236}">
                    <a16:creationId xmlns:a16="http://schemas.microsoft.com/office/drawing/2014/main" id="{3C79F4B5-8E76-4B72-A7CE-14FF3C8C66A3}"/>
                  </a:ext>
                </a:extLst>
              </p:cNvPr>
              <p:cNvSpPr/>
              <p:nvPr/>
            </p:nvSpPr>
            <p:spPr>
              <a:xfrm rot="21012506">
                <a:off x="6703103" y="2904283"/>
                <a:ext cx="71785" cy="71790"/>
              </a:xfrm>
              <a:custGeom>
                <a:avLst/>
                <a:gdLst/>
                <a:ahLst/>
                <a:cxnLst/>
                <a:rect l="l" t="t" r="r" b="b"/>
                <a:pathLst>
                  <a:path w="1876" h="1876" fill="none" extrusionOk="0">
                    <a:moveTo>
                      <a:pt x="1632" y="219"/>
                    </a:moveTo>
                    <a:lnTo>
                      <a:pt x="1632" y="219"/>
                    </a:lnTo>
                    <a:lnTo>
                      <a:pt x="1510" y="122"/>
                    </a:lnTo>
                    <a:lnTo>
                      <a:pt x="1388" y="49"/>
                    </a:lnTo>
                    <a:lnTo>
                      <a:pt x="1242" y="0"/>
                    </a:lnTo>
                    <a:lnTo>
                      <a:pt x="1096" y="0"/>
                    </a:lnTo>
                    <a:lnTo>
                      <a:pt x="950" y="0"/>
                    </a:lnTo>
                    <a:lnTo>
                      <a:pt x="828" y="49"/>
                    </a:lnTo>
                    <a:lnTo>
                      <a:pt x="682" y="122"/>
                    </a:lnTo>
                    <a:lnTo>
                      <a:pt x="560" y="219"/>
                    </a:lnTo>
                    <a:lnTo>
                      <a:pt x="560" y="219"/>
                    </a:lnTo>
                    <a:lnTo>
                      <a:pt x="463" y="366"/>
                    </a:lnTo>
                    <a:lnTo>
                      <a:pt x="341" y="609"/>
                    </a:lnTo>
                    <a:lnTo>
                      <a:pt x="244" y="877"/>
                    </a:lnTo>
                    <a:lnTo>
                      <a:pt x="171" y="1145"/>
                    </a:lnTo>
                    <a:lnTo>
                      <a:pt x="25" y="1656"/>
                    </a:lnTo>
                    <a:lnTo>
                      <a:pt x="0" y="1876"/>
                    </a:lnTo>
                    <a:lnTo>
                      <a:pt x="0" y="1876"/>
                    </a:lnTo>
                    <a:lnTo>
                      <a:pt x="195" y="1827"/>
                    </a:lnTo>
                    <a:lnTo>
                      <a:pt x="707" y="1705"/>
                    </a:lnTo>
                    <a:lnTo>
                      <a:pt x="999" y="1608"/>
                    </a:lnTo>
                    <a:lnTo>
                      <a:pt x="1267" y="1510"/>
                    </a:lnTo>
                    <a:lnTo>
                      <a:pt x="1486" y="1413"/>
                    </a:lnTo>
                    <a:lnTo>
                      <a:pt x="1632" y="1291"/>
                    </a:lnTo>
                    <a:lnTo>
                      <a:pt x="1632" y="1291"/>
                    </a:lnTo>
                    <a:lnTo>
                      <a:pt x="1729" y="1169"/>
                    </a:lnTo>
                    <a:lnTo>
                      <a:pt x="1802" y="1048"/>
                    </a:lnTo>
                    <a:lnTo>
                      <a:pt x="1851" y="901"/>
                    </a:lnTo>
                    <a:lnTo>
                      <a:pt x="1876" y="755"/>
                    </a:lnTo>
                    <a:lnTo>
                      <a:pt x="1851" y="609"/>
                    </a:lnTo>
                    <a:lnTo>
                      <a:pt x="1802" y="463"/>
                    </a:lnTo>
                    <a:lnTo>
                      <a:pt x="1729" y="341"/>
                    </a:lnTo>
                    <a:lnTo>
                      <a:pt x="1632" y="219"/>
                    </a:lnTo>
                    <a:lnTo>
                      <a:pt x="1632" y="219"/>
                    </a:lnTo>
                    <a:close/>
                  </a:path>
                </a:pathLst>
              </a:custGeom>
              <a:noFill/>
              <a:ln w="19050" cap="rnd" cmpd="sng">
                <a:solidFill>
                  <a:srgbClr val="00206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2" name="Google Shape;160;p19">
              <a:extLst>
                <a:ext uri="{FF2B5EF4-FFF2-40B4-BE49-F238E27FC236}">
                  <a16:creationId xmlns:a16="http://schemas.microsoft.com/office/drawing/2014/main" id="{013E9E94-9D8E-4684-ADE5-5EFAE0568734}"/>
                </a:ext>
              </a:extLst>
            </p:cNvPr>
            <p:cNvSpPr/>
            <p:nvPr/>
          </p:nvSpPr>
          <p:spPr>
            <a:xfrm>
              <a:off x="6190551" y="887713"/>
              <a:ext cx="257246" cy="245628"/>
            </a:xfrm>
            <a:custGeom>
              <a:avLst/>
              <a:gdLst/>
              <a:ahLst/>
              <a:cxnLst/>
              <a:rect l="l" t="t" r="r" b="b"/>
              <a:pathLst>
                <a:path w="15101" h="14419" fill="none" extrusionOk="0">
                  <a:moveTo>
                    <a:pt x="7234" y="293"/>
                  </a:moveTo>
                  <a:lnTo>
                    <a:pt x="7234" y="293"/>
                  </a:lnTo>
                  <a:lnTo>
                    <a:pt x="7307" y="171"/>
                  </a:lnTo>
                  <a:lnTo>
                    <a:pt x="7380" y="74"/>
                  </a:lnTo>
                  <a:lnTo>
                    <a:pt x="7477" y="25"/>
                  </a:lnTo>
                  <a:lnTo>
                    <a:pt x="7550" y="1"/>
                  </a:lnTo>
                  <a:lnTo>
                    <a:pt x="7623" y="25"/>
                  </a:lnTo>
                  <a:lnTo>
                    <a:pt x="7721" y="74"/>
                  </a:lnTo>
                  <a:lnTo>
                    <a:pt x="7794" y="171"/>
                  </a:lnTo>
                  <a:lnTo>
                    <a:pt x="7867" y="293"/>
                  </a:lnTo>
                  <a:lnTo>
                    <a:pt x="9523" y="4092"/>
                  </a:lnTo>
                  <a:lnTo>
                    <a:pt x="9523" y="4092"/>
                  </a:lnTo>
                  <a:lnTo>
                    <a:pt x="9596" y="4214"/>
                  </a:lnTo>
                  <a:lnTo>
                    <a:pt x="9718" y="4360"/>
                  </a:lnTo>
                  <a:lnTo>
                    <a:pt x="9840" y="4482"/>
                  </a:lnTo>
                  <a:lnTo>
                    <a:pt x="9986" y="4604"/>
                  </a:lnTo>
                  <a:lnTo>
                    <a:pt x="10132" y="4701"/>
                  </a:lnTo>
                  <a:lnTo>
                    <a:pt x="10302" y="4774"/>
                  </a:lnTo>
                  <a:lnTo>
                    <a:pt x="10449" y="4847"/>
                  </a:lnTo>
                  <a:lnTo>
                    <a:pt x="10619" y="4872"/>
                  </a:lnTo>
                  <a:lnTo>
                    <a:pt x="14711" y="5286"/>
                  </a:lnTo>
                  <a:lnTo>
                    <a:pt x="14711" y="5286"/>
                  </a:lnTo>
                  <a:lnTo>
                    <a:pt x="14857" y="5310"/>
                  </a:lnTo>
                  <a:lnTo>
                    <a:pt x="14979" y="5359"/>
                  </a:lnTo>
                  <a:lnTo>
                    <a:pt x="15052" y="5407"/>
                  </a:lnTo>
                  <a:lnTo>
                    <a:pt x="15100" y="5505"/>
                  </a:lnTo>
                  <a:lnTo>
                    <a:pt x="15100" y="5578"/>
                  </a:lnTo>
                  <a:lnTo>
                    <a:pt x="15076" y="5675"/>
                  </a:lnTo>
                  <a:lnTo>
                    <a:pt x="15027" y="5773"/>
                  </a:lnTo>
                  <a:lnTo>
                    <a:pt x="14906" y="5895"/>
                  </a:lnTo>
                  <a:lnTo>
                    <a:pt x="11837" y="8622"/>
                  </a:lnTo>
                  <a:lnTo>
                    <a:pt x="11837" y="8622"/>
                  </a:lnTo>
                  <a:lnTo>
                    <a:pt x="11715" y="8744"/>
                  </a:lnTo>
                  <a:lnTo>
                    <a:pt x="11618" y="8890"/>
                  </a:lnTo>
                  <a:lnTo>
                    <a:pt x="11545" y="9061"/>
                  </a:lnTo>
                  <a:lnTo>
                    <a:pt x="11472" y="9231"/>
                  </a:lnTo>
                  <a:lnTo>
                    <a:pt x="11423" y="9402"/>
                  </a:lnTo>
                  <a:lnTo>
                    <a:pt x="11398" y="9572"/>
                  </a:lnTo>
                  <a:lnTo>
                    <a:pt x="11398" y="9743"/>
                  </a:lnTo>
                  <a:lnTo>
                    <a:pt x="11423" y="9913"/>
                  </a:lnTo>
                  <a:lnTo>
                    <a:pt x="12300" y="13956"/>
                  </a:lnTo>
                  <a:lnTo>
                    <a:pt x="12300" y="13956"/>
                  </a:lnTo>
                  <a:lnTo>
                    <a:pt x="12324" y="14102"/>
                  </a:lnTo>
                  <a:lnTo>
                    <a:pt x="12300" y="14200"/>
                  </a:lnTo>
                  <a:lnTo>
                    <a:pt x="12275" y="14297"/>
                  </a:lnTo>
                  <a:lnTo>
                    <a:pt x="12227" y="14370"/>
                  </a:lnTo>
                  <a:lnTo>
                    <a:pt x="12129" y="14394"/>
                  </a:lnTo>
                  <a:lnTo>
                    <a:pt x="12032" y="14419"/>
                  </a:lnTo>
                  <a:lnTo>
                    <a:pt x="11910" y="14370"/>
                  </a:lnTo>
                  <a:lnTo>
                    <a:pt x="11788" y="14321"/>
                  </a:lnTo>
                  <a:lnTo>
                    <a:pt x="8232" y="12227"/>
                  </a:lnTo>
                  <a:lnTo>
                    <a:pt x="8232" y="12227"/>
                  </a:lnTo>
                  <a:lnTo>
                    <a:pt x="8086" y="12154"/>
                  </a:lnTo>
                  <a:lnTo>
                    <a:pt x="7916" y="12105"/>
                  </a:lnTo>
                  <a:lnTo>
                    <a:pt x="7721" y="12081"/>
                  </a:lnTo>
                  <a:lnTo>
                    <a:pt x="7550" y="12081"/>
                  </a:lnTo>
                  <a:lnTo>
                    <a:pt x="7380" y="12081"/>
                  </a:lnTo>
                  <a:lnTo>
                    <a:pt x="7185" y="12105"/>
                  </a:lnTo>
                  <a:lnTo>
                    <a:pt x="7015" y="12154"/>
                  </a:lnTo>
                  <a:lnTo>
                    <a:pt x="6868" y="12227"/>
                  </a:lnTo>
                  <a:lnTo>
                    <a:pt x="3313" y="14321"/>
                  </a:lnTo>
                  <a:lnTo>
                    <a:pt x="3313" y="14321"/>
                  </a:lnTo>
                  <a:lnTo>
                    <a:pt x="3191" y="14370"/>
                  </a:lnTo>
                  <a:lnTo>
                    <a:pt x="3069" y="14419"/>
                  </a:lnTo>
                  <a:lnTo>
                    <a:pt x="2972" y="14394"/>
                  </a:lnTo>
                  <a:lnTo>
                    <a:pt x="2874" y="14370"/>
                  </a:lnTo>
                  <a:lnTo>
                    <a:pt x="2826" y="14297"/>
                  </a:lnTo>
                  <a:lnTo>
                    <a:pt x="2801" y="14200"/>
                  </a:lnTo>
                  <a:lnTo>
                    <a:pt x="2777" y="14102"/>
                  </a:lnTo>
                  <a:lnTo>
                    <a:pt x="2801" y="13956"/>
                  </a:lnTo>
                  <a:lnTo>
                    <a:pt x="3678" y="9913"/>
                  </a:lnTo>
                  <a:lnTo>
                    <a:pt x="3678" y="9913"/>
                  </a:lnTo>
                  <a:lnTo>
                    <a:pt x="3702" y="9743"/>
                  </a:lnTo>
                  <a:lnTo>
                    <a:pt x="3702" y="9572"/>
                  </a:lnTo>
                  <a:lnTo>
                    <a:pt x="3678" y="9402"/>
                  </a:lnTo>
                  <a:lnTo>
                    <a:pt x="3629" y="9231"/>
                  </a:lnTo>
                  <a:lnTo>
                    <a:pt x="3556" y="9061"/>
                  </a:lnTo>
                  <a:lnTo>
                    <a:pt x="3483" y="8890"/>
                  </a:lnTo>
                  <a:lnTo>
                    <a:pt x="3386" y="8744"/>
                  </a:lnTo>
                  <a:lnTo>
                    <a:pt x="3264" y="8622"/>
                  </a:lnTo>
                  <a:lnTo>
                    <a:pt x="195" y="5895"/>
                  </a:lnTo>
                  <a:lnTo>
                    <a:pt x="195" y="5895"/>
                  </a:lnTo>
                  <a:lnTo>
                    <a:pt x="73" y="5773"/>
                  </a:lnTo>
                  <a:lnTo>
                    <a:pt x="25" y="5675"/>
                  </a:lnTo>
                  <a:lnTo>
                    <a:pt x="0" y="5578"/>
                  </a:lnTo>
                  <a:lnTo>
                    <a:pt x="0" y="5505"/>
                  </a:lnTo>
                  <a:lnTo>
                    <a:pt x="49" y="5407"/>
                  </a:lnTo>
                  <a:lnTo>
                    <a:pt x="122" y="5359"/>
                  </a:lnTo>
                  <a:lnTo>
                    <a:pt x="244" y="5310"/>
                  </a:lnTo>
                  <a:lnTo>
                    <a:pt x="390" y="5286"/>
                  </a:lnTo>
                  <a:lnTo>
                    <a:pt x="4482" y="4872"/>
                  </a:lnTo>
                  <a:lnTo>
                    <a:pt x="4482" y="4872"/>
                  </a:lnTo>
                  <a:lnTo>
                    <a:pt x="4652" y="4847"/>
                  </a:lnTo>
                  <a:lnTo>
                    <a:pt x="4798" y="4774"/>
                  </a:lnTo>
                  <a:lnTo>
                    <a:pt x="4969" y="4701"/>
                  </a:lnTo>
                  <a:lnTo>
                    <a:pt x="5115" y="4604"/>
                  </a:lnTo>
                  <a:lnTo>
                    <a:pt x="5261" y="4482"/>
                  </a:lnTo>
                  <a:lnTo>
                    <a:pt x="5383" y="4360"/>
                  </a:lnTo>
                  <a:lnTo>
                    <a:pt x="5505" y="4214"/>
                  </a:lnTo>
                  <a:lnTo>
                    <a:pt x="5578" y="4092"/>
                  </a:lnTo>
                  <a:lnTo>
                    <a:pt x="7234" y="293"/>
                  </a:lnTo>
                  <a:close/>
                </a:path>
              </a:pathLst>
            </a:custGeom>
            <a:noFill/>
            <a:ln w="19050" cap="rnd" cmpd="sng">
              <a:solidFill>
                <a:srgbClr val="00206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61;p19">
              <a:extLst>
                <a:ext uri="{FF2B5EF4-FFF2-40B4-BE49-F238E27FC236}">
                  <a16:creationId xmlns:a16="http://schemas.microsoft.com/office/drawing/2014/main" id="{C6614450-26B5-4413-8092-DCFC8EEA765B}"/>
                </a:ext>
              </a:extLst>
            </p:cNvPr>
            <p:cNvSpPr/>
            <p:nvPr/>
          </p:nvSpPr>
          <p:spPr>
            <a:xfrm rot="2697415">
              <a:off x="7885794" y="2145273"/>
              <a:ext cx="390522" cy="372885"/>
            </a:xfrm>
            <a:custGeom>
              <a:avLst/>
              <a:gdLst/>
              <a:ahLst/>
              <a:cxnLst/>
              <a:rect l="l" t="t" r="r" b="b"/>
              <a:pathLst>
                <a:path w="15101" h="14419" fill="none" extrusionOk="0">
                  <a:moveTo>
                    <a:pt x="7234" y="293"/>
                  </a:moveTo>
                  <a:lnTo>
                    <a:pt x="7234" y="293"/>
                  </a:lnTo>
                  <a:lnTo>
                    <a:pt x="7307" y="171"/>
                  </a:lnTo>
                  <a:lnTo>
                    <a:pt x="7380" y="74"/>
                  </a:lnTo>
                  <a:lnTo>
                    <a:pt x="7477" y="25"/>
                  </a:lnTo>
                  <a:lnTo>
                    <a:pt x="7550" y="1"/>
                  </a:lnTo>
                  <a:lnTo>
                    <a:pt x="7623" y="25"/>
                  </a:lnTo>
                  <a:lnTo>
                    <a:pt x="7721" y="74"/>
                  </a:lnTo>
                  <a:lnTo>
                    <a:pt x="7794" y="171"/>
                  </a:lnTo>
                  <a:lnTo>
                    <a:pt x="7867" y="293"/>
                  </a:lnTo>
                  <a:lnTo>
                    <a:pt x="9523" y="4092"/>
                  </a:lnTo>
                  <a:lnTo>
                    <a:pt x="9523" y="4092"/>
                  </a:lnTo>
                  <a:lnTo>
                    <a:pt x="9596" y="4214"/>
                  </a:lnTo>
                  <a:lnTo>
                    <a:pt x="9718" y="4360"/>
                  </a:lnTo>
                  <a:lnTo>
                    <a:pt x="9840" y="4482"/>
                  </a:lnTo>
                  <a:lnTo>
                    <a:pt x="9986" y="4604"/>
                  </a:lnTo>
                  <a:lnTo>
                    <a:pt x="10132" y="4701"/>
                  </a:lnTo>
                  <a:lnTo>
                    <a:pt x="10302" y="4774"/>
                  </a:lnTo>
                  <a:lnTo>
                    <a:pt x="10449" y="4847"/>
                  </a:lnTo>
                  <a:lnTo>
                    <a:pt x="10619" y="4872"/>
                  </a:lnTo>
                  <a:lnTo>
                    <a:pt x="14711" y="5286"/>
                  </a:lnTo>
                  <a:lnTo>
                    <a:pt x="14711" y="5286"/>
                  </a:lnTo>
                  <a:lnTo>
                    <a:pt x="14857" y="5310"/>
                  </a:lnTo>
                  <a:lnTo>
                    <a:pt x="14979" y="5359"/>
                  </a:lnTo>
                  <a:lnTo>
                    <a:pt x="15052" y="5407"/>
                  </a:lnTo>
                  <a:lnTo>
                    <a:pt x="15100" y="5505"/>
                  </a:lnTo>
                  <a:lnTo>
                    <a:pt x="15100" y="5578"/>
                  </a:lnTo>
                  <a:lnTo>
                    <a:pt x="15076" y="5675"/>
                  </a:lnTo>
                  <a:lnTo>
                    <a:pt x="15027" y="5773"/>
                  </a:lnTo>
                  <a:lnTo>
                    <a:pt x="14906" y="5895"/>
                  </a:lnTo>
                  <a:lnTo>
                    <a:pt x="11837" y="8622"/>
                  </a:lnTo>
                  <a:lnTo>
                    <a:pt x="11837" y="8622"/>
                  </a:lnTo>
                  <a:lnTo>
                    <a:pt x="11715" y="8744"/>
                  </a:lnTo>
                  <a:lnTo>
                    <a:pt x="11618" y="8890"/>
                  </a:lnTo>
                  <a:lnTo>
                    <a:pt x="11545" y="9061"/>
                  </a:lnTo>
                  <a:lnTo>
                    <a:pt x="11472" y="9231"/>
                  </a:lnTo>
                  <a:lnTo>
                    <a:pt x="11423" y="9402"/>
                  </a:lnTo>
                  <a:lnTo>
                    <a:pt x="11398" y="9572"/>
                  </a:lnTo>
                  <a:lnTo>
                    <a:pt x="11398" y="9743"/>
                  </a:lnTo>
                  <a:lnTo>
                    <a:pt x="11423" y="9913"/>
                  </a:lnTo>
                  <a:lnTo>
                    <a:pt x="12300" y="13956"/>
                  </a:lnTo>
                  <a:lnTo>
                    <a:pt x="12300" y="13956"/>
                  </a:lnTo>
                  <a:lnTo>
                    <a:pt x="12324" y="14102"/>
                  </a:lnTo>
                  <a:lnTo>
                    <a:pt x="12300" y="14200"/>
                  </a:lnTo>
                  <a:lnTo>
                    <a:pt x="12275" y="14297"/>
                  </a:lnTo>
                  <a:lnTo>
                    <a:pt x="12227" y="14370"/>
                  </a:lnTo>
                  <a:lnTo>
                    <a:pt x="12129" y="14394"/>
                  </a:lnTo>
                  <a:lnTo>
                    <a:pt x="12032" y="14419"/>
                  </a:lnTo>
                  <a:lnTo>
                    <a:pt x="11910" y="14370"/>
                  </a:lnTo>
                  <a:lnTo>
                    <a:pt x="11788" y="14321"/>
                  </a:lnTo>
                  <a:lnTo>
                    <a:pt x="8232" y="12227"/>
                  </a:lnTo>
                  <a:lnTo>
                    <a:pt x="8232" y="12227"/>
                  </a:lnTo>
                  <a:lnTo>
                    <a:pt x="8086" y="12154"/>
                  </a:lnTo>
                  <a:lnTo>
                    <a:pt x="7916" y="12105"/>
                  </a:lnTo>
                  <a:lnTo>
                    <a:pt x="7721" y="12081"/>
                  </a:lnTo>
                  <a:lnTo>
                    <a:pt x="7550" y="12081"/>
                  </a:lnTo>
                  <a:lnTo>
                    <a:pt x="7380" y="12081"/>
                  </a:lnTo>
                  <a:lnTo>
                    <a:pt x="7185" y="12105"/>
                  </a:lnTo>
                  <a:lnTo>
                    <a:pt x="7015" y="12154"/>
                  </a:lnTo>
                  <a:lnTo>
                    <a:pt x="6868" y="12227"/>
                  </a:lnTo>
                  <a:lnTo>
                    <a:pt x="3313" y="14321"/>
                  </a:lnTo>
                  <a:lnTo>
                    <a:pt x="3313" y="14321"/>
                  </a:lnTo>
                  <a:lnTo>
                    <a:pt x="3191" y="14370"/>
                  </a:lnTo>
                  <a:lnTo>
                    <a:pt x="3069" y="14419"/>
                  </a:lnTo>
                  <a:lnTo>
                    <a:pt x="2972" y="14394"/>
                  </a:lnTo>
                  <a:lnTo>
                    <a:pt x="2874" y="14370"/>
                  </a:lnTo>
                  <a:lnTo>
                    <a:pt x="2826" y="14297"/>
                  </a:lnTo>
                  <a:lnTo>
                    <a:pt x="2801" y="14200"/>
                  </a:lnTo>
                  <a:lnTo>
                    <a:pt x="2777" y="14102"/>
                  </a:lnTo>
                  <a:lnTo>
                    <a:pt x="2801" y="13956"/>
                  </a:lnTo>
                  <a:lnTo>
                    <a:pt x="3678" y="9913"/>
                  </a:lnTo>
                  <a:lnTo>
                    <a:pt x="3678" y="9913"/>
                  </a:lnTo>
                  <a:lnTo>
                    <a:pt x="3702" y="9743"/>
                  </a:lnTo>
                  <a:lnTo>
                    <a:pt x="3702" y="9572"/>
                  </a:lnTo>
                  <a:lnTo>
                    <a:pt x="3678" y="9402"/>
                  </a:lnTo>
                  <a:lnTo>
                    <a:pt x="3629" y="9231"/>
                  </a:lnTo>
                  <a:lnTo>
                    <a:pt x="3556" y="9061"/>
                  </a:lnTo>
                  <a:lnTo>
                    <a:pt x="3483" y="8890"/>
                  </a:lnTo>
                  <a:lnTo>
                    <a:pt x="3386" y="8744"/>
                  </a:lnTo>
                  <a:lnTo>
                    <a:pt x="3264" y="8622"/>
                  </a:lnTo>
                  <a:lnTo>
                    <a:pt x="195" y="5895"/>
                  </a:lnTo>
                  <a:lnTo>
                    <a:pt x="195" y="5895"/>
                  </a:lnTo>
                  <a:lnTo>
                    <a:pt x="73" y="5773"/>
                  </a:lnTo>
                  <a:lnTo>
                    <a:pt x="25" y="5675"/>
                  </a:lnTo>
                  <a:lnTo>
                    <a:pt x="0" y="5578"/>
                  </a:lnTo>
                  <a:lnTo>
                    <a:pt x="0" y="5505"/>
                  </a:lnTo>
                  <a:lnTo>
                    <a:pt x="49" y="5407"/>
                  </a:lnTo>
                  <a:lnTo>
                    <a:pt x="122" y="5359"/>
                  </a:lnTo>
                  <a:lnTo>
                    <a:pt x="244" y="5310"/>
                  </a:lnTo>
                  <a:lnTo>
                    <a:pt x="390" y="5286"/>
                  </a:lnTo>
                  <a:lnTo>
                    <a:pt x="4482" y="4872"/>
                  </a:lnTo>
                  <a:lnTo>
                    <a:pt x="4482" y="4872"/>
                  </a:lnTo>
                  <a:lnTo>
                    <a:pt x="4652" y="4847"/>
                  </a:lnTo>
                  <a:lnTo>
                    <a:pt x="4798" y="4774"/>
                  </a:lnTo>
                  <a:lnTo>
                    <a:pt x="4969" y="4701"/>
                  </a:lnTo>
                  <a:lnTo>
                    <a:pt x="5115" y="4604"/>
                  </a:lnTo>
                  <a:lnTo>
                    <a:pt x="5261" y="4482"/>
                  </a:lnTo>
                  <a:lnTo>
                    <a:pt x="5383" y="4360"/>
                  </a:lnTo>
                  <a:lnTo>
                    <a:pt x="5505" y="4214"/>
                  </a:lnTo>
                  <a:lnTo>
                    <a:pt x="5578" y="4092"/>
                  </a:lnTo>
                  <a:lnTo>
                    <a:pt x="7234" y="293"/>
                  </a:lnTo>
                  <a:close/>
                </a:path>
              </a:pathLst>
            </a:custGeom>
            <a:noFill/>
            <a:ln w="19050" cap="rnd" cmpd="sng">
              <a:solidFill>
                <a:srgbClr val="00206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62;p19">
              <a:extLst>
                <a:ext uri="{FF2B5EF4-FFF2-40B4-BE49-F238E27FC236}">
                  <a16:creationId xmlns:a16="http://schemas.microsoft.com/office/drawing/2014/main" id="{6B50A8CD-2745-4BCE-8633-A94169EF9722}"/>
                </a:ext>
              </a:extLst>
            </p:cNvPr>
            <p:cNvSpPr/>
            <p:nvPr/>
          </p:nvSpPr>
          <p:spPr>
            <a:xfrm>
              <a:off x="8194736" y="1932400"/>
              <a:ext cx="156409" cy="149417"/>
            </a:xfrm>
            <a:custGeom>
              <a:avLst/>
              <a:gdLst/>
              <a:ahLst/>
              <a:cxnLst/>
              <a:rect l="l" t="t" r="r" b="b"/>
              <a:pathLst>
                <a:path w="15101" h="14419" fill="none" extrusionOk="0">
                  <a:moveTo>
                    <a:pt x="7234" y="293"/>
                  </a:moveTo>
                  <a:lnTo>
                    <a:pt x="7234" y="293"/>
                  </a:lnTo>
                  <a:lnTo>
                    <a:pt x="7307" y="171"/>
                  </a:lnTo>
                  <a:lnTo>
                    <a:pt x="7380" y="74"/>
                  </a:lnTo>
                  <a:lnTo>
                    <a:pt x="7477" y="25"/>
                  </a:lnTo>
                  <a:lnTo>
                    <a:pt x="7550" y="1"/>
                  </a:lnTo>
                  <a:lnTo>
                    <a:pt x="7623" y="25"/>
                  </a:lnTo>
                  <a:lnTo>
                    <a:pt x="7721" y="74"/>
                  </a:lnTo>
                  <a:lnTo>
                    <a:pt x="7794" y="171"/>
                  </a:lnTo>
                  <a:lnTo>
                    <a:pt x="7867" y="293"/>
                  </a:lnTo>
                  <a:lnTo>
                    <a:pt x="9523" y="4092"/>
                  </a:lnTo>
                  <a:lnTo>
                    <a:pt x="9523" y="4092"/>
                  </a:lnTo>
                  <a:lnTo>
                    <a:pt x="9596" y="4214"/>
                  </a:lnTo>
                  <a:lnTo>
                    <a:pt x="9718" y="4360"/>
                  </a:lnTo>
                  <a:lnTo>
                    <a:pt x="9840" y="4482"/>
                  </a:lnTo>
                  <a:lnTo>
                    <a:pt x="9986" y="4604"/>
                  </a:lnTo>
                  <a:lnTo>
                    <a:pt x="10132" y="4701"/>
                  </a:lnTo>
                  <a:lnTo>
                    <a:pt x="10302" y="4774"/>
                  </a:lnTo>
                  <a:lnTo>
                    <a:pt x="10449" y="4847"/>
                  </a:lnTo>
                  <a:lnTo>
                    <a:pt x="10619" y="4872"/>
                  </a:lnTo>
                  <a:lnTo>
                    <a:pt x="14711" y="5286"/>
                  </a:lnTo>
                  <a:lnTo>
                    <a:pt x="14711" y="5286"/>
                  </a:lnTo>
                  <a:lnTo>
                    <a:pt x="14857" y="5310"/>
                  </a:lnTo>
                  <a:lnTo>
                    <a:pt x="14979" y="5359"/>
                  </a:lnTo>
                  <a:lnTo>
                    <a:pt x="15052" y="5407"/>
                  </a:lnTo>
                  <a:lnTo>
                    <a:pt x="15100" y="5505"/>
                  </a:lnTo>
                  <a:lnTo>
                    <a:pt x="15100" y="5578"/>
                  </a:lnTo>
                  <a:lnTo>
                    <a:pt x="15076" y="5675"/>
                  </a:lnTo>
                  <a:lnTo>
                    <a:pt x="15027" y="5773"/>
                  </a:lnTo>
                  <a:lnTo>
                    <a:pt x="14906" y="5895"/>
                  </a:lnTo>
                  <a:lnTo>
                    <a:pt x="11837" y="8622"/>
                  </a:lnTo>
                  <a:lnTo>
                    <a:pt x="11837" y="8622"/>
                  </a:lnTo>
                  <a:lnTo>
                    <a:pt x="11715" y="8744"/>
                  </a:lnTo>
                  <a:lnTo>
                    <a:pt x="11618" y="8890"/>
                  </a:lnTo>
                  <a:lnTo>
                    <a:pt x="11545" y="9061"/>
                  </a:lnTo>
                  <a:lnTo>
                    <a:pt x="11472" y="9231"/>
                  </a:lnTo>
                  <a:lnTo>
                    <a:pt x="11423" y="9402"/>
                  </a:lnTo>
                  <a:lnTo>
                    <a:pt x="11398" y="9572"/>
                  </a:lnTo>
                  <a:lnTo>
                    <a:pt x="11398" y="9743"/>
                  </a:lnTo>
                  <a:lnTo>
                    <a:pt x="11423" y="9913"/>
                  </a:lnTo>
                  <a:lnTo>
                    <a:pt x="12300" y="13956"/>
                  </a:lnTo>
                  <a:lnTo>
                    <a:pt x="12300" y="13956"/>
                  </a:lnTo>
                  <a:lnTo>
                    <a:pt x="12324" y="14102"/>
                  </a:lnTo>
                  <a:lnTo>
                    <a:pt x="12300" y="14200"/>
                  </a:lnTo>
                  <a:lnTo>
                    <a:pt x="12275" y="14297"/>
                  </a:lnTo>
                  <a:lnTo>
                    <a:pt x="12227" y="14370"/>
                  </a:lnTo>
                  <a:lnTo>
                    <a:pt x="12129" y="14394"/>
                  </a:lnTo>
                  <a:lnTo>
                    <a:pt x="12032" y="14419"/>
                  </a:lnTo>
                  <a:lnTo>
                    <a:pt x="11910" y="14370"/>
                  </a:lnTo>
                  <a:lnTo>
                    <a:pt x="11788" y="14321"/>
                  </a:lnTo>
                  <a:lnTo>
                    <a:pt x="8232" y="12227"/>
                  </a:lnTo>
                  <a:lnTo>
                    <a:pt x="8232" y="12227"/>
                  </a:lnTo>
                  <a:lnTo>
                    <a:pt x="8086" y="12154"/>
                  </a:lnTo>
                  <a:lnTo>
                    <a:pt x="7916" y="12105"/>
                  </a:lnTo>
                  <a:lnTo>
                    <a:pt x="7721" y="12081"/>
                  </a:lnTo>
                  <a:lnTo>
                    <a:pt x="7550" y="12081"/>
                  </a:lnTo>
                  <a:lnTo>
                    <a:pt x="7380" y="12081"/>
                  </a:lnTo>
                  <a:lnTo>
                    <a:pt x="7185" y="12105"/>
                  </a:lnTo>
                  <a:lnTo>
                    <a:pt x="7015" y="12154"/>
                  </a:lnTo>
                  <a:lnTo>
                    <a:pt x="6868" y="12227"/>
                  </a:lnTo>
                  <a:lnTo>
                    <a:pt x="3313" y="14321"/>
                  </a:lnTo>
                  <a:lnTo>
                    <a:pt x="3313" y="14321"/>
                  </a:lnTo>
                  <a:lnTo>
                    <a:pt x="3191" y="14370"/>
                  </a:lnTo>
                  <a:lnTo>
                    <a:pt x="3069" y="14419"/>
                  </a:lnTo>
                  <a:lnTo>
                    <a:pt x="2972" y="14394"/>
                  </a:lnTo>
                  <a:lnTo>
                    <a:pt x="2874" y="14370"/>
                  </a:lnTo>
                  <a:lnTo>
                    <a:pt x="2826" y="14297"/>
                  </a:lnTo>
                  <a:lnTo>
                    <a:pt x="2801" y="14200"/>
                  </a:lnTo>
                  <a:lnTo>
                    <a:pt x="2777" y="14102"/>
                  </a:lnTo>
                  <a:lnTo>
                    <a:pt x="2801" y="13956"/>
                  </a:lnTo>
                  <a:lnTo>
                    <a:pt x="3678" y="9913"/>
                  </a:lnTo>
                  <a:lnTo>
                    <a:pt x="3678" y="9913"/>
                  </a:lnTo>
                  <a:lnTo>
                    <a:pt x="3702" y="9743"/>
                  </a:lnTo>
                  <a:lnTo>
                    <a:pt x="3702" y="9572"/>
                  </a:lnTo>
                  <a:lnTo>
                    <a:pt x="3678" y="9402"/>
                  </a:lnTo>
                  <a:lnTo>
                    <a:pt x="3629" y="9231"/>
                  </a:lnTo>
                  <a:lnTo>
                    <a:pt x="3556" y="9061"/>
                  </a:lnTo>
                  <a:lnTo>
                    <a:pt x="3483" y="8890"/>
                  </a:lnTo>
                  <a:lnTo>
                    <a:pt x="3386" y="8744"/>
                  </a:lnTo>
                  <a:lnTo>
                    <a:pt x="3264" y="8622"/>
                  </a:lnTo>
                  <a:lnTo>
                    <a:pt x="195" y="5895"/>
                  </a:lnTo>
                  <a:lnTo>
                    <a:pt x="195" y="5895"/>
                  </a:lnTo>
                  <a:lnTo>
                    <a:pt x="73" y="5773"/>
                  </a:lnTo>
                  <a:lnTo>
                    <a:pt x="25" y="5675"/>
                  </a:lnTo>
                  <a:lnTo>
                    <a:pt x="0" y="5578"/>
                  </a:lnTo>
                  <a:lnTo>
                    <a:pt x="0" y="5505"/>
                  </a:lnTo>
                  <a:lnTo>
                    <a:pt x="49" y="5407"/>
                  </a:lnTo>
                  <a:lnTo>
                    <a:pt x="122" y="5359"/>
                  </a:lnTo>
                  <a:lnTo>
                    <a:pt x="244" y="5310"/>
                  </a:lnTo>
                  <a:lnTo>
                    <a:pt x="390" y="5286"/>
                  </a:lnTo>
                  <a:lnTo>
                    <a:pt x="4482" y="4872"/>
                  </a:lnTo>
                  <a:lnTo>
                    <a:pt x="4482" y="4872"/>
                  </a:lnTo>
                  <a:lnTo>
                    <a:pt x="4652" y="4847"/>
                  </a:lnTo>
                  <a:lnTo>
                    <a:pt x="4798" y="4774"/>
                  </a:lnTo>
                  <a:lnTo>
                    <a:pt x="4969" y="4701"/>
                  </a:lnTo>
                  <a:lnTo>
                    <a:pt x="5115" y="4604"/>
                  </a:lnTo>
                  <a:lnTo>
                    <a:pt x="5261" y="4482"/>
                  </a:lnTo>
                  <a:lnTo>
                    <a:pt x="5383" y="4360"/>
                  </a:lnTo>
                  <a:lnTo>
                    <a:pt x="5505" y="4214"/>
                  </a:lnTo>
                  <a:lnTo>
                    <a:pt x="5578" y="4092"/>
                  </a:lnTo>
                  <a:lnTo>
                    <a:pt x="7234" y="293"/>
                  </a:lnTo>
                  <a:close/>
                </a:path>
              </a:pathLst>
            </a:custGeom>
            <a:noFill/>
            <a:ln w="19050" cap="rnd" cmpd="sng">
              <a:solidFill>
                <a:srgbClr val="00206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63;p19">
              <a:extLst>
                <a:ext uri="{FF2B5EF4-FFF2-40B4-BE49-F238E27FC236}">
                  <a16:creationId xmlns:a16="http://schemas.microsoft.com/office/drawing/2014/main" id="{AF5D1DB1-7B92-44FD-B054-8354E3374933}"/>
                </a:ext>
              </a:extLst>
            </p:cNvPr>
            <p:cNvSpPr/>
            <p:nvPr/>
          </p:nvSpPr>
          <p:spPr>
            <a:xfrm rot="1279885">
              <a:off x="6012317" y="1628627"/>
              <a:ext cx="156402" cy="149398"/>
            </a:xfrm>
            <a:custGeom>
              <a:avLst/>
              <a:gdLst/>
              <a:ahLst/>
              <a:cxnLst/>
              <a:rect l="l" t="t" r="r" b="b"/>
              <a:pathLst>
                <a:path w="15101" h="14419" fill="none" extrusionOk="0">
                  <a:moveTo>
                    <a:pt x="7234" y="293"/>
                  </a:moveTo>
                  <a:lnTo>
                    <a:pt x="7234" y="293"/>
                  </a:lnTo>
                  <a:lnTo>
                    <a:pt x="7307" y="171"/>
                  </a:lnTo>
                  <a:lnTo>
                    <a:pt x="7380" y="74"/>
                  </a:lnTo>
                  <a:lnTo>
                    <a:pt x="7477" y="25"/>
                  </a:lnTo>
                  <a:lnTo>
                    <a:pt x="7550" y="1"/>
                  </a:lnTo>
                  <a:lnTo>
                    <a:pt x="7623" y="25"/>
                  </a:lnTo>
                  <a:lnTo>
                    <a:pt x="7721" y="74"/>
                  </a:lnTo>
                  <a:lnTo>
                    <a:pt x="7794" y="171"/>
                  </a:lnTo>
                  <a:lnTo>
                    <a:pt x="7867" y="293"/>
                  </a:lnTo>
                  <a:lnTo>
                    <a:pt x="9523" y="4092"/>
                  </a:lnTo>
                  <a:lnTo>
                    <a:pt x="9523" y="4092"/>
                  </a:lnTo>
                  <a:lnTo>
                    <a:pt x="9596" y="4214"/>
                  </a:lnTo>
                  <a:lnTo>
                    <a:pt x="9718" y="4360"/>
                  </a:lnTo>
                  <a:lnTo>
                    <a:pt x="9840" y="4482"/>
                  </a:lnTo>
                  <a:lnTo>
                    <a:pt x="9986" y="4604"/>
                  </a:lnTo>
                  <a:lnTo>
                    <a:pt x="10132" y="4701"/>
                  </a:lnTo>
                  <a:lnTo>
                    <a:pt x="10302" y="4774"/>
                  </a:lnTo>
                  <a:lnTo>
                    <a:pt x="10449" y="4847"/>
                  </a:lnTo>
                  <a:lnTo>
                    <a:pt x="10619" y="4872"/>
                  </a:lnTo>
                  <a:lnTo>
                    <a:pt x="14711" y="5286"/>
                  </a:lnTo>
                  <a:lnTo>
                    <a:pt x="14711" y="5286"/>
                  </a:lnTo>
                  <a:lnTo>
                    <a:pt x="14857" y="5310"/>
                  </a:lnTo>
                  <a:lnTo>
                    <a:pt x="14979" y="5359"/>
                  </a:lnTo>
                  <a:lnTo>
                    <a:pt x="15052" y="5407"/>
                  </a:lnTo>
                  <a:lnTo>
                    <a:pt x="15100" y="5505"/>
                  </a:lnTo>
                  <a:lnTo>
                    <a:pt x="15100" y="5578"/>
                  </a:lnTo>
                  <a:lnTo>
                    <a:pt x="15076" y="5675"/>
                  </a:lnTo>
                  <a:lnTo>
                    <a:pt x="15027" y="5773"/>
                  </a:lnTo>
                  <a:lnTo>
                    <a:pt x="14906" y="5895"/>
                  </a:lnTo>
                  <a:lnTo>
                    <a:pt x="11837" y="8622"/>
                  </a:lnTo>
                  <a:lnTo>
                    <a:pt x="11837" y="8622"/>
                  </a:lnTo>
                  <a:lnTo>
                    <a:pt x="11715" y="8744"/>
                  </a:lnTo>
                  <a:lnTo>
                    <a:pt x="11618" y="8890"/>
                  </a:lnTo>
                  <a:lnTo>
                    <a:pt x="11545" y="9061"/>
                  </a:lnTo>
                  <a:lnTo>
                    <a:pt x="11472" y="9231"/>
                  </a:lnTo>
                  <a:lnTo>
                    <a:pt x="11423" y="9402"/>
                  </a:lnTo>
                  <a:lnTo>
                    <a:pt x="11398" y="9572"/>
                  </a:lnTo>
                  <a:lnTo>
                    <a:pt x="11398" y="9743"/>
                  </a:lnTo>
                  <a:lnTo>
                    <a:pt x="11423" y="9913"/>
                  </a:lnTo>
                  <a:lnTo>
                    <a:pt x="12300" y="13956"/>
                  </a:lnTo>
                  <a:lnTo>
                    <a:pt x="12300" y="13956"/>
                  </a:lnTo>
                  <a:lnTo>
                    <a:pt x="12324" y="14102"/>
                  </a:lnTo>
                  <a:lnTo>
                    <a:pt x="12300" y="14200"/>
                  </a:lnTo>
                  <a:lnTo>
                    <a:pt x="12275" y="14297"/>
                  </a:lnTo>
                  <a:lnTo>
                    <a:pt x="12227" y="14370"/>
                  </a:lnTo>
                  <a:lnTo>
                    <a:pt x="12129" y="14394"/>
                  </a:lnTo>
                  <a:lnTo>
                    <a:pt x="12032" y="14419"/>
                  </a:lnTo>
                  <a:lnTo>
                    <a:pt x="11910" y="14370"/>
                  </a:lnTo>
                  <a:lnTo>
                    <a:pt x="11788" y="14321"/>
                  </a:lnTo>
                  <a:lnTo>
                    <a:pt x="8232" y="12227"/>
                  </a:lnTo>
                  <a:lnTo>
                    <a:pt x="8232" y="12227"/>
                  </a:lnTo>
                  <a:lnTo>
                    <a:pt x="8086" y="12154"/>
                  </a:lnTo>
                  <a:lnTo>
                    <a:pt x="7916" y="12105"/>
                  </a:lnTo>
                  <a:lnTo>
                    <a:pt x="7721" y="12081"/>
                  </a:lnTo>
                  <a:lnTo>
                    <a:pt x="7550" y="12081"/>
                  </a:lnTo>
                  <a:lnTo>
                    <a:pt x="7380" y="12081"/>
                  </a:lnTo>
                  <a:lnTo>
                    <a:pt x="7185" y="12105"/>
                  </a:lnTo>
                  <a:lnTo>
                    <a:pt x="7015" y="12154"/>
                  </a:lnTo>
                  <a:lnTo>
                    <a:pt x="6868" y="12227"/>
                  </a:lnTo>
                  <a:lnTo>
                    <a:pt x="3313" y="14321"/>
                  </a:lnTo>
                  <a:lnTo>
                    <a:pt x="3313" y="14321"/>
                  </a:lnTo>
                  <a:lnTo>
                    <a:pt x="3191" y="14370"/>
                  </a:lnTo>
                  <a:lnTo>
                    <a:pt x="3069" y="14419"/>
                  </a:lnTo>
                  <a:lnTo>
                    <a:pt x="2972" y="14394"/>
                  </a:lnTo>
                  <a:lnTo>
                    <a:pt x="2874" y="14370"/>
                  </a:lnTo>
                  <a:lnTo>
                    <a:pt x="2826" y="14297"/>
                  </a:lnTo>
                  <a:lnTo>
                    <a:pt x="2801" y="14200"/>
                  </a:lnTo>
                  <a:lnTo>
                    <a:pt x="2777" y="14102"/>
                  </a:lnTo>
                  <a:lnTo>
                    <a:pt x="2801" y="13956"/>
                  </a:lnTo>
                  <a:lnTo>
                    <a:pt x="3678" y="9913"/>
                  </a:lnTo>
                  <a:lnTo>
                    <a:pt x="3678" y="9913"/>
                  </a:lnTo>
                  <a:lnTo>
                    <a:pt x="3702" y="9743"/>
                  </a:lnTo>
                  <a:lnTo>
                    <a:pt x="3702" y="9572"/>
                  </a:lnTo>
                  <a:lnTo>
                    <a:pt x="3678" y="9402"/>
                  </a:lnTo>
                  <a:lnTo>
                    <a:pt x="3629" y="9231"/>
                  </a:lnTo>
                  <a:lnTo>
                    <a:pt x="3556" y="9061"/>
                  </a:lnTo>
                  <a:lnTo>
                    <a:pt x="3483" y="8890"/>
                  </a:lnTo>
                  <a:lnTo>
                    <a:pt x="3386" y="8744"/>
                  </a:lnTo>
                  <a:lnTo>
                    <a:pt x="3264" y="8622"/>
                  </a:lnTo>
                  <a:lnTo>
                    <a:pt x="195" y="5895"/>
                  </a:lnTo>
                  <a:lnTo>
                    <a:pt x="195" y="5895"/>
                  </a:lnTo>
                  <a:lnTo>
                    <a:pt x="73" y="5773"/>
                  </a:lnTo>
                  <a:lnTo>
                    <a:pt x="25" y="5675"/>
                  </a:lnTo>
                  <a:lnTo>
                    <a:pt x="0" y="5578"/>
                  </a:lnTo>
                  <a:lnTo>
                    <a:pt x="0" y="5505"/>
                  </a:lnTo>
                  <a:lnTo>
                    <a:pt x="49" y="5407"/>
                  </a:lnTo>
                  <a:lnTo>
                    <a:pt x="122" y="5359"/>
                  </a:lnTo>
                  <a:lnTo>
                    <a:pt x="244" y="5310"/>
                  </a:lnTo>
                  <a:lnTo>
                    <a:pt x="390" y="5286"/>
                  </a:lnTo>
                  <a:lnTo>
                    <a:pt x="4482" y="4872"/>
                  </a:lnTo>
                  <a:lnTo>
                    <a:pt x="4482" y="4872"/>
                  </a:lnTo>
                  <a:lnTo>
                    <a:pt x="4652" y="4847"/>
                  </a:lnTo>
                  <a:lnTo>
                    <a:pt x="4798" y="4774"/>
                  </a:lnTo>
                  <a:lnTo>
                    <a:pt x="4969" y="4701"/>
                  </a:lnTo>
                  <a:lnTo>
                    <a:pt x="5115" y="4604"/>
                  </a:lnTo>
                  <a:lnTo>
                    <a:pt x="5261" y="4482"/>
                  </a:lnTo>
                  <a:lnTo>
                    <a:pt x="5383" y="4360"/>
                  </a:lnTo>
                  <a:lnTo>
                    <a:pt x="5505" y="4214"/>
                  </a:lnTo>
                  <a:lnTo>
                    <a:pt x="5578" y="4092"/>
                  </a:lnTo>
                  <a:lnTo>
                    <a:pt x="7234" y="293"/>
                  </a:lnTo>
                  <a:close/>
                </a:path>
              </a:pathLst>
            </a:custGeom>
            <a:noFill/>
            <a:ln w="19050" cap="rnd" cmpd="sng">
              <a:solidFill>
                <a:srgbClr val="00206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70C0"/>
                </a:solidFill>
              </a:endParaRPr>
            </a:p>
          </p:txBody>
        </p:sp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2193FCDB-6ADE-4866-9B83-1351AEDA5D3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6246161" y="884529"/>
              <a:ext cx="1756779" cy="136150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00160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0FFE4-0D24-0B7F-08AD-D0AACE844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563897"/>
            <a:ext cx="8520600" cy="572700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Garamond" panose="02020404030301010803" pitchFamily="18" charset="0"/>
              </a:rPr>
              <a:t>About Me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CF540A-7205-456D-F8E7-A5EC8B4BF088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3608786" y="1136596"/>
            <a:ext cx="5085845" cy="3126121"/>
          </a:xfrm>
        </p:spPr>
        <p:txBody>
          <a:bodyPr>
            <a:normAutofit fontScale="92500"/>
          </a:bodyPr>
          <a:lstStyle/>
          <a:p>
            <a:r>
              <a:rPr lang="en-US" sz="1800" b="1" dirty="0">
                <a:latin typeface="Garamond" panose="02020404030301010803" pitchFamily="18" charset="0"/>
              </a:rPr>
              <a:t>Elijah Appiah</a:t>
            </a:r>
            <a:r>
              <a:rPr lang="en-US" sz="1800" dirty="0">
                <a:latin typeface="Garamond" panose="02020404030301010803" pitchFamily="18" charset="0"/>
              </a:rPr>
              <a:t> from </a:t>
            </a:r>
            <a:r>
              <a:rPr lang="en-US" sz="1800" b="1" dirty="0">
                <a:latin typeface="Garamond" panose="02020404030301010803" pitchFamily="18" charset="0"/>
              </a:rPr>
              <a:t>Ghana</a:t>
            </a:r>
            <a:r>
              <a:rPr lang="en-US" sz="1800" dirty="0">
                <a:latin typeface="Garamond" panose="02020404030301010803" pitchFamily="18" charset="0"/>
              </a:rPr>
              <a:t>.</a:t>
            </a:r>
          </a:p>
          <a:p>
            <a:r>
              <a:rPr lang="en-US" sz="1800" dirty="0">
                <a:latin typeface="Garamond" panose="02020404030301010803" pitchFamily="18" charset="0"/>
              </a:rPr>
              <a:t>Ph.D. Economics at NIDA in Bangkok, Thailand.</a:t>
            </a:r>
          </a:p>
          <a:p>
            <a:r>
              <a:rPr lang="en-US" sz="1800" dirty="0">
                <a:latin typeface="Garamond" panose="02020404030301010803" pitchFamily="18" charset="0"/>
              </a:rPr>
              <a:t>Economist by profession.</a:t>
            </a:r>
          </a:p>
          <a:p>
            <a:r>
              <a:rPr lang="en-US" sz="1800" dirty="0">
                <a:latin typeface="Garamond" panose="02020404030301010803" pitchFamily="18" charset="0"/>
              </a:rPr>
              <a:t>Data Scientist by passion.</a:t>
            </a:r>
          </a:p>
          <a:p>
            <a:r>
              <a:rPr lang="en-US" sz="1800" dirty="0">
                <a:latin typeface="Garamond" panose="02020404030301010803" pitchFamily="18" charset="0"/>
              </a:rPr>
              <a:t>Enthusiastic about working with data daily.</a:t>
            </a:r>
          </a:p>
          <a:p>
            <a:r>
              <a:rPr lang="en-US" sz="1800" dirty="0">
                <a:latin typeface="Garamond" panose="02020404030301010803" pitchFamily="18" charset="0"/>
              </a:rPr>
              <a:t>Technical skills in LATEX, Microsoft Office (Word, Excel, PowerPoint), SPSS, Stata, EViews, Python, R, Power BI, Tableau, and Google TensorFlow.</a:t>
            </a:r>
          </a:p>
          <a:p>
            <a:r>
              <a:rPr lang="en-US" sz="1800" dirty="0">
                <a:latin typeface="Garamond" panose="02020404030301010803" pitchFamily="18" charset="0"/>
              </a:rPr>
              <a:t>Especially passionate about Statistics and R.</a:t>
            </a:r>
          </a:p>
          <a:p>
            <a:pPr marL="139700" indent="0">
              <a:buNone/>
            </a:pPr>
            <a:endParaRPr lang="en-US" sz="1600" dirty="0">
              <a:latin typeface="Garamond" panose="02020404030301010803" pitchFamily="18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2E81420-8696-DE45-AA24-0D10733E20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100" t="-1870" r="389" b="16397"/>
          <a:stretch/>
        </p:blipFill>
        <p:spPr>
          <a:xfrm>
            <a:off x="3608787" y="-18322"/>
            <a:ext cx="1456989" cy="587624"/>
          </a:xfrm>
          <a:prstGeom prst="rect">
            <a:avLst/>
          </a:prstGeom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A9BC958D-2952-CD40-B5B5-2D5AFC12751C}"/>
              </a:ext>
            </a:extLst>
          </p:cNvPr>
          <p:cNvGrpSpPr/>
          <p:nvPr/>
        </p:nvGrpSpPr>
        <p:grpSpPr>
          <a:xfrm>
            <a:off x="447841" y="4539978"/>
            <a:ext cx="8403552" cy="611556"/>
            <a:chOff x="200952" y="4489704"/>
            <a:chExt cx="8861093" cy="643279"/>
          </a:xfrm>
        </p:grpSpPr>
        <p:pic>
          <p:nvPicPr>
            <p:cNvPr id="31" name="Picture 2" descr="University of Calabar Nigeria">
              <a:extLst>
                <a:ext uri="{FF2B5EF4-FFF2-40B4-BE49-F238E27FC236}">
                  <a16:creationId xmlns:a16="http://schemas.microsoft.com/office/drawing/2014/main" id="{DBC821D0-7DD7-B24E-AC99-14BA95AD96A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30551" y="4659892"/>
              <a:ext cx="1495687" cy="4212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6" descr="Academic Hive - Get access to global opportunities and open education  resources - Academic Hive">
              <a:extLst>
                <a:ext uri="{FF2B5EF4-FFF2-40B4-BE49-F238E27FC236}">
                  <a16:creationId xmlns:a16="http://schemas.microsoft.com/office/drawing/2014/main" id="{5F99C7E7-4E25-5B4E-BB09-29175453E98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0952" y="4489704"/>
              <a:ext cx="1173055" cy="5828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14" descr="HTML5 sicss_h_m logo">
              <a:extLst>
                <a:ext uri="{FF2B5EF4-FFF2-40B4-BE49-F238E27FC236}">
                  <a16:creationId xmlns:a16="http://schemas.microsoft.com/office/drawing/2014/main" id="{464A1DE3-114F-EA46-B698-24F2A56B9F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95113" y="4629866"/>
              <a:ext cx="1028956" cy="503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16">
              <a:extLst>
                <a:ext uri="{FF2B5EF4-FFF2-40B4-BE49-F238E27FC236}">
                  <a16:creationId xmlns:a16="http://schemas.microsoft.com/office/drawing/2014/main" id="{6E4E379D-6AF8-7942-B854-7740F0FE3BB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37156" y="4659892"/>
              <a:ext cx="624889" cy="4212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18">
              <a:extLst>
                <a:ext uri="{FF2B5EF4-FFF2-40B4-BE49-F238E27FC236}">
                  <a16:creationId xmlns:a16="http://schemas.microsoft.com/office/drawing/2014/main" id="{33806BAD-A7BA-D84E-BEE7-30A3F58DB27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20629" y="4720048"/>
              <a:ext cx="1077628" cy="3524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2C44B77A-0004-284E-BF92-89ECF19137D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760361" y="4669422"/>
              <a:ext cx="763212" cy="424007"/>
            </a:xfrm>
            <a:prstGeom prst="rect">
              <a:avLst/>
            </a:prstGeom>
          </p:spPr>
        </p:pic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E25C413E-2B63-904E-9AF3-B09458544D3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941849" y="4669676"/>
              <a:ext cx="763212" cy="423753"/>
            </a:xfrm>
            <a:prstGeom prst="rect">
              <a:avLst/>
            </a:prstGeom>
          </p:spPr>
        </p:pic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3E2AB0EF-8C43-CA4B-8954-7239DCBBE5E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620429" y="4721707"/>
              <a:ext cx="1403344" cy="350836"/>
            </a:xfrm>
            <a:prstGeom prst="rect">
              <a:avLst/>
            </a:prstGeom>
          </p:spPr>
        </p:pic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8BB3917B-AA3B-49A1-B1EA-E22B8583338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49368" y="1136596"/>
            <a:ext cx="2882802" cy="3126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3206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B674D-5A3B-D5C4-D60C-BFA0D4D0C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572681"/>
            <a:ext cx="8520600" cy="449199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Garamond" panose="02020404030301010803" pitchFamily="18" charset="0"/>
              </a:rPr>
              <a:t>CSS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F3CA8C-EE93-9629-AB5E-561F92ECD6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996731"/>
            <a:ext cx="8539694" cy="196535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Garamond" panose="02020404030301010803" pitchFamily="18" charset="0"/>
              </a:rPr>
              <a:t>CSS – Cascading Style Sheets (format html documents)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en-US" b="1" dirty="0">
                <a:latin typeface="Garamond" panose="02020404030301010803" pitchFamily="18" charset="0"/>
              </a:rPr>
              <a:t>Styling HTML Elements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Garamond" panose="02020404030301010803" pitchFamily="18" charset="0"/>
              </a:rPr>
              <a:t>CSS can be applied to HTML elements using </a:t>
            </a:r>
            <a:r>
              <a:rPr lang="en-US" b="1" dirty="0">
                <a:latin typeface="Garamond" panose="02020404030301010803" pitchFamily="18" charset="0"/>
              </a:rPr>
              <a:t>selectors</a:t>
            </a:r>
            <a:r>
              <a:rPr lang="en-US" dirty="0">
                <a:latin typeface="Garamond" panose="02020404030301010803" pitchFamily="18" charset="0"/>
              </a:rPr>
              <a:t>. Selectors target specific elements on a web page, such as headings, paragraphs, links, or classes and IDs that you define.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Garamond" panose="02020404030301010803" pitchFamily="18" charset="0"/>
              </a:rPr>
              <a:t>CSS rules consists of property-value pairs (e.g. </a:t>
            </a:r>
            <a:r>
              <a:rPr lang="en-US" sz="1400" dirty="0">
                <a:solidFill>
                  <a:srgbClr val="7030A0"/>
                </a:solidFill>
                <a:latin typeface="Merriweather" panose="00000500000000000000" pitchFamily="2" charset="0"/>
              </a:rPr>
              <a:t>color: blue</a:t>
            </a:r>
            <a:r>
              <a:rPr lang="en-US" dirty="0">
                <a:latin typeface="Garamond" panose="02020404030301010803" pitchFamily="18" charset="0"/>
              </a:rPr>
              <a:t>, </a:t>
            </a:r>
            <a:r>
              <a:rPr lang="en-US" sz="1400" dirty="0">
                <a:solidFill>
                  <a:srgbClr val="7030A0"/>
                </a:solidFill>
                <a:latin typeface="Merriweather" panose="00000500000000000000" pitchFamily="2" charset="0"/>
              </a:rPr>
              <a:t>font-size: 12</a:t>
            </a:r>
            <a:r>
              <a:rPr lang="en-US" dirty="0">
                <a:latin typeface="Garamond" panose="02020404030301010803" pitchFamily="18" charset="0"/>
              </a:rPr>
              <a:t>)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B5632B7-331D-3A45-A6BF-B47C5E359F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100" t="-1870" r="389" b="16397"/>
          <a:stretch/>
        </p:blipFill>
        <p:spPr>
          <a:xfrm>
            <a:off x="3608787" y="-18322"/>
            <a:ext cx="1456989" cy="587624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C2632B4F-7970-E84F-87E8-06C4FAECFE0A}"/>
              </a:ext>
            </a:extLst>
          </p:cNvPr>
          <p:cNvGrpSpPr/>
          <p:nvPr/>
        </p:nvGrpSpPr>
        <p:grpSpPr>
          <a:xfrm>
            <a:off x="447841" y="4539978"/>
            <a:ext cx="8403552" cy="611556"/>
            <a:chOff x="200952" y="4489704"/>
            <a:chExt cx="8861093" cy="643279"/>
          </a:xfrm>
        </p:grpSpPr>
        <p:pic>
          <p:nvPicPr>
            <p:cNvPr id="22" name="Picture 2" descr="University of Calabar Nigeria">
              <a:extLst>
                <a:ext uri="{FF2B5EF4-FFF2-40B4-BE49-F238E27FC236}">
                  <a16:creationId xmlns:a16="http://schemas.microsoft.com/office/drawing/2014/main" id="{60DF5868-01D7-BC46-A934-186EE64C344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30551" y="4659892"/>
              <a:ext cx="1495687" cy="4212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6" descr="Academic Hive - Get access to global opportunities and open education  resources - Academic Hive">
              <a:extLst>
                <a:ext uri="{FF2B5EF4-FFF2-40B4-BE49-F238E27FC236}">
                  <a16:creationId xmlns:a16="http://schemas.microsoft.com/office/drawing/2014/main" id="{1D305930-1B5D-2C44-BEEB-258440C8C2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0952" y="4489704"/>
              <a:ext cx="1173055" cy="5828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14" descr="HTML5 sicss_h_m logo">
              <a:extLst>
                <a:ext uri="{FF2B5EF4-FFF2-40B4-BE49-F238E27FC236}">
                  <a16:creationId xmlns:a16="http://schemas.microsoft.com/office/drawing/2014/main" id="{9611421C-BFCE-5142-9D7E-36ACCF5C02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95113" y="4629866"/>
              <a:ext cx="1028956" cy="503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16">
              <a:extLst>
                <a:ext uri="{FF2B5EF4-FFF2-40B4-BE49-F238E27FC236}">
                  <a16:creationId xmlns:a16="http://schemas.microsoft.com/office/drawing/2014/main" id="{FE08FCDE-2D0A-984D-A9B0-3732B333192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37156" y="4659892"/>
              <a:ext cx="624889" cy="4212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18">
              <a:extLst>
                <a:ext uri="{FF2B5EF4-FFF2-40B4-BE49-F238E27FC236}">
                  <a16:creationId xmlns:a16="http://schemas.microsoft.com/office/drawing/2014/main" id="{5CB3D9E6-3DB2-9F43-9D9B-52C22DCEB29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20629" y="4720048"/>
              <a:ext cx="1077628" cy="3524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B2411D56-78CE-AA43-BE70-C03E32B2DEC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760361" y="4669422"/>
              <a:ext cx="763212" cy="424007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86303BA8-8828-2A4D-A1E2-41D80A20B1A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941849" y="4669676"/>
              <a:ext cx="763212" cy="423753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A006BD6C-00D9-724E-80F7-67B6AD93781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620429" y="4721707"/>
              <a:ext cx="1403344" cy="350836"/>
            </a:xfrm>
            <a:prstGeom prst="rect">
              <a:avLst/>
            </a:prstGeom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AD165DA2-32F7-4F47-ADA4-EB19002128DC}"/>
              </a:ext>
            </a:extLst>
          </p:cNvPr>
          <p:cNvSpPr txBox="1"/>
          <p:nvPr/>
        </p:nvSpPr>
        <p:spPr>
          <a:xfrm>
            <a:off x="538185" y="3022446"/>
            <a:ext cx="2151530" cy="307777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HTML Selectors</a:t>
            </a:r>
            <a:endParaRPr lang="en-GH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33C71AD-4080-4D2E-B5D4-2AF032AEC8F8}"/>
              </a:ext>
            </a:extLst>
          </p:cNvPr>
          <p:cNvSpPr txBox="1"/>
          <p:nvPr/>
        </p:nvSpPr>
        <p:spPr>
          <a:xfrm>
            <a:off x="461289" y="3397556"/>
            <a:ext cx="2241569" cy="1169551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  <a:latin typeface="Merriweather" panose="00000500000000000000" pitchFamily="2" charset="0"/>
              </a:rPr>
              <a:t>&lt;h1&gt;Hello&lt;/h1&gt;</a:t>
            </a:r>
          </a:p>
          <a:p>
            <a:endParaRPr lang="en-US" dirty="0">
              <a:solidFill>
                <a:srgbClr val="002060"/>
              </a:solidFill>
              <a:latin typeface="Merriweather" panose="00000500000000000000" pitchFamily="2" charset="0"/>
            </a:endParaRPr>
          </a:p>
          <a:p>
            <a:pPr lvl="3"/>
            <a:r>
              <a:rPr lang="en-US" dirty="0">
                <a:solidFill>
                  <a:srgbClr val="7030A0"/>
                </a:solidFill>
                <a:latin typeface="Merriweather" panose="00000500000000000000" pitchFamily="2" charset="0"/>
              </a:rPr>
              <a:t>    h1 {</a:t>
            </a:r>
          </a:p>
          <a:p>
            <a:pPr lvl="3"/>
            <a:r>
              <a:rPr lang="en-US" dirty="0">
                <a:solidFill>
                  <a:srgbClr val="7030A0"/>
                </a:solidFill>
                <a:latin typeface="Merriweather" panose="00000500000000000000" pitchFamily="2" charset="0"/>
              </a:rPr>
              <a:t>       property: value;</a:t>
            </a:r>
          </a:p>
          <a:p>
            <a:pPr lvl="3"/>
            <a:r>
              <a:rPr lang="en-US" dirty="0">
                <a:solidFill>
                  <a:srgbClr val="7030A0"/>
                </a:solidFill>
                <a:latin typeface="Merriweather" panose="00000500000000000000" pitchFamily="2" charset="0"/>
              </a:rPr>
              <a:t>    }</a:t>
            </a:r>
            <a:endParaRPr lang="en-GH" dirty="0">
              <a:solidFill>
                <a:srgbClr val="7030A0"/>
              </a:solidFill>
              <a:latin typeface="Merriweather" panose="00000500000000000000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2B751AD-E8A2-4A81-B968-7EBF7A697665}"/>
              </a:ext>
            </a:extLst>
          </p:cNvPr>
          <p:cNvSpPr txBox="1"/>
          <p:nvPr/>
        </p:nvSpPr>
        <p:spPr>
          <a:xfrm>
            <a:off x="3153030" y="3025930"/>
            <a:ext cx="2151530" cy="307777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Class Selectors</a:t>
            </a:r>
            <a:endParaRPr lang="en-GH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43AC47D-4A2D-44E6-8B08-EE857DEE656B}"/>
              </a:ext>
            </a:extLst>
          </p:cNvPr>
          <p:cNvSpPr txBox="1"/>
          <p:nvPr/>
        </p:nvSpPr>
        <p:spPr>
          <a:xfrm>
            <a:off x="2801502" y="3397556"/>
            <a:ext cx="2935433" cy="1169551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  <a:latin typeface="Merriweather" panose="00000500000000000000" pitchFamily="2" charset="0"/>
              </a:rPr>
              <a:t>&lt;h1 class=“hello”&gt;Hello&lt;/div&gt;</a:t>
            </a:r>
          </a:p>
          <a:p>
            <a:endParaRPr lang="en-US" dirty="0">
              <a:solidFill>
                <a:srgbClr val="002060"/>
              </a:solidFill>
              <a:latin typeface="Merriweather" panose="00000500000000000000" pitchFamily="2" charset="0"/>
            </a:endParaRPr>
          </a:p>
          <a:p>
            <a:pPr lvl="4"/>
            <a:r>
              <a:rPr lang="en-US" dirty="0">
                <a:solidFill>
                  <a:srgbClr val="7030A0"/>
                </a:solidFill>
                <a:latin typeface="Merriweather" panose="00000500000000000000" pitchFamily="2" charset="0"/>
              </a:rPr>
              <a:t>    .hello {</a:t>
            </a:r>
          </a:p>
          <a:p>
            <a:pPr lvl="4"/>
            <a:r>
              <a:rPr lang="en-US" dirty="0">
                <a:solidFill>
                  <a:srgbClr val="7030A0"/>
                </a:solidFill>
                <a:latin typeface="Merriweather" panose="00000500000000000000" pitchFamily="2" charset="0"/>
              </a:rPr>
              <a:t>       property: value;</a:t>
            </a:r>
          </a:p>
          <a:p>
            <a:pPr lvl="4"/>
            <a:r>
              <a:rPr lang="en-US" dirty="0">
                <a:solidFill>
                  <a:srgbClr val="7030A0"/>
                </a:solidFill>
                <a:latin typeface="Merriweather" panose="00000500000000000000" pitchFamily="2" charset="0"/>
              </a:rPr>
              <a:t>    }</a:t>
            </a:r>
            <a:endParaRPr lang="en-GH" dirty="0">
              <a:solidFill>
                <a:srgbClr val="7030A0"/>
              </a:solidFill>
              <a:latin typeface="Merriweather" panose="00000500000000000000" pitchFamily="2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B337EFD-D449-49CF-A8C4-52284954B2F9}"/>
              </a:ext>
            </a:extLst>
          </p:cNvPr>
          <p:cNvSpPr txBox="1"/>
          <p:nvPr/>
        </p:nvSpPr>
        <p:spPr>
          <a:xfrm>
            <a:off x="6107240" y="3025930"/>
            <a:ext cx="2151530" cy="307777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ID Selectors</a:t>
            </a:r>
            <a:endParaRPr lang="en-GH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FADFF71-5445-4909-A3FB-B766CD077447}"/>
              </a:ext>
            </a:extLst>
          </p:cNvPr>
          <p:cNvSpPr txBox="1"/>
          <p:nvPr/>
        </p:nvSpPr>
        <p:spPr>
          <a:xfrm>
            <a:off x="5835578" y="3397556"/>
            <a:ext cx="2783987" cy="1169551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  <a:latin typeface="Merriweather" panose="00000500000000000000" pitchFamily="2" charset="0"/>
              </a:rPr>
              <a:t>&lt;div id=“hello”&gt;Hello&lt;/div&gt;</a:t>
            </a:r>
          </a:p>
          <a:p>
            <a:endParaRPr lang="en-US" dirty="0">
              <a:solidFill>
                <a:srgbClr val="002060"/>
              </a:solidFill>
              <a:latin typeface="Merriweather" panose="00000500000000000000" pitchFamily="2" charset="0"/>
            </a:endParaRPr>
          </a:p>
          <a:p>
            <a:r>
              <a:rPr lang="en-US" dirty="0">
                <a:solidFill>
                  <a:srgbClr val="7030A0"/>
                </a:solidFill>
                <a:latin typeface="Merriweather" panose="00000500000000000000" pitchFamily="2" charset="0"/>
              </a:rPr>
              <a:t>    #hello {</a:t>
            </a:r>
          </a:p>
          <a:p>
            <a:r>
              <a:rPr lang="en-US" dirty="0">
                <a:solidFill>
                  <a:srgbClr val="7030A0"/>
                </a:solidFill>
                <a:latin typeface="Merriweather" panose="00000500000000000000" pitchFamily="2" charset="0"/>
              </a:rPr>
              <a:t>       property: value;</a:t>
            </a:r>
          </a:p>
          <a:p>
            <a:r>
              <a:rPr lang="en-US" dirty="0">
                <a:solidFill>
                  <a:srgbClr val="7030A0"/>
                </a:solidFill>
                <a:latin typeface="Merriweather" panose="00000500000000000000" pitchFamily="2" charset="0"/>
              </a:rPr>
              <a:t>    }</a:t>
            </a:r>
            <a:endParaRPr lang="en-GH" dirty="0">
              <a:solidFill>
                <a:srgbClr val="7030A0"/>
              </a:solidFill>
              <a:latin typeface="Merriweather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30710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B674D-5A3B-D5C4-D60C-BFA0D4D0C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572681"/>
            <a:ext cx="8520600" cy="449199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Garamond" panose="02020404030301010803" pitchFamily="18" charset="0"/>
              </a:rPr>
              <a:t>CSS – Type Selectors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F3CA8C-EE93-9629-AB5E-561F92ECD6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996730"/>
            <a:ext cx="8539694" cy="354324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endParaRPr lang="en-US" dirty="0">
              <a:latin typeface="Garamond" panose="02020404030301010803" pitchFamily="18" charset="0"/>
            </a:endParaRPr>
          </a:p>
          <a:p>
            <a:pPr marL="114300" indent="0">
              <a:lnSpc>
                <a:spcPct val="150000"/>
              </a:lnSpc>
              <a:buNone/>
            </a:pPr>
            <a:endParaRPr lang="en-US" dirty="0">
              <a:latin typeface="Garamond" panose="02020404030301010803" pitchFamily="18" charset="0"/>
            </a:endParaRPr>
          </a:p>
          <a:p>
            <a:pPr marL="114300" indent="0">
              <a:lnSpc>
                <a:spcPct val="150000"/>
              </a:lnSpc>
              <a:buNone/>
            </a:pPr>
            <a:endParaRPr lang="en-US" dirty="0">
              <a:latin typeface="Garamond" panose="02020404030301010803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B5632B7-331D-3A45-A6BF-B47C5E359F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100" t="-1870" r="389" b="16397"/>
          <a:stretch/>
        </p:blipFill>
        <p:spPr>
          <a:xfrm>
            <a:off x="3608787" y="-18322"/>
            <a:ext cx="1456989" cy="587624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C2632B4F-7970-E84F-87E8-06C4FAECFE0A}"/>
              </a:ext>
            </a:extLst>
          </p:cNvPr>
          <p:cNvGrpSpPr/>
          <p:nvPr/>
        </p:nvGrpSpPr>
        <p:grpSpPr>
          <a:xfrm>
            <a:off x="447841" y="4539978"/>
            <a:ext cx="8403552" cy="611556"/>
            <a:chOff x="200952" y="4489704"/>
            <a:chExt cx="8861093" cy="643279"/>
          </a:xfrm>
        </p:grpSpPr>
        <p:pic>
          <p:nvPicPr>
            <p:cNvPr id="22" name="Picture 2" descr="University of Calabar Nigeria">
              <a:extLst>
                <a:ext uri="{FF2B5EF4-FFF2-40B4-BE49-F238E27FC236}">
                  <a16:creationId xmlns:a16="http://schemas.microsoft.com/office/drawing/2014/main" id="{60DF5868-01D7-BC46-A934-186EE64C344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30551" y="4659892"/>
              <a:ext cx="1495687" cy="4212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6" descr="Academic Hive - Get access to global opportunities and open education  resources - Academic Hive">
              <a:extLst>
                <a:ext uri="{FF2B5EF4-FFF2-40B4-BE49-F238E27FC236}">
                  <a16:creationId xmlns:a16="http://schemas.microsoft.com/office/drawing/2014/main" id="{1D305930-1B5D-2C44-BEEB-258440C8C2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0952" y="4489704"/>
              <a:ext cx="1173055" cy="5828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14" descr="HTML5 sicss_h_m logo">
              <a:extLst>
                <a:ext uri="{FF2B5EF4-FFF2-40B4-BE49-F238E27FC236}">
                  <a16:creationId xmlns:a16="http://schemas.microsoft.com/office/drawing/2014/main" id="{9611421C-BFCE-5142-9D7E-36ACCF5C02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95113" y="4629866"/>
              <a:ext cx="1028956" cy="503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16">
              <a:extLst>
                <a:ext uri="{FF2B5EF4-FFF2-40B4-BE49-F238E27FC236}">
                  <a16:creationId xmlns:a16="http://schemas.microsoft.com/office/drawing/2014/main" id="{FE08FCDE-2D0A-984D-A9B0-3732B333192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37156" y="4659892"/>
              <a:ext cx="624889" cy="4212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18">
              <a:extLst>
                <a:ext uri="{FF2B5EF4-FFF2-40B4-BE49-F238E27FC236}">
                  <a16:creationId xmlns:a16="http://schemas.microsoft.com/office/drawing/2014/main" id="{5CB3D9E6-3DB2-9F43-9D9B-52C22DCEB29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20629" y="4720048"/>
              <a:ext cx="1077628" cy="3524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B2411D56-78CE-AA43-BE70-C03E32B2DEC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760361" y="4669422"/>
              <a:ext cx="763212" cy="424007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86303BA8-8828-2A4D-A1E2-41D80A20B1A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941849" y="4669676"/>
              <a:ext cx="763212" cy="423753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A006BD6C-00D9-724E-80F7-67B6AD93781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620429" y="4721707"/>
              <a:ext cx="1403344" cy="350836"/>
            </a:xfrm>
            <a:prstGeom prst="rect">
              <a:avLst/>
            </a:prstGeom>
          </p:spPr>
        </p:pic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5C872E34-DDC2-4758-B2A0-060AC9EEFBAD}"/>
              </a:ext>
            </a:extLst>
          </p:cNvPr>
          <p:cNvSpPr txBox="1"/>
          <p:nvPr/>
        </p:nvSpPr>
        <p:spPr>
          <a:xfrm>
            <a:off x="844536" y="1123779"/>
            <a:ext cx="1925205" cy="83099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marL="114300" indent="0">
              <a:buNone/>
            </a:pPr>
            <a:r>
              <a:rPr lang="en-US" sz="1600" dirty="0">
                <a:latin typeface="Garamond" panose="02020404030301010803" pitchFamily="18" charset="0"/>
              </a:rPr>
              <a:t>type {</a:t>
            </a:r>
          </a:p>
          <a:p>
            <a:pPr marL="114300" indent="0">
              <a:buNone/>
            </a:pPr>
            <a:r>
              <a:rPr lang="en-US" sz="1600" dirty="0">
                <a:latin typeface="Garamond" panose="02020404030301010803" pitchFamily="18" charset="0"/>
              </a:rPr>
              <a:t>     property: value;</a:t>
            </a:r>
          </a:p>
          <a:p>
            <a:pPr marL="114300" indent="0">
              <a:buNone/>
            </a:pPr>
            <a:r>
              <a:rPr lang="en-US" sz="1600" dirty="0">
                <a:latin typeface="Garamond" panose="02020404030301010803" pitchFamily="18" charset="0"/>
              </a:rPr>
              <a:t>}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03CEA42-C1CE-4DFE-A188-9EF157CBB710}"/>
              </a:ext>
            </a:extLst>
          </p:cNvPr>
          <p:cNvSpPr txBox="1"/>
          <p:nvPr/>
        </p:nvSpPr>
        <p:spPr>
          <a:xfrm>
            <a:off x="844536" y="2251662"/>
            <a:ext cx="1925205" cy="83099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marL="114300" indent="0">
              <a:buNone/>
            </a:pPr>
            <a:r>
              <a:rPr lang="en-US" sz="1600" dirty="0">
                <a:latin typeface="Garamond" panose="02020404030301010803" pitchFamily="18" charset="0"/>
              </a:rPr>
              <a:t>type1, type2 {</a:t>
            </a:r>
          </a:p>
          <a:p>
            <a:pPr marL="114300" indent="0">
              <a:buNone/>
            </a:pPr>
            <a:r>
              <a:rPr lang="en-US" sz="1600" dirty="0">
                <a:latin typeface="Garamond" panose="02020404030301010803" pitchFamily="18" charset="0"/>
              </a:rPr>
              <a:t>     property: value;</a:t>
            </a:r>
          </a:p>
          <a:p>
            <a:pPr marL="114300" indent="0">
              <a:buNone/>
            </a:pPr>
            <a:r>
              <a:rPr lang="en-US" sz="1600" dirty="0">
                <a:latin typeface="Garamond" panose="02020404030301010803" pitchFamily="18" charset="0"/>
              </a:rPr>
              <a:t>}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C0D66F1-61D1-46EA-858C-53949D290247}"/>
              </a:ext>
            </a:extLst>
          </p:cNvPr>
          <p:cNvSpPr txBox="1"/>
          <p:nvPr/>
        </p:nvSpPr>
        <p:spPr>
          <a:xfrm>
            <a:off x="3448882" y="1325821"/>
            <a:ext cx="4464719" cy="381451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marL="114300" indent="0">
              <a:lnSpc>
                <a:spcPct val="150000"/>
              </a:lnSpc>
              <a:buNone/>
            </a:pPr>
            <a:r>
              <a:rPr lang="en-US" dirty="0">
                <a:solidFill>
                  <a:srgbClr val="002060"/>
                </a:solidFill>
                <a:latin typeface="Merriweather" panose="00000500000000000000" pitchFamily="2" charset="0"/>
              </a:rPr>
              <a:t>html %&gt;% </a:t>
            </a:r>
            <a:r>
              <a:rPr lang="en-US" dirty="0" err="1">
                <a:solidFill>
                  <a:srgbClr val="002060"/>
                </a:solidFill>
                <a:latin typeface="Merriweather" panose="00000500000000000000" pitchFamily="2" charset="0"/>
              </a:rPr>
              <a:t>html_elements</a:t>
            </a:r>
            <a:r>
              <a:rPr lang="en-US" dirty="0">
                <a:solidFill>
                  <a:srgbClr val="002060"/>
                </a:solidFill>
                <a:latin typeface="Merriweather" panose="00000500000000000000" pitchFamily="2" charset="0"/>
              </a:rPr>
              <a:t>(“type”)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553E2F8-2302-4FDA-B647-C4DBEE13EBDA}"/>
              </a:ext>
            </a:extLst>
          </p:cNvPr>
          <p:cNvSpPr txBox="1"/>
          <p:nvPr/>
        </p:nvSpPr>
        <p:spPr>
          <a:xfrm>
            <a:off x="3439931" y="2476434"/>
            <a:ext cx="4464719" cy="381451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marL="114300" indent="0">
              <a:lnSpc>
                <a:spcPct val="150000"/>
              </a:lnSpc>
              <a:buNone/>
            </a:pPr>
            <a:r>
              <a:rPr lang="en-US" dirty="0">
                <a:solidFill>
                  <a:srgbClr val="002060"/>
                </a:solidFill>
                <a:latin typeface="Merriweather" panose="00000500000000000000" pitchFamily="2" charset="0"/>
              </a:rPr>
              <a:t>html %&gt;% </a:t>
            </a:r>
            <a:r>
              <a:rPr lang="en-US" dirty="0" err="1">
                <a:solidFill>
                  <a:srgbClr val="002060"/>
                </a:solidFill>
                <a:latin typeface="Merriweather" panose="00000500000000000000" pitchFamily="2" charset="0"/>
              </a:rPr>
              <a:t>html_elements</a:t>
            </a:r>
            <a:r>
              <a:rPr lang="en-US" dirty="0">
                <a:solidFill>
                  <a:srgbClr val="002060"/>
                </a:solidFill>
                <a:latin typeface="Merriweather" panose="00000500000000000000" pitchFamily="2" charset="0"/>
              </a:rPr>
              <a:t>(“type1, type2”)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31C4FC6-0043-47DD-9072-4236302D3D6A}"/>
              </a:ext>
            </a:extLst>
          </p:cNvPr>
          <p:cNvSpPr txBox="1"/>
          <p:nvPr/>
        </p:nvSpPr>
        <p:spPr>
          <a:xfrm>
            <a:off x="844536" y="3379545"/>
            <a:ext cx="1925205" cy="83099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marL="114300" indent="0">
              <a:buNone/>
            </a:pPr>
            <a:r>
              <a:rPr lang="en-US" sz="1600" dirty="0">
                <a:latin typeface="Garamond" panose="02020404030301010803" pitchFamily="18" charset="0"/>
              </a:rPr>
              <a:t>*  {</a:t>
            </a:r>
          </a:p>
          <a:p>
            <a:pPr marL="114300" indent="0">
              <a:buNone/>
            </a:pPr>
            <a:r>
              <a:rPr lang="en-US" sz="1600" dirty="0">
                <a:latin typeface="Garamond" panose="02020404030301010803" pitchFamily="18" charset="0"/>
              </a:rPr>
              <a:t>     property: value;</a:t>
            </a:r>
          </a:p>
          <a:p>
            <a:pPr marL="114300" indent="0">
              <a:buNone/>
            </a:pPr>
            <a:r>
              <a:rPr lang="en-US" sz="1600" dirty="0">
                <a:latin typeface="Garamond" panose="02020404030301010803" pitchFamily="18" charset="0"/>
              </a:rPr>
              <a:t>}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250781F-F8D6-4B76-870D-C7C610D4CC7B}"/>
              </a:ext>
            </a:extLst>
          </p:cNvPr>
          <p:cNvSpPr txBox="1"/>
          <p:nvPr/>
        </p:nvSpPr>
        <p:spPr>
          <a:xfrm>
            <a:off x="3439931" y="3604317"/>
            <a:ext cx="4464719" cy="381451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marL="114300" indent="0">
              <a:lnSpc>
                <a:spcPct val="150000"/>
              </a:lnSpc>
              <a:buNone/>
            </a:pPr>
            <a:r>
              <a:rPr lang="en-US" dirty="0">
                <a:solidFill>
                  <a:srgbClr val="002060"/>
                </a:solidFill>
                <a:latin typeface="Merriweather" panose="00000500000000000000" pitchFamily="2" charset="0"/>
              </a:rPr>
              <a:t>html %&gt;% </a:t>
            </a:r>
            <a:r>
              <a:rPr lang="en-US" dirty="0" err="1">
                <a:solidFill>
                  <a:srgbClr val="002060"/>
                </a:solidFill>
                <a:latin typeface="Merriweather" panose="00000500000000000000" pitchFamily="2" charset="0"/>
              </a:rPr>
              <a:t>html_elements</a:t>
            </a:r>
            <a:r>
              <a:rPr lang="en-US" dirty="0">
                <a:solidFill>
                  <a:srgbClr val="002060"/>
                </a:solidFill>
                <a:latin typeface="Merriweather" panose="00000500000000000000" pitchFamily="2" charset="0"/>
              </a:rPr>
              <a:t>(“*”)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7101C2E-C0D5-4F2B-9E91-002F385DBBC7}"/>
              </a:ext>
            </a:extLst>
          </p:cNvPr>
          <p:cNvCxnSpPr>
            <a:cxnSpLocks/>
          </p:cNvCxnSpPr>
          <p:nvPr/>
        </p:nvCxnSpPr>
        <p:spPr>
          <a:xfrm>
            <a:off x="2783541" y="1512964"/>
            <a:ext cx="658617" cy="1"/>
          </a:xfrm>
          <a:prstGeom prst="line">
            <a:avLst/>
          </a:prstGeom>
          <a:ln w="127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46E5432-834B-4C5C-B861-93AE5A9A6058}"/>
              </a:ext>
            </a:extLst>
          </p:cNvPr>
          <p:cNvCxnSpPr>
            <a:cxnSpLocks/>
          </p:cNvCxnSpPr>
          <p:nvPr/>
        </p:nvCxnSpPr>
        <p:spPr>
          <a:xfrm>
            <a:off x="2783541" y="2670911"/>
            <a:ext cx="658617" cy="1"/>
          </a:xfrm>
          <a:prstGeom prst="line">
            <a:avLst/>
          </a:prstGeom>
          <a:ln w="127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C864BBDC-5328-410F-BEBC-9143D9730059}"/>
              </a:ext>
            </a:extLst>
          </p:cNvPr>
          <p:cNvCxnSpPr>
            <a:cxnSpLocks/>
          </p:cNvCxnSpPr>
          <p:nvPr/>
        </p:nvCxnSpPr>
        <p:spPr>
          <a:xfrm>
            <a:off x="2783541" y="3828858"/>
            <a:ext cx="658617" cy="1"/>
          </a:xfrm>
          <a:prstGeom prst="line">
            <a:avLst/>
          </a:prstGeom>
          <a:ln w="127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21630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2B5632B7-331D-3A45-A6BF-B47C5E359F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100" t="-1870" r="389" b="16397"/>
          <a:stretch/>
        </p:blipFill>
        <p:spPr>
          <a:xfrm>
            <a:off x="3608787" y="-18322"/>
            <a:ext cx="1456989" cy="587624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C2632B4F-7970-E84F-87E8-06C4FAECFE0A}"/>
              </a:ext>
            </a:extLst>
          </p:cNvPr>
          <p:cNvGrpSpPr/>
          <p:nvPr/>
        </p:nvGrpSpPr>
        <p:grpSpPr>
          <a:xfrm>
            <a:off x="447841" y="4539978"/>
            <a:ext cx="8403552" cy="611556"/>
            <a:chOff x="200952" y="4489704"/>
            <a:chExt cx="8861093" cy="643279"/>
          </a:xfrm>
        </p:grpSpPr>
        <p:pic>
          <p:nvPicPr>
            <p:cNvPr id="22" name="Picture 2" descr="University of Calabar Nigeria">
              <a:extLst>
                <a:ext uri="{FF2B5EF4-FFF2-40B4-BE49-F238E27FC236}">
                  <a16:creationId xmlns:a16="http://schemas.microsoft.com/office/drawing/2014/main" id="{60DF5868-01D7-BC46-A934-186EE64C344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30551" y="4659892"/>
              <a:ext cx="1495687" cy="4212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6" descr="Academic Hive - Get access to global opportunities and open education  resources - Academic Hive">
              <a:extLst>
                <a:ext uri="{FF2B5EF4-FFF2-40B4-BE49-F238E27FC236}">
                  <a16:creationId xmlns:a16="http://schemas.microsoft.com/office/drawing/2014/main" id="{1D305930-1B5D-2C44-BEEB-258440C8C2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0952" y="4489704"/>
              <a:ext cx="1173055" cy="5828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14" descr="HTML5 sicss_h_m logo">
              <a:extLst>
                <a:ext uri="{FF2B5EF4-FFF2-40B4-BE49-F238E27FC236}">
                  <a16:creationId xmlns:a16="http://schemas.microsoft.com/office/drawing/2014/main" id="{9611421C-BFCE-5142-9D7E-36ACCF5C02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95113" y="4629866"/>
              <a:ext cx="1028956" cy="503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16">
              <a:extLst>
                <a:ext uri="{FF2B5EF4-FFF2-40B4-BE49-F238E27FC236}">
                  <a16:creationId xmlns:a16="http://schemas.microsoft.com/office/drawing/2014/main" id="{FE08FCDE-2D0A-984D-A9B0-3732B333192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37156" y="4659892"/>
              <a:ext cx="624889" cy="4212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18">
              <a:extLst>
                <a:ext uri="{FF2B5EF4-FFF2-40B4-BE49-F238E27FC236}">
                  <a16:creationId xmlns:a16="http://schemas.microsoft.com/office/drawing/2014/main" id="{5CB3D9E6-3DB2-9F43-9D9B-52C22DCEB29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20629" y="4720048"/>
              <a:ext cx="1077628" cy="3524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B2411D56-78CE-AA43-BE70-C03E32B2DEC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760361" y="4669422"/>
              <a:ext cx="763212" cy="424007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86303BA8-8828-2A4D-A1E2-41D80A20B1A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941849" y="4669676"/>
              <a:ext cx="763212" cy="423753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A006BD6C-00D9-724E-80F7-67B6AD93781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620429" y="4721707"/>
              <a:ext cx="1403344" cy="350836"/>
            </a:xfrm>
            <a:prstGeom prst="rect">
              <a:avLst/>
            </a:prstGeom>
          </p:spPr>
        </p:pic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4F3F2117-E107-441B-BBEB-F95A5B30ED86}"/>
              </a:ext>
            </a:extLst>
          </p:cNvPr>
          <p:cNvGrpSpPr/>
          <p:nvPr/>
        </p:nvGrpSpPr>
        <p:grpSpPr>
          <a:xfrm>
            <a:off x="921491" y="1109039"/>
            <a:ext cx="7435255" cy="2925421"/>
            <a:chOff x="915890" y="884529"/>
            <a:chExt cx="7435255" cy="2925421"/>
          </a:xfrm>
        </p:grpSpPr>
        <p:sp>
          <p:nvSpPr>
            <p:cNvPr id="17" name="Google Shape;150;p19">
              <a:extLst>
                <a:ext uri="{FF2B5EF4-FFF2-40B4-BE49-F238E27FC236}">
                  <a16:creationId xmlns:a16="http://schemas.microsoft.com/office/drawing/2014/main" id="{978BA845-E8A1-49AD-B457-9D8D3EDA9322}"/>
                </a:ext>
              </a:extLst>
            </p:cNvPr>
            <p:cNvSpPr txBox="1">
              <a:spLocks/>
            </p:cNvSpPr>
            <p:nvPr/>
          </p:nvSpPr>
          <p:spPr>
            <a:xfrm>
              <a:off x="915890" y="2650150"/>
              <a:ext cx="7367400" cy="1159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en-US" sz="5400" b="1">
                  <a:solidFill>
                    <a:srgbClr val="0070C0"/>
                  </a:solidFill>
                  <a:latin typeface="Garamond" panose="02020404030301010803" pitchFamily="18" charset="0"/>
                </a:rPr>
                <a:t>Now, let’s practice</a:t>
              </a:r>
              <a:endParaRPr lang="en-US" sz="5400" b="1" dirty="0">
                <a:solidFill>
                  <a:srgbClr val="0070C0"/>
                </a:solidFill>
                <a:latin typeface="Garamond" panose="02020404030301010803" pitchFamily="18" charset="0"/>
              </a:endParaRP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8F368770-CA61-478A-8470-8108C5CD300A}"/>
                </a:ext>
              </a:extLst>
            </p:cNvPr>
            <p:cNvGrpSpPr/>
            <p:nvPr/>
          </p:nvGrpSpPr>
          <p:grpSpPr>
            <a:xfrm>
              <a:off x="6487665" y="2367985"/>
              <a:ext cx="676638" cy="699296"/>
              <a:chOff x="6662475" y="2367985"/>
              <a:chExt cx="676638" cy="699296"/>
            </a:xfrm>
          </p:grpSpPr>
          <p:sp>
            <p:nvSpPr>
              <p:cNvPr id="19" name="Google Shape;156;p19">
                <a:extLst>
                  <a:ext uri="{FF2B5EF4-FFF2-40B4-BE49-F238E27FC236}">
                    <a16:creationId xmlns:a16="http://schemas.microsoft.com/office/drawing/2014/main" id="{B2238C4B-4777-4194-960B-A537BAB8F730}"/>
                  </a:ext>
                </a:extLst>
              </p:cNvPr>
              <p:cNvSpPr/>
              <p:nvPr/>
            </p:nvSpPr>
            <p:spPr>
              <a:xfrm rot="21012506">
                <a:off x="6662475" y="2367985"/>
                <a:ext cx="676638" cy="676644"/>
              </a:xfrm>
              <a:custGeom>
                <a:avLst/>
                <a:gdLst/>
                <a:ahLst/>
                <a:cxnLst/>
                <a:rect l="l" t="t" r="r" b="b"/>
                <a:pathLst>
                  <a:path w="17683" h="17682" fill="none" extrusionOk="0">
                    <a:moveTo>
                      <a:pt x="11472" y="17292"/>
                    </a:moveTo>
                    <a:lnTo>
                      <a:pt x="11472" y="12153"/>
                    </a:lnTo>
                    <a:lnTo>
                      <a:pt x="16416" y="7209"/>
                    </a:lnTo>
                    <a:lnTo>
                      <a:pt x="16416" y="7209"/>
                    </a:lnTo>
                    <a:lnTo>
                      <a:pt x="16562" y="7063"/>
                    </a:lnTo>
                    <a:lnTo>
                      <a:pt x="16684" y="6868"/>
                    </a:lnTo>
                    <a:lnTo>
                      <a:pt x="16830" y="6674"/>
                    </a:lnTo>
                    <a:lnTo>
                      <a:pt x="16927" y="6479"/>
                    </a:lnTo>
                    <a:lnTo>
                      <a:pt x="17146" y="6040"/>
                    </a:lnTo>
                    <a:lnTo>
                      <a:pt x="17317" y="5553"/>
                    </a:lnTo>
                    <a:lnTo>
                      <a:pt x="17439" y="5042"/>
                    </a:lnTo>
                    <a:lnTo>
                      <a:pt x="17560" y="4506"/>
                    </a:lnTo>
                    <a:lnTo>
                      <a:pt x="17633" y="3970"/>
                    </a:lnTo>
                    <a:lnTo>
                      <a:pt x="17658" y="3434"/>
                    </a:lnTo>
                    <a:lnTo>
                      <a:pt x="17682" y="2898"/>
                    </a:lnTo>
                    <a:lnTo>
                      <a:pt x="17682" y="2411"/>
                    </a:lnTo>
                    <a:lnTo>
                      <a:pt x="17658" y="1949"/>
                    </a:lnTo>
                    <a:lnTo>
                      <a:pt x="17609" y="1510"/>
                    </a:lnTo>
                    <a:lnTo>
                      <a:pt x="17536" y="1145"/>
                    </a:lnTo>
                    <a:lnTo>
                      <a:pt x="17463" y="828"/>
                    </a:lnTo>
                    <a:lnTo>
                      <a:pt x="17366" y="585"/>
                    </a:lnTo>
                    <a:lnTo>
                      <a:pt x="17292" y="487"/>
                    </a:lnTo>
                    <a:lnTo>
                      <a:pt x="17244" y="439"/>
                    </a:lnTo>
                    <a:lnTo>
                      <a:pt x="17244" y="439"/>
                    </a:lnTo>
                    <a:lnTo>
                      <a:pt x="17195" y="390"/>
                    </a:lnTo>
                    <a:lnTo>
                      <a:pt x="17098" y="317"/>
                    </a:lnTo>
                    <a:lnTo>
                      <a:pt x="16854" y="219"/>
                    </a:lnTo>
                    <a:lnTo>
                      <a:pt x="16537" y="146"/>
                    </a:lnTo>
                    <a:lnTo>
                      <a:pt x="16172" y="73"/>
                    </a:lnTo>
                    <a:lnTo>
                      <a:pt x="15734" y="25"/>
                    </a:lnTo>
                    <a:lnTo>
                      <a:pt x="15271" y="0"/>
                    </a:lnTo>
                    <a:lnTo>
                      <a:pt x="14784" y="0"/>
                    </a:lnTo>
                    <a:lnTo>
                      <a:pt x="14248" y="25"/>
                    </a:lnTo>
                    <a:lnTo>
                      <a:pt x="13712" y="49"/>
                    </a:lnTo>
                    <a:lnTo>
                      <a:pt x="13176" y="122"/>
                    </a:lnTo>
                    <a:lnTo>
                      <a:pt x="12641" y="244"/>
                    </a:lnTo>
                    <a:lnTo>
                      <a:pt x="12129" y="366"/>
                    </a:lnTo>
                    <a:lnTo>
                      <a:pt x="11642" y="536"/>
                    </a:lnTo>
                    <a:lnTo>
                      <a:pt x="11204" y="755"/>
                    </a:lnTo>
                    <a:lnTo>
                      <a:pt x="10985" y="853"/>
                    </a:lnTo>
                    <a:lnTo>
                      <a:pt x="10814" y="999"/>
                    </a:lnTo>
                    <a:lnTo>
                      <a:pt x="10619" y="1121"/>
                    </a:lnTo>
                    <a:lnTo>
                      <a:pt x="10473" y="1267"/>
                    </a:lnTo>
                    <a:lnTo>
                      <a:pt x="5529" y="6211"/>
                    </a:lnTo>
                    <a:lnTo>
                      <a:pt x="390" y="6211"/>
                    </a:lnTo>
                    <a:lnTo>
                      <a:pt x="390" y="6211"/>
                    </a:lnTo>
                    <a:lnTo>
                      <a:pt x="244" y="6235"/>
                    </a:lnTo>
                    <a:lnTo>
                      <a:pt x="147" y="6259"/>
                    </a:lnTo>
                    <a:lnTo>
                      <a:pt x="49" y="6308"/>
                    </a:lnTo>
                    <a:lnTo>
                      <a:pt x="0" y="6381"/>
                    </a:lnTo>
                    <a:lnTo>
                      <a:pt x="0" y="6454"/>
                    </a:lnTo>
                    <a:lnTo>
                      <a:pt x="25" y="6552"/>
                    </a:lnTo>
                    <a:lnTo>
                      <a:pt x="74" y="6649"/>
                    </a:lnTo>
                    <a:lnTo>
                      <a:pt x="171" y="6771"/>
                    </a:lnTo>
                    <a:lnTo>
                      <a:pt x="2582" y="9158"/>
                    </a:lnTo>
                    <a:lnTo>
                      <a:pt x="2265" y="9474"/>
                    </a:lnTo>
                    <a:lnTo>
                      <a:pt x="950" y="9718"/>
                    </a:lnTo>
                    <a:lnTo>
                      <a:pt x="950" y="9718"/>
                    </a:lnTo>
                    <a:lnTo>
                      <a:pt x="804" y="9767"/>
                    </a:lnTo>
                    <a:lnTo>
                      <a:pt x="682" y="9815"/>
                    </a:lnTo>
                    <a:lnTo>
                      <a:pt x="609" y="9913"/>
                    </a:lnTo>
                    <a:lnTo>
                      <a:pt x="561" y="9986"/>
                    </a:lnTo>
                    <a:lnTo>
                      <a:pt x="561" y="10083"/>
                    </a:lnTo>
                    <a:lnTo>
                      <a:pt x="585" y="10205"/>
                    </a:lnTo>
                    <a:lnTo>
                      <a:pt x="634" y="10302"/>
                    </a:lnTo>
                    <a:lnTo>
                      <a:pt x="731" y="10424"/>
                    </a:lnTo>
                    <a:lnTo>
                      <a:pt x="7258" y="16951"/>
                    </a:lnTo>
                    <a:lnTo>
                      <a:pt x="7258" y="16951"/>
                    </a:lnTo>
                    <a:lnTo>
                      <a:pt x="7380" y="17049"/>
                    </a:lnTo>
                    <a:lnTo>
                      <a:pt x="7477" y="17097"/>
                    </a:lnTo>
                    <a:lnTo>
                      <a:pt x="7599" y="17122"/>
                    </a:lnTo>
                    <a:lnTo>
                      <a:pt x="7697" y="17122"/>
                    </a:lnTo>
                    <a:lnTo>
                      <a:pt x="7770" y="17073"/>
                    </a:lnTo>
                    <a:lnTo>
                      <a:pt x="7867" y="17000"/>
                    </a:lnTo>
                    <a:lnTo>
                      <a:pt x="7916" y="16878"/>
                    </a:lnTo>
                    <a:lnTo>
                      <a:pt x="7965" y="16732"/>
                    </a:lnTo>
                    <a:lnTo>
                      <a:pt x="8208" y="15417"/>
                    </a:lnTo>
                    <a:lnTo>
                      <a:pt x="8525" y="15100"/>
                    </a:lnTo>
                    <a:lnTo>
                      <a:pt x="10911" y="17511"/>
                    </a:lnTo>
                    <a:lnTo>
                      <a:pt x="10911" y="17511"/>
                    </a:lnTo>
                    <a:lnTo>
                      <a:pt x="11033" y="17609"/>
                    </a:lnTo>
                    <a:lnTo>
                      <a:pt x="11131" y="17658"/>
                    </a:lnTo>
                    <a:lnTo>
                      <a:pt x="11228" y="17682"/>
                    </a:lnTo>
                    <a:lnTo>
                      <a:pt x="11301" y="17682"/>
                    </a:lnTo>
                    <a:lnTo>
                      <a:pt x="11374" y="17633"/>
                    </a:lnTo>
                    <a:lnTo>
                      <a:pt x="11423" y="17536"/>
                    </a:lnTo>
                    <a:lnTo>
                      <a:pt x="11447" y="17438"/>
                    </a:lnTo>
                    <a:lnTo>
                      <a:pt x="11472" y="17292"/>
                    </a:lnTo>
                    <a:lnTo>
                      <a:pt x="11472" y="17292"/>
                    </a:lnTo>
                    <a:close/>
                    <a:moveTo>
                      <a:pt x="6162" y="12202"/>
                    </a:moveTo>
                    <a:lnTo>
                      <a:pt x="6162" y="12202"/>
                    </a:lnTo>
                    <a:lnTo>
                      <a:pt x="6089" y="12275"/>
                    </a:lnTo>
                    <a:lnTo>
                      <a:pt x="6016" y="12324"/>
                    </a:lnTo>
                    <a:lnTo>
                      <a:pt x="5919" y="12348"/>
                    </a:lnTo>
                    <a:lnTo>
                      <a:pt x="5821" y="12348"/>
                    </a:lnTo>
                    <a:lnTo>
                      <a:pt x="5724" y="12348"/>
                    </a:lnTo>
                    <a:lnTo>
                      <a:pt x="5626" y="12324"/>
                    </a:lnTo>
                    <a:lnTo>
                      <a:pt x="5553" y="12275"/>
                    </a:lnTo>
                    <a:lnTo>
                      <a:pt x="5480" y="12202"/>
                    </a:lnTo>
                    <a:lnTo>
                      <a:pt x="5480" y="12202"/>
                    </a:lnTo>
                    <a:lnTo>
                      <a:pt x="5407" y="12129"/>
                    </a:lnTo>
                    <a:lnTo>
                      <a:pt x="5359" y="12056"/>
                    </a:lnTo>
                    <a:lnTo>
                      <a:pt x="5334" y="11959"/>
                    </a:lnTo>
                    <a:lnTo>
                      <a:pt x="5334" y="11861"/>
                    </a:lnTo>
                    <a:lnTo>
                      <a:pt x="5334" y="11764"/>
                    </a:lnTo>
                    <a:lnTo>
                      <a:pt x="5359" y="11666"/>
                    </a:lnTo>
                    <a:lnTo>
                      <a:pt x="5407" y="11593"/>
                    </a:lnTo>
                    <a:lnTo>
                      <a:pt x="5480" y="11520"/>
                    </a:lnTo>
                    <a:lnTo>
                      <a:pt x="8013" y="8987"/>
                    </a:lnTo>
                    <a:lnTo>
                      <a:pt x="8013" y="8987"/>
                    </a:lnTo>
                    <a:lnTo>
                      <a:pt x="8086" y="8939"/>
                    </a:lnTo>
                    <a:lnTo>
                      <a:pt x="8159" y="8890"/>
                    </a:lnTo>
                    <a:lnTo>
                      <a:pt x="8257" y="8865"/>
                    </a:lnTo>
                    <a:lnTo>
                      <a:pt x="8354" y="8841"/>
                    </a:lnTo>
                    <a:lnTo>
                      <a:pt x="8452" y="8865"/>
                    </a:lnTo>
                    <a:lnTo>
                      <a:pt x="8525" y="8890"/>
                    </a:lnTo>
                    <a:lnTo>
                      <a:pt x="8622" y="8939"/>
                    </a:lnTo>
                    <a:lnTo>
                      <a:pt x="8695" y="8987"/>
                    </a:lnTo>
                    <a:lnTo>
                      <a:pt x="8695" y="8987"/>
                    </a:lnTo>
                    <a:lnTo>
                      <a:pt x="8744" y="9060"/>
                    </a:lnTo>
                    <a:lnTo>
                      <a:pt x="8793" y="9158"/>
                    </a:lnTo>
                    <a:lnTo>
                      <a:pt x="8817" y="9231"/>
                    </a:lnTo>
                    <a:lnTo>
                      <a:pt x="8841" y="9328"/>
                    </a:lnTo>
                    <a:lnTo>
                      <a:pt x="8817" y="9426"/>
                    </a:lnTo>
                    <a:lnTo>
                      <a:pt x="8793" y="9523"/>
                    </a:lnTo>
                    <a:lnTo>
                      <a:pt x="8744" y="9596"/>
                    </a:lnTo>
                    <a:lnTo>
                      <a:pt x="8695" y="9669"/>
                    </a:lnTo>
                    <a:lnTo>
                      <a:pt x="6162" y="12202"/>
                    </a:lnTo>
                    <a:close/>
                    <a:moveTo>
                      <a:pt x="13396" y="7307"/>
                    </a:moveTo>
                    <a:lnTo>
                      <a:pt x="13396" y="7307"/>
                    </a:lnTo>
                    <a:lnTo>
                      <a:pt x="13274" y="7404"/>
                    </a:lnTo>
                    <a:lnTo>
                      <a:pt x="13152" y="7477"/>
                    </a:lnTo>
                    <a:lnTo>
                      <a:pt x="13006" y="7526"/>
                    </a:lnTo>
                    <a:lnTo>
                      <a:pt x="12836" y="7550"/>
                    </a:lnTo>
                    <a:lnTo>
                      <a:pt x="12689" y="7526"/>
                    </a:lnTo>
                    <a:lnTo>
                      <a:pt x="12543" y="7477"/>
                    </a:lnTo>
                    <a:lnTo>
                      <a:pt x="12421" y="7404"/>
                    </a:lnTo>
                    <a:lnTo>
                      <a:pt x="12300" y="7307"/>
                    </a:lnTo>
                    <a:lnTo>
                      <a:pt x="10376" y="5383"/>
                    </a:lnTo>
                    <a:lnTo>
                      <a:pt x="10376" y="5383"/>
                    </a:lnTo>
                    <a:lnTo>
                      <a:pt x="10278" y="5261"/>
                    </a:lnTo>
                    <a:lnTo>
                      <a:pt x="10205" y="5139"/>
                    </a:lnTo>
                    <a:lnTo>
                      <a:pt x="10156" y="4993"/>
                    </a:lnTo>
                    <a:lnTo>
                      <a:pt x="10132" y="4847"/>
                    </a:lnTo>
                    <a:lnTo>
                      <a:pt x="10156" y="4676"/>
                    </a:lnTo>
                    <a:lnTo>
                      <a:pt x="10205" y="4530"/>
                    </a:lnTo>
                    <a:lnTo>
                      <a:pt x="10278" y="4408"/>
                    </a:lnTo>
                    <a:lnTo>
                      <a:pt x="10376" y="4287"/>
                    </a:lnTo>
                    <a:lnTo>
                      <a:pt x="10376" y="4287"/>
                    </a:lnTo>
                    <a:lnTo>
                      <a:pt x="11326" y="3313"/>
                    </a:lnTo>
                    <a:lnTo>
                      <a:pt x="11326" y="3313"/>
                    </a:lnTo>
                    <a:lnTo>
                      <a:pt x="11496" y="3166"/>
                    </a:lnTo>
                    <a:lnTo>
                      <a:pt x="11666" y="3045"/>
                    </a:lnTo>
                    <a:lnTo>
                      <a:pt x="11861" y="2947"/>
                    </a:lnTo>
                    <a:lnTo>
                      <a:pt x="12032" y="2850"/>
                    </a:lnTo>
                    <a:lnTo>
                      <a:pt x="12227" y="2777"/>
                    </a:lnTo>
                    <a:lnTo>
                      <a:pt x="12446" y="2728"/>
                    </a:lnTo>
                    <a:lnTo>
                      <a:pt x="12641" y="2704"/>
                    </a:lnTo>
                    <a:lnTo>
                      <a:pt x="12836" y="2704"/>
                    </a:lnTo>
                    <a:lnTo>
                      <a:pt x="13055" y="2704"/>
                    </a:lnTo>
                    <a:lnTo>
                      <a:pt x="13250" y="2728"/>
                    </a:lnTo>
                    <a:lnTo>
                      <a:pt x="13469" y="2777"/>
                    </a:lnTo>
                    <a:lnTo>
                      <a:pt x="13664" y="2850"/>
                    </a:lnTo>
                    <a:lnTo>
                      <a:pt x="13834" y="2947"/>
                    </a:lnTo>
                    <a:lnTo>
                      <a:pt x="14029" y="3045"/>
                    </a:lnTo>
                    <a:lnTo>
                      <a:pt x="14199" y="3166"/>
                    </a:lnTo>
                    <a:lnTo>
                      <a:pt x="14370" y="3313"/>
                    </a:lnTo>
                    <a:lnTo>
                      <a:pt x="14370" y="3313"/>
                    </a:lnTo>
                    <a:lnTo>
                      <a:pt x="14516" y="3483"/>
                    </a:lnTo>
                    <a:lnTo>
                      <a:pt x="14638" y="3653"/>
                    </a:lnTo>
                    <a:lnTo>
                      <a:pt x="14735" y="3848"/>
                    </a:lnTo>
                    <a:lnTo>
                      <a:pt x="14833" y="4019"/>
                    </a:lnTo>
                    <a:lnTo>
                      <a:pt x="14906" y="4214"/>
                    </a:lnTo>
                    <a:lnTo>
                      <a:pt x="14954" y="4433"/>
                    </a:lnTo>
                    <a:lnTo>
                      <a:pt x="14979" y="4628"/>
                    </a:lnTo>
                    <a:lnTo>
                      <a:pt x="14979" y="4847"/>
                    </a:lnTo>
                    <a:lnTo>
                      <a:pt x="14979" y="5042"/>
                    </a:lnTo>
                    <a:lnTo>
                      <a:pt x="14954" y="5237"/>
                    </a:lnTo>
                    <a:lnTo>
                      <a:pt x="14906" y="5456"/>
                    </a:lnTo>
                    <a:lnTo>
                      <a:pt x="14833" y="5651"/>
                    </a:lnTo>
                    <a:lnTo>
                      <a:pt x="14735" y="5821"/>
                    </a:lnTo>
                    <a:lnTo>
                      <a:pt x="14638" y="6016"/>
                    </a:lnTo>
                    <a:lnTo>
                      <a:pt x="14516" y="6186"/>
                    </a:lnTo>
                    <a:lnTo>
                      <a:pt x="14370" y="6357"/>
                    </a:lnTo>
                    <a:lnTo>
                      <a:pt x="14370" y="6357"/>
                    </a:lnTo>
                    <a:lnTo>
                      <a:pt x="13396" y="7307"/>
                    </a:lnTo>
                    <a:lnTo>
                      <a:pt x="13396" y="7307"/>
                    </a:lnTo>
                    <a:close/>
                  </a:path>
                </a:pathLst>
              </a:custGeom>
              <a:noFill/>
              <a:ln w="19050" cap="rnd" cmpd="sng">
                <a:solidFill>
                  <a:srgbClr val="00206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157;p19">
                <a:extLst>
                  <a:ext uri="{FF2B5EF4-FFF2-40B4-BE49-F238E27FC236}">
                    <a16:creationId xmlns:a16="http://schemas.microsoft.com/office/drawing/2014/main" id="{AB1E580E-DE97-46D8-88BA-AFFCBE58E9C1}"/>
                  </a:ext>
                </a:extLst>
              </p:cNvPr>
              <p:cNvSpPr/>
              <p:nvPr/>
            </p:nvSpPr>
            <p:spPr>
              <a:xfrm rot="21012506">
                <a:off x="6738915" y="2942198"/>
                <a:ext cx="111887" cy="111894"/>
              </a:xfrm>
              <a:custGeom>
                <a:avLst/>
                <a:gdLst/>
                <a:ahLst/>
                <a:cxnLst/>
                <a:rect l="l" t="t" r="r" b="b"/>
                <a:pathLst>
                  <a:path w="2924" h="2924" fill="none" extrusionOk="0">
                    <a:moveTo>
                      <a:pt x="2656" y="269"/>
                    </a:moveTo>
                    <a:lnTo>
                      <a:pt x="2656" y="269"/>
                    </a:lnTo>
                    <a:lnTo>
                      <a:pt x="2509" y="147"/>
                    </a:lnTo>
                    <a:lnTo>
                      <a:pt x="2363" y="74"/>
                    </a:lnTo>
                    <a:lnTo>
                      <a:pt x="2193" y="25"/>
                    </a:lnTo>
                    <a:lnTo>
                      <a:pt x="2022" y="1"/>
                    </a:lnTo>
                    <a:lnTo>
                      <a:pt x="1852" y="25"/>
                    </a:lnTo>
                    <a:lnTo>
                      <a:pt x="1681" y="74"/>
                    </a:lnTo>
                    <a:lnTo>
                      <a:pt x="1511" y="147"/>
                    </a:lnTo>
                    <a:lnTo>
                      <a:pt x="1365" y="269"/>
                    </a:lnTo>
                    <a:lnTo>
                      <a:pt x="1365" y="269"/>
                    </a:lnTo>
                    <a:lnTo>
                      <a:pt x="1219" y="488"/>
                    </a:lnTo>
                    <a:lnTo>
                      <a:pt x="999" y="829"/>
                    </a:lnTo>
                    <a:lnTo>
                      <a:pt x="561" y="1730"/>
                    </a:lnTo>
                    <a:lnTo>
                      <a:pt x="171" y="2558"/>
                    </a:lnTo>
                    <a:lnTo>
                      <a:pt x="1" y="2924"/>
                    </a:lnTo>
                    <a:lnTo>
                      <a:pt x="1" y="2924"/>
                    </a:lnTo>
                    <a:lnTo>
                      <a:pt x="366" y="2753"/>
                    </a:lnTo>
                    <a:lnTo>
                      <a:pt x="1194" y="2363"/>
                    </a:lnTo>
                    <a:lnTo>
                      <a:pt x="2095" y="1925"/>
                    </a:lnTo>
                    <a:lnTo>
                      <a:pt x="2436" y="1706"/>
                    </a:lnTo>
                    <a:lnTo>
                      <a:pt x="2656" y="1560"/>
                    </a:lnTo>
                    <a:lnTo>
                      <a:pt x="2656" y="1560"/>
                    </a:lnTo>
                    <a:lnTo>
                      <a:pt x="2777" y="1414"/>
                    </a:lnTo>
                    <a:lnTo>
                      <a:pt x="2850" y="1243"/>
                    </a:lnTo>
                    <a:lnTo>
                      <a:pt x="2899" y="1073"/>
                    </a:lnTo>
                    <a:lnTo>
                      <a:pt x="2923" y="902"/>
                    </a:lnTo>
                    <a:lnTo>
                      <a:pt x="2899" y="732"/>
                    </a:lnTo>
                    <a:lnTo>
                      <a:pt x="2850" y="561"/>
                    </a:lnTo>
                    <a:lnTo>
                      <a:pt x="2777" y="415"/>
                    </a:lnTo>
                    <a:lnTo>
                      <a:pt x="2656" y="269"/>
                    </a:lnTo>
                    <a:lnTo>
                      <a:pt x="2656" y="269"/>
                    </a:lnTo>
                    <a:close/>
                  </a:path>
                </a:pathLst>
              </a:custGeom>
              <a:noFill/>
              <a:ln w="19050" cap="rnd" cmpd="sng">
                <a:solidFill>
                  <a:srgbClr val="00206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158;p19">
                <a:extLst>
                  <a:ext uri="{FF2B5EF4-FFF2-40B4-BE49-F238E27FC236}">
                    <a16:creationId xmlns:a16="http://schemas.microsoft.com/office/drawing/2014/main" id="{C7DE1696-F536-427D-B6B1-2AD2ADC0D895}"/>
                  </a:ext>
                </a:extLst>
              </p:cNvPr>
              <p:cNvSpPr/>
              <p:nvPr/>
            </p:nvSpPr>
            <p:spPr>
              <a:xfrm rot="21012506">
                <a:off x="6832303" y="2995453"/>
                <a:ext cx="71823" cy="71828"/>
              </a:xfrm>
              <a:custGeom>
                <a:avLst/>
                <a:gdLst/>
                <a:ahLst/>
                <a:cxnLst/>
                <a:rect l="l" t="t" r="r" b="b"/>
                <a:pathLst>
                  <a:path w="1877" h="1877" fill="none" extrusionOk="0">
                    <a:moveTo>
                      <a:pt x="1657" y="244"/>
                    </a:moveTo>
                    <a:lnTo>
                      <a:pt x="1657" y="244"/>
                    </a:lnTo>
                    <a:lnTo>
                      <a:pt x="1535" y="147"/>
                    </a:lnTo>
                    <a:lnTo>
                      <a:pt x="1413" y="74"/>
                    </a:lnTo>
                    <a:lnTo>
                      <a:pt x="1267" y="25"/>
                    </a:lnTo>
                    <a:lnTo>
                      <a:pt x="1121" y="1"/>
                    </a:lnTo>
                    <a:lnTo>
                      <a:pt x="975" y="25"/>
                    </a:lnTo>
                    <a:lnTo>
                      <a:pt x="829" y="74"/>
                    </a:lnTo>
                    <a:lnTo>
                      <a:pt x="707" y="147"/>
                    </a:lnTo>
                    <a:lnTo>
                      <a:pt x="585" y="244"/>
                    </a:lnTo>
                    <a:lnTo>
                      <a:pt x="585" y="244"/>
                    </a:lnTo>
                    <a:lnTo>
                      <a:pt x="464" y="391"/>
                    </a:lnTo>
                    <a:lnTo>
                      <a:pt x="366" y="610"/>
                    </a:lnTo>
                    <a:lnTo>
                      <a:pt x="269" y="878"/>
                    </a:lnTo>
                    <a:lnTo>
                      <a:pt x="171" y="1170"/>
                    </a:lnTo>
                    <a:lnTo>
                      <a:pt x="50" y="1681"/>
                    </a:lnTo>
                    <a:lnTo>
                      <a:pt x="1" y="1876"/>
                    </a:lnTo>
                    <a:lnTo>
                      <a:pt x="1" y="1876"/>
                    </a:lnTo>
                    <a:lnTo>
                      <a:pt x="220" y="1852"/>
                    </a:lnTo>
                    <a:lnTo>
                      <a:pt x="731" y="1706"/>
                    </a:lnTo>
                    <a:lnTo>
                      <a:pt x="999" y="1633"/>
                    </a:lnTo>
                    <a:lnTo>
                      <a:pt x="1267" y="1535"/>
                    </a:lnTo>
                    <a:lnTo>
                      <a:pt x="1511" y="1413"/>
                    </a:lnTo>
                    <a:lnTo>
                      <a:pt x="1657" y="1316"/>
                    </a:lnTo>
                    <a:lnTo>
                      <a:pt x="1657" y="1316"/>
                    </a:lnTo>
                    <a:lnTo>
                      <a:pt x="1754" y="1194"/>
                    </a:lnTo>
                    <a:lnTo>
                      <a:pt x="1827" y="1048"/>
                    </a:lnTo>
                    <a:lnTo>
                      <a:pt x="1876" y="926"/>
                    </a:lnTo>
                    <a:lnTo>
                      <a:pt x="1876" y="780"/>
                    </a:lnTo>
                    <a:lnTo>
                      <a:pt x="1876" y="634"/>
                    </a:lnTo>
                    <a:lnTo>
                      <a:pt x="1827" y="488"/>
                    </a:lnTo>
                    <a:lnTo>
                      <a:pt x="1754" y="366"/>
                    </a:lnTo>
                    <a:lnTo>
                      <a:pt x="1657" y="244"/>
                    </a:lnTo>
                    <a:lnTo>
                      <a:pt x="1657" y="244"/>
                    </a:lnTo>
                    <a:close/>
                  </a:path>
                </a:pathLst>
              </a:custGeom>
              <a:noFill/>
              <a:ln w="19050" cap="rnd" cmpd="sng">
                <a:solidFill>
                  <a:srgbClr val="00206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159;p19">
                <a:extLst>
                  <a:ext uri="{FF2B5EF4-FFF2-40B4-BE49-F238E27FC236}">
                    <a16:creationId xmlns:a16="http://schemas.microsoft.com/office/drawing/2014/main" id="{3C79F4B5-8E76-4B72-A7CE-14FF3C8C66A3}"/>
                  </a:ext>
                </a:extLst>
              </p:cNvPr>
              <p:cNvSpPr/>
              <p:nvPr/>
            </p:nvSpPr>
            <p:spPr>
              <a:xfrm rot="21012506">
                <a:off x="6703103" y="2904283"/>
                <a:ext cx="71785" cy="71790"/>
              </a:xfrm>
              <a:custGeom>
                <a:avLst/>
                <a:gdLst/>
                <a:ahLst/>
                <a:cxnLst/>
                <a:rect l="l" t="t" r="r" b="b"/>
                <a:pathLst>
                  <a:path w="1876" h="1876" fill="none" extrusionOk="0">
                    <a:moveTo>
                      <a:pt x="1632" y="219"/>
                    </a:moveTo>
                    <a:lnTo>
                      <a:pt x="1632" y="219"/>
                    </a:lnTo>
                    <a:lnTo>
                      <a:pt x="1510" y="122"/>
                    </a:lnTo>
                    <a:lnTo>
                      <a:pt x="1388" y="49"/>
                    </a:lnTo>
                    <a:lnTo>
                      <a:pt x="1242" y="0"/>
                    </a:lnTo>
                    <a:lnTo>
                      <a:pt x="1096" y="0"/>
                    </a:lnTo>
                    <a:lnTo>
                      <a:pt x="950" y="0"/>
                    </a:lnTo>
                    <a:lnTo>
                      <a:pt x="828" y="49"/>
                    </a:lnTo>
                    <a:lnTo>
                      <a:pt x="682" y="122"/>
                    </a:lnTo>
                    <a:lnTo>
                      <a:pt x="560" y="219"/>
                    </a:lnTo>
                    <a:lnTo>
                      <a:pt x="560" y="219"/>
                    </a:lnTo>
                    <a:lnTo>
                      <a:pt x="463" y="366"/>
                    </a:lnTo>
                    <a:lnTo>
                      <a:pt x="341" y="609"/>
                    </a:lnTo>
                    <a:lnTo>
                      <a:pt x="244" y="877"/>
                    </a:lnTo>
                    <a:lnTo>
                      <a:pt x="171" y="1145"/>
                    </a:lnTo>
                    <a:lnTo>
                      <a:pt x="25" y="1656"/>
                    </a:lnTo>
                    <a:lnTo>
                      <a:pt x="0" y="1876"/>
                    </a:lnTo>
                    <a:lnTo>
                      <a:pt x="0" y="1876"/>
                    </a:lnTo>
                    <a:lnTo>
                      <a:pt x="195" y="1827"/>
                    </a:lnTo>
                    <a:lnTo>
                      <a:pt x="707" y="1705"/>
                    </a:lnTo>
                    <a:lnTo>
                      <a:pt x="999" y="1608"/>
                    </a:lnTo>
                    <a:lnTo>
                      <a:pt x="1267" y="1510"/>
                    </a:lnTo>
                    <a:lnTo>
                      <a:pt x="1486" y="1413"/>
                    </a:lnTo>
                    <a:lnTo>
                      <a:pt x="1632" y="1291"/>
                    </a:lnTo>
                    <a:lnTo>
                      <a:pt x="1632" y="1291"/>
                    </a:lnTo>
                    <a:lnTo>
                      <a:pt x="1729" y="1169"/>
                    </a:lnTo>
                    <a:lnTo>
                      <a:pt x="1802" y="1048"/>
                    </a:lnTo>
                    <a:lnTo>
                      <a:pt x="1851" y="901"/>
                    </a:lnTo>
                    <a:lnTo>
                      <a:pt x="1876" y="755"/>
                    </a:lnTo>
                    <a:lnTo>
                      <a:pt x="1851" y="609"/>
                    </a:lnTo>
                    <a:lnTo>
                      <a:pt x="1802" y="463"/>
                    </a:lnTo>
                    <a:lnTo>
                      <a:pt x="1729" y="341"/>
                    </a:lnTo>
                    <a:lnTo>
                      <a:pt x="1632" y="219"/>
                    </a:lnTo>
                    <a:lnTo>
                      <a:pt x="1632" y="219"/>
                    </a:lnTo>
                    <a:close/>
                  </a:path>
                </a:pathLst>
              </a:custGeom>
              <a:noFill/>
              <a:ln w="19050" cap="rnd" cmpd="sng">
                <a:solidFill>
                  <a:srgbClr val="00206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2" name="Google Shape;160;p19">
              <a:extLst>
                <a:ext uri="{FF2B5EF4-FFF2-40B4-BE49-F238E27FC236}">
                  <a16:creationId xmlns:a16="http://schemas.microsoft.com/office/drawing/2014/main" id="{013E9E94-9D8E-4684-ADE5-5EFAE0568734}"/>
                </a:ext>
              </a:extLst>
            </p:cNvPr>
            <p:cNvSpPr/>
            <p:nvPr/>
          </p:nvSpPr>
          <p:spPr>
            <a:xfrm>
              <a:off x="6190551" y="887713"/>
              <a:ext cx="257246" cy="245628"/>
            </a:xfrm>
            <a:custGeom>
              <a:avLst/>
              <a:gdLst/>
              <a:ahLst/>
              <a:cxnLst/>
              <a:rect l="l" t="t" r="r" b="b"/>
              <a:pathLst>
                <a:path w="15101" h="14419" fill="none" extrusionOk="0">
                  <a:moveTo>
                    <a:pt x="7234" y="293"/>
                  </a:moveTo>
                  <a:lnTo>
                    <a:pt x="7234" y="293"/>
                  </a:lnTo>
                  <a:lnTo>
                    <a:pt x="7307" y="171"/>
                  </a:lnTo>
                  <a:lnTo>
                    <a:pt x="7380" y="74"/>
                  </a:lnTo>
                  <a:lnTo>
                    <a:pt x="7477" y="25"/>
                  </a:lnTo>
                  <a:lnTo>
                    <a:pt x="7550" y="1"/>
                  </a:lnTo>
                  <a:lnTo>
                    <a:pt x="7623" y="25"/>
                  </a:lnTo>
                  <a:lnTo>
                    <a:pt x="7721" y="74"/>
                  </a:lnTo>
                  <a:lnTo>
                    <a:pt x="7794" y="171"/>
                  </a:lnTo>
                  <a:lnTo>
                    <a:pt x="7867" y="293"/>
                  </a:lnTo>
                  <a:lnTo>
                    <a:pt x="9523" y="4092"/>
                  </a:lnTo>
                  <a:lnTo>
                    <a:pt x="9523" y="4092"/>
                  </a:lnTo>
                  <a:lnTo>
                    <a:pt x="9596" y="4214"/>
                  </a:lnTo>
                  <a:lnTo>
                    <a:pt x="9718" y="4360"/>
                  </a:lnTo>
                  <a:lnTo>
                    <a:pt x="9840" y="4482"/>
                  </a:lnTo>
                  <a:lnTo>
                    <a:pt x="9986" y="4604"/>
                  </a:lnTo>
                  <a:lnTo>
                    <a:pt x="10132" y="4701"/>
                  </a:lnTo>
                  <a:lnTo>
                    <a:pt x="10302" y="4774"/>
                  </a:lnTo>
                  <a:lnTo>
                    <a:pt x="10449" y="4847"/>
                  </a:lnTo>
                  <a:lnTo>
                    <a:pt x="10619" y="4872"/>
                  </a:lnTo>
                  <a:lnTo>
                    <a:pt x="14711" y="5286"/>
                  </a:lnTo>
                  <a:lnTo>
                    <a:pt x="14711" y="5286"/>
                  </a:lnTo>
                  <a:lnTo>
                    <a:pt x="14857" y="5310"/>
                  </a:lnTo>
                  <a:lnTo>
                    <a:pt x="14979" y="5359"/>
                  </a:lnTo>
                  <a:lnTo>
                    <a:pt x="15052" y="5407"/>
                  </a:lnTo>
                  <a:lnTo>
                    <a:pt x="15100" y="5505"/>
                  </a:lnTo>
                  <a:lnTo>
                    <a:pt x="15100" y="5578"/>
                  </a:lnTo>
                  <a:lnTo>
                    <a:pt x="15076" y="5675"/>
                  </a:lnTo>
                  <a:lnTo>
                    <a:pt x="15027" y="5773"/>
                  </a:lnTo>
                  <a:lnTo>
                    <a:pt x="14906" y="5895"/>
                  </a:lnTo>
                  <a:lnTo>
                    <a:pt x="11837" y="8622"/>
                  </a:lnTo>
                  <a:lnTo>
                    <a:pt x="11837" y="8622"/>
                  </a:lnTo>
                  <a:lnTo>
                    <a:pt x="11715" y="8744"/>
                  </a:lnTo>
                  <a:lnTo>
                    <a:pt x="11618" y="8890"/>
                  </a:lnTo>
                  <a:lnTo>
                    <a:pt x="11545" y="9061"/>
                  </a:lnTo>
                  <a:lnTo>
                    <a:pt x="11472" y="9231"/>
                  </a:lnTo>
                  <a:lnTo>
                    <a:pt x="11423" y="9402"/>
                  </a:lnTo>
                  <a:lnTo>
                    <a:pt x="11398" y="9572"/>
                  </a:lnTo>
                  <a:lnTo>
                    <a:pt x="11398" y="9743"/>
                  </a:lnTo>
                  <a:lnTo>
                    <a:pt x="11423" y="9913"/>
                  </a:lnTo>
                  <a:lnTo>
                    <a:pt x="12300" y="13956"/>
                  </a:lnTo>
                  <a:lnTo>
                    <a:pt x="12300" y="13956"/>
                  </a:lnTo>
                  <a:lnTo>
                    <a:pt x="12324" y="14102"/>
                  </a:lnTo>
                  <a:lnTo>
                    <a:pt x="12300" y="14200"/>
                  </a:lnTo>
                  <a:lnTo>
                    <a:pt x="12275" y="14297"/>
                  </a:lnTo>
                  <a:lnTo>
                    <a:pt x="12227" y="14370"/>
                  </a:lnTo>
                  <a:lnTo>
                    <a:pt x="12129" y="14394"/>
                  </a:lnTo>
                  <a:lnTo>
                    <a:pt x="12032" y="14419"/>
                  </a:lnTo>
                  <a:lnTo>
                    <a:pt x="11910" y="14370"/>
                  </a:lnTo>
                  <a:lnTo>
                    <a:pt x="11788" y="14321"/>
                  </a:lnTo>
                  <a:lnTo>
                    <a:pt x="8232" y="12227"/>
                  </a:lnTo>
                  <a:lnTo>
                    <a:pt x="8232" y="12227"/>
                  </a:lnTo>
                  <a:lnTo>
                    <a:pt x="8086" y="12154"/>
                  </a:lnTo>
                  <a:lnTo>
                    <a:pt x="7916" y="12105"/>
                  </a:lnTo>
                  <a:lnTo>
                    <a:pt x="7721" y="12081"/>
                  </a:lnTo>
                  <a:lnTo>
                    <a:pt x="7550" y="12081"/>
                  </a:lnTo>
                  <a:lnTo>
                    <a:pt x="7380" y="12081"/>
                  </a:lnTo>
                  <a:lnTo>
                    <a:pt x="7185" y="12105"/>
                  </a:lnTo>
                  <a:lnTo>
                    <a:pt x="7015" y="12154"/>
                  </a:lnTo>
                  <a:lnTo>
                    <a:pt x="6868" y="12227"/>
                  </a:lnTo>
                  <a:lnTo>
                    <a:pt x="3313" y="14321"/>
                  </a:lnTo>
                  <a:lnTo>
                    <a:pt x="3313" y="14321"/>
                  </a:lnTo>
                  <a:lnTo>
                    <a:pt x="3191" y="14370"/>
                  </a:lnTo>
                  <a:lnTo>
                    <a:pt x="3069" y="14419"/>
                  </a:lnTo>
                  <a:lnTo>
                    <a:pt x="2972" y="14394"/>
                  </a:lnTo>
                  <a:lnTo>
                    <a:pt x="2874" y="14370"/>
                  </a:lnTo>
                  <a:lnTo>
                    <a:pt x="2826" y="14297"/>
                  </a:lnTo>
                  <a:lnTo>
                    <a:pt x="2801" y="14200"/>
                  </a:lnTo>
                  <a:lnTo>
                    <a:pt x="2777" y="14102"/>
                  </a:lnTo>
                  <a:lnTo>
                    <a:pt x="2801" y="13956"/>
                  </a:lnTo>
                  <a:lnTo>
                    <a:pt x="3678" y="9913"/>
                  </a:lnTo>
                  <a:lnTo>
                    <a:pt x="3678" y="9913"/>
                  </a:lnTo>
                  <a:lnTo>
                    <a:pt x="3702" y="9743"/>
                  </a:lnTo>
                  <a:lnTo>
                    <a:pt x="3702" y="9572"/>
                  </a:lnTo>
                  <a:lnTo>
                    <a:pt x="3678" y="9402"/>
                  </a:lnTo>
                  <a:lnTo>
                    <a:pt x="3629" y="9231"/>
                  </a:lnTo>
                  <a:lnTo>
                    <a:pt x="3556" y="9061"/>
                  </a:lnTo>
                  <a:lnTo>
                    <a:pt x="3483" y="8890"/>
                  </a:lnTo>
                  <a:lnTo>
                    <a:pt x="3386" y="8744"/>
                  </a:lnTo>
                  <a:lnTo>
                    <a:pt x="3264" y="8622"/>
                  </a:lnTo>
                  <a:lnTo>
                    <a:pt x="195" y="5895"/>
                  </a:lnTo>
                  <a:lnTo>
                    <a:pt x="195" y="5895"/>
                  </a:lnTo>
                  <a:lnTo>
                    <a:pt x="73" y="5773"/>
                  </a:lnTo>
                  <a:lnTo>
                    <a:pt x="25" y="5675"/>
                  </a:lnTo>
                  <a:lnTo>
                    <a:pt x="0" y="5578"/>
                  </a:lnTo>
                  <a:lnTo>
                    <a:pt x="0" y="5505"/>
                  </a:lnTo>
                  <a:lnTo>
                    <a:pt x="49" y="5407"/>
                  </a:lnTo>
                  <a:lnTo>
                    <a:pt x="122" y="5359"/>
                  </a:lnTo>
                  <a:lnTo>
                    <a:pt x="244" y="5310"/>
                  </a:lnTo>
                  <a:lnTo>
                    <a:pt x="390" y="5286"/>
                  </a:lnTo>
                  <a:lnTo>
                    <a:pt x="4482" y="4872"/>
                  </a:lnTo>
                  <a:lnTo>
                    <a:pt x="4482" y="4872"/>
                  </a:lnTo>
                  <a:lnTo>
                    <a:pt x="4652" y="4847"/>
                  </a:lnTo>
                  <a:lnTo>
                    <a:pt x="4798" y="4774"/>
                  </a:lnTo>
                  <a:lnTo>
                    <a:pt x="4969" y="4701"/>
                  </a:lnTo>
                  <a:lnTo>
                    <a:pt x="5115" y="4604"/>
                  </a:lnTo>
                  <a:lnTo>
                    <a:pt x="5261" y="4482"/>
                  </a:lnTo>
                  <a:lnTo>
                    <a:pt x="5383" y="4360"/>
                  </a:lnTo>
                  <a:lnTo>
                    <a:pt x="5505" y="4214"/>
                  </a:lnTo>
                  <a:lnTo>
                    <a:pt x="5578" y="4092"/>
                  </a:lnTo>
                  <a:lnTo>
                    <a:pt x="7234" y="293"/>
                  </a:lnTo>
                  <a:close/>
                </a:path>
              </a:pathLst>
            </a:custGeom>
            <a:noFill/>
            <a:ln w="19050" cap="rnd" cmpd="sng">
              <a:solidFill>
                <a:srgbClr val="00206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61;p19">
              <a:extLst>
                <a:ext uri="{FF2B5EF4-FFF2-40B4-BE49-F238E27FC236}">
                  <a16:creationId xmlns:a16="http://schemas.microsoft.com/office/drawing/2014/main" id="{C6614450-26B5-4413-8092-DCFC8EEA765B}"/>
                </a:ext>
              </a:extLst>
            </p:cNvPr>
            <p:cNvSpPr/>
            <p:nvPr/>
          </p:nvSpPr>
          <p:spPr>
            <a:xfrm rot="2697415">
              <a:off x="7885794" y="2145273"/>
              <a:ext cx="390522" cy="372885"/>
            </a:xfrm>
            <a:custGeom>
              <a:avLst/>
              <a:gdLst/>
              <a:ahLst/>
              <a:cxnLst/>
              <a:rect l="l" t="t" r="r" b="b"/>
              <a:pathLst>
                <a:path w="15101" h="14419" fill="none" extrusionOk="0">
                  <a:moveTo>
                    <a:pt x="7234" y="293"/>
                  </a:moveTo>
                  <a:lnTo>
                    <a:pt x="7234" y="293"/>
                  </a:lnTo>
                  <a:lnTo>
                    <a:pt x="7307" y="171"/>
                  </a:lnTo>
                  <a:lnTo>
                    <a:pt x="7380" y="74"/>
                  </a:lnTo>
                  <a:lnTo>
                    <a:pt x="7477" y="25"/>
                  </a:lnTo>
                  <a:lnTo>
                    <a:pt x="7550" y="1"/>
                  </a:lnTo>
                  <a:lnTo>
                    <a:pt x="7623" y="25"/>
                  </a:lnTo>
                  <a:lnTo>
                    <a:pt x="7721" y="74"/>
                  </a:lnTo>
                  <a:lnTo>
                    <a:pt x="7794" y="171"/>
                  </a:lnTo>
                  <a:lnTo>
                    <a:pt x="7867" y="293"/>
                  </a:lnTo>
                  <a:lnTo>
                    <a:pt x="9523" y="4092"/>
                  </a:lnTo>
                  <a:lnTo>
                    <a:pt x="9523" y="4092"/>
                  </a:lnTo>
                  <a:lnTo>
                    <a:pt x="9596" y="4214"/>
                  </a:lnTo>
                  <a:lnTo>
                    <a:pt x="9718" y="4360"/>
                  </a:lnTo>
                  <a:lnTo>
                    <a:pt x="9840" y="4482"/>
                  </a:lnTo>
                  <a:lnTo>
                    <a:pt x="9986" y="4604"/>
                  </a:lnTo>
                  <a:lnTo>
                    <a:pt x="10132" y="4701"/>
                  </a:lnTo>
                  <a:lnTo>
                    <a:pt x="10302" y="4774"/>
                  </a:lnTo>
                  <a:lnTo>
                    <a:pt x="10449" y="4847"/>
                  </a:lnTo>
                  <a:lnTo>
                    <a:pt x="10619" y="4872"/>
                  </a:lnTo>
                  <a:lnTo>
                    <a:pt x="14711" y="5286"/>
                  </a:lnTo>
                  <a:lnTo>
                    <a:pt x="14711" y="5286"/>
                  </a:lnTo>
                  <a:lnTo>
                    <a:pt x="14857" y="5310"/>
                  </a:lnTo>
                  <a:lnTo>
                    <a:pt x="14979" y="5359"/>
                  </a:lnTo>
                  <a:lnTo>
                    <a:pt x="15052" y="5407"/>
                  </a:lnTo>
                  <a:lnTo>
                    <a:pt x="15100" y="5505"/>
                  </a:lnTo>
                  <a:lnTo>
                    <a:pt x="15100" y="5578"/>
                  </a:lnTo>
                  <a:lnTo>
                    <a:pt x="15076" y="5675"/>
                  </a:lnTo>
                  <a:lnTo>
                    <a:pt x="15027" y="5773"/>
                  </a:lnTo>
                  <a:lnTo>
                    <a:pt x="14906" y="5895"/>
                  </a:lnTo>
                  <a:lnTo>
                    <a:pt x="11837" y="8622"/>
                  </a:lnTo>
                  <a:lnTo>
                    <a:pt x="11837" y="8622"/>
                  </a:lnTo>
                  <a:lnTo>
                    <a:pt x="11715" y="8744"/>
                  </a:lnTo>
                  <a:lnTo>
                    <a:pt x="11618" y="8890"/>
                  </a:lnTo>
                  <a:lnTo>
                    <a:pt x="11545" y="9061"/>
                  </a:lnTo>
                  <a:lnTo>
                    <a:pt x="11472" y="9231"/>
                  </a:lnTo>
                  <a:lnTo>
                    <a:pt x="11423" y="9402"/>
                  </a:lnTo>
                  <a:lnTo>
                    <a:pt x="11398" y="9572"/>
                  </a:lnTo>
                  <a:lnTo>
                    <a:pt x="11398" y="9743"/>
                  </a:lnTo>
                  <a:lnTo>
                    <a:pt x="11423" y="9913"/>
                  </a:lnTo>
                  <a:lnTo>
                    <a:pt x="12300" y="13956"/>
                  </a:lnTo>
                  <a:lnTo>
                    <a:pt x="12300" y="13956"/>
                  </a:lnTo>
                  <a:lnTo>
                    <a:pt x="12324" y="14102"/>
                  </a:lnTo>
                  <a:lnTo>
                    <a:pt x="12300" y="14200"/>
                  </a:lnTo>
                  <a:lnTo>
                    <a:pt x="12275" y="14297"/>
                  </a:lnTo>
                  <a:lnTo>
                    <a:pt x="12227" y="14370"/>
                  </a:lnTo>
                  <a:lnTo>
                    <a:pt x="12129" y="14394"/>
                  </a:lnTo>
                  <a:lnTo>
                    <a:pt x="12032" y="14419"/>
                  </a:lnTo>
                  <a:lnTo>
                    <a:pt x="11910" y="14370"/>
                  </a:lnTo>
                  <a:lnTo>
                    <a:pt x="11788" y="14321"/>
                  </a:lnTo>
                  <a:lnTo>
                    <a:pt x="8232" y="12227"/>
                  </a:lnTo>
                  <a:lnTo>
                    <a:pt x="8232" y="12227"/>
                  </a:lnTo>
                  <a:lnTo>
                    <a:pt x="8086" y="12154"/>
                  </a:lnTo>
                  <a:lnTo>
                    <a:pt x="7916" y="12105"/>
                  </a:lnTo>
                  <a:lnTo>
                    <a:pt x="7721" y="12081"/>
                  </a:lnTo>
                  <a:lnTo>
                    <a:pt x="7550" y="12081"/>
                  </a:lnTo>
                  <a:lnTo>
                    <a:pt x="7380" y="12081"/>
                  </a:lnTo>
                  <a:lnTo>
                    <a:pt x="7185" y="12105"/>
                  </a:lnTo>
                  <a:lnTo>
                    <a:pt x="7015" y="12154"/>
                  </a:lnTo>
                  <a:lnTo>
                    <a:pt x="6868" y="12227"/>
                  </a:lnTo>
                  <a:lnTo>
                    <a:pt x="3313" y="14321"/>
                  </a:lnTo>
                  <a:lnTo>
                    <a:pt x="3313" y="14321"/>
                  </a:lnTo>
                  <a:lnTo>
                    <a:pt x="3191" y="14370"/>
                  </a:lnTo>
                  <a:lnTo>
                    <a:pt x="3069" y="14419"/>
                  </a:lnTo>
                  <a:lnTo>
                    <a:pt x="2972" y="14394"/>
                  </a:lnTo>
                  <a:lnTo>
                    <a:pt x="2874" y="14370"/>
                  </a:lnTo>
                  <a:lnTo>
                    <a:pt x="2826" y="14297"/>
                  </a:lnTo>
                  <a:lnTo>
                    <a:pt x="2801" y="14200"/>
                  </a:lnTo>
                  <a:lnTo>
                    <a:pt x="2777" y="14102"/>
                  </a:lnTo>
                  <a:lnTo>
                    <a:pt x="2801" y="13956"/>
                  </a:lnTo>
                  <a:lnTo>
                    <a:pt x="3678" y="9913"/>
                  </a:lnTo>
                  <a:lnTo>
                    <a:pt x="3678" y="9913"/>
                  </a:lnTo>
                  <a:lnTo>
                    <a:pt x="3702" y="9743"/>
                  </a:lnTo>
                  <a:lnTo>
                    <a:pt x="3702" y="9572"/>
                  </a:lnTo>
                  <a:lnTo>
                    <a:pt x="3678" y="9402"/>
                  </a:lnTo>
                  <a:lnTo>
                    <a:pt x="3629" y="9231"/>
                  </a:lnTo>
                  <a:lnTo>
                    <a:pt x="3556" y="9061"/>
                  </a:lnTo>
                  <a:lnTo>
                    <a:pt x="3483" y="8890"/>
                  </a:lnTo>
                  <a:lnTo>
                    <a:pt x="3386" y="8744"/>
                  </a:lnTo>
                  <a:lnTo>
                    <a:pt x="3264" y="8622"/>
                  </a:lnTo>
                  <a:lnTo>
                    <a:pt x="195" y="5895"/>
                  </a:lnTo>
                  <a:lnTo>
                    <a:pt x="195" y="5895"/>
                  </a:lnTo>
                  <a:lnTo>
                    <a:pt x="73" y="5773"/>
                  </a:lnTo>
                  <a:lnTo>
                    <a:pt x="25" y="5675"/>
                  </a:lnTo>
                  <a:lnTo>
                    <a:pt x="0" y="5578"/>
                  </a:lnTo>
                  <a:lnTo>
                    <a:pt x="0" y="5505"/>
                  </a:lnTo>
                  <a:lnTo>
                    <a:pt x="49" y="5407"/>
                  </a:lnTo>
                  <a:lnTo>
                    <a:pt x="122" y="5359"/>
                  </a:lnTo>
                  <a:lnTo>
                    <a:pt x="244" y="5310"/>
                  </a:lnTo>
                  <a:lnTo>
                    <a:pt x="390" y="5286"/>
                  </a:lnTo>
                  <a:lnTo>
                    <a:pt x="4482" y="4872"/>
                  </a:lnTo>
                  <a:lnTo>
                    <a:pt x="4482" y="4872"/>
                  </a:lnTo>
                  <a:lnTo>
                    <a:pt x="4652" y="4847"/>
                  </a:lnTo>
                  <a:lnTo>
                    <a:pt x="4798" y="4774"/>
                  </a:lnTo>
                  <a:lnTo>
                    <a:pt x="4969" y="4701"/>
                  </a:lnTo>
                  <a:lnTo>
                    <a:pt x="5115" y="4604"/>
                  </a:lnTo>
                  <a:lnTo>
                    <a:pt x="5261" y="4482"/>
                  </a:lnTo>
                  <a:lnTo>
                    <a:pt x="5383" y="4360"/>
                  </a:lnTo>
                  <a:lnTo>
                    <a:pt x="5505" y="4214"/>
                  </a:lnTo>
                  <a:lnTo>
                    <a:pt x="5578" y="4092"/>
                  </a:lnTo>
                  <a:lnTo>
                    <a:pt x="7234" y="293"/>
                  </a:lnTo>
                  <a:close/>
                </a:path>
              </a:pathLst>
            </a:custGeom>
            <a:noFill/>
            <a:ln w="19050" cap="rnd" cmpd="sng">
              <a:solidFill>
                <a:srgbClr val="00206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62;p19">
              <a:extLst>
                <a:ext uri="{FF2B5EF4-FFF2-40B4-BE49-F238E27FC236}">
                  <a16:creationId xmlns:a16="http://schemas.microsoft.com/office/drawing/2014/main" id="{6B50A8CD-2745-4BCE-8633-A94169EF9722}"/>
                </a:ext>
              </a:extLst>
            </p:cNvPr>
            <p:cNvSpPr/>
            <p:nvPr/>
          </p:nvSpPr>
          <p:spPr>
            <a:xfrm>
              <a:off x="8194736" y="1932400"/>
              <a:ext cx="156409" cy="149417"/>
            </a:xfrm>
            <a:custGeom>
              <a:avLst/>
              <a:gdLst/>
              <a:ahLst/>
              <a:cxnLst/>
              <a:rect l="l" t="t" r="r" b="b"/>
              <a:pathLst>
                <a:path w="15101" h="14419" fill="none" extrusionOk="0">
                  <a:moveTo>
                    <a:pt x="7234" y="293"/>
                  </a:moveTo>
                  <a:lnTo>
                    <a:pt x="7234" y="293"/>
                  </a:lnTo>
                  <a:lnTo>
                    <a:pt x="7307" y="171"/>
                  </a:lnTo>
                  <a:lnTo>
                    <a:pt x="7380" y="74"/>
                  </a:lnTo>
                  <a:lnTo>
                    <a:pt x="7477" y="25"/>
                  </a:lnTo>
                  <a:lnTo>
                    <a:pt x="7550" y="1"/>
                  </a:lnTo>
                  <a:lnTo>
                    <a:pt x="7623" y="25"/>
                  </a:lnTo>
                  <a:lnTo>
                    <a:pt x="7721" y="74"/>
                  </a:lnTo>
                  <a:lnTo>
                    <a:pt x="7794" y="171"/>
                  </a:lnTo>
                  <a:lnTo>
                    <a:pt x="7867" y="293"/>
                  </a:lnTo>
                  <a:lnTo>
                    <a:pt x="9523" y="4092"/>
                  </a:lnTo>
                  <a:lnTo>
                    <a:pt x="9523" y="4092"/>
                  </a:lnTo>
                  <a:lnTo>
                    <a:pt x="9596" y="4214"/>
                  </a:lnTo>
                  <a:lnTo>
                    <a:pt x="9718" y="4360"/>
                  </a:lnTo>
                  <a:lnTo>
                    <a:pt x="9840" y="4482"/>
                  </a:lnTo>
                  <a:lnTo>
                    <a:pt x="9986" y="4604"/>
                  </a:lnTo>
                  <a:lnTo>
                    <a:pt x="10132" y="4701"/>
                  </a:lnTo>
                  <a:lnTo>
                    <a:pt x="10302" y="4774"/>
                  </a:lnTo>
                  <a:lnTo>
                    <a:pt x="10449" y="4847"/>
                  </a:lnTo>
                  <a:lnTo>
                    <a:pt x="10619" y="4872"/>
                  </a:lnTo>
                  <a:lnTo>
                    <a:pt x="14711" y="5286"/>
                  </a:lnTo>
                  <a:lnTo>
                    <a:pt x="14711" y="5286"/>
                  </a:lnTo>
                  <a:lnTo>
                    <a:pt x="14857" y="5310"/>
                  </a:lnTo>
                  <a:lnTo>
                    <a:pt x="14979" y="5359"/>
                  </a:lnTo>
                  <a:lnTo>
                    <a:pt x="15052" y="5407"/>
                  </a:lnTo>
                  <a:lnTo>
                    <a:pt x="15100" y="5505"/>
                  </a:lnTo>
                  <a:lnTo>
                    <a:pt x="15100" y="5578"/>
                  </a:lnTo>
                  <a:lnTo>
                    <a:pt x="15076" y="5675"/>
                  </a:lnTo>
                  <a:lnTo>
                    <a:pt x="15027" y="5773"/>
                  </a:lnTo>
                  <a:lnTo>
                    <a:pt x="14906" y="5895"/>
                  </a:lnTo>
                  <a:lnTo>
                    <a:pt x="11837" y="8622"/>
                  </a:lnTo>
                  <a:lnTo>
                    <a:pt x="11837" y="8622"/>
                  </a:lnTo>
                  <a:lnTo>
                    <a:pt x="11715" y="8744"/>
                  </a:lnTo>
                  <a:lnTo>
                    <a:pt x="11618" y="8890"/>
                  </a:lnTo>
                  <a:lnTo>
                    <a:pt x="11545" y="9061"/>
                  </a:lnTo>
                  <a:lnTo>
                    <a:pt x="11472" y="9231"/>
                  </a:lnTo>
                  <a:lnTo>
                    <a:pt x="11423" y="9402"/>
                  </a:lnTo>
                  <a:lnTo>
                    <a:pt x="11398" y="9572"/>
                  </a:lnTo>
                  <a:lnTo>
                    <a:pt x="11398" y="9743"/>
                  </a:lnTo>
                  <a:lnTo>
                    <a:pt x="11423" y="9913"/>
                  </a:lnTo>
                  <a:lnTo>
                    <a:pt x="12300" y="13956"/>
                  </a:lnTo>
                  <a:lnTo>
                    <a:pt x="12300" y="13956"/>
                  </a:lnTo>
                  <a:lnTo>
                    <a:pt x="12324" y="14102"/>
                  </a:lnTo>
                  <a:lnTo>
                    <a:pt x="12300" y="14200"/>
                  </a:lnTo>
                  <a:lnTo>
                    <a:pt x="12275" y="14297"/>
                  </a:lnTo>
                  <a:lnTo>
                    <a:pt x="12227" y="14370"/>
                  </a:lnTo>
                  <a:lnTo>
                    <a:pt x="12129" y="14394"/>
                  </a:lnTo>
                  <a:lnTo>
                    <a:pt x="12032" y="14419"/>
                  </a:lnTo>
                  <a:lnTo>
                    <a:pt x="11910" y="14370"/>
                  </a:lnTo>
                  <a:lnTo>
                    <a:pt x="11788" y="14321"/>
                  </a:lnTo>
                  <a:lnTo>
                    <a:pt x="8232" y="12227"/>
                  </a:lnTo>
                  <a:lnTo>
                    <a:pt x="8232" y="12227"/>
                  </a:lnTo>
                  <a:lnTo>
                    <a:pt x="8086" y="12154"/>
                  </a:lnTo>
                  <a:lnTo>
                    <a:pt x="7916" y="12105"/>
                  </a:lnTo>
                  <a:lnTo>
                    <a:pt x="7721" y="12081"/>
                  </a:lnTo>
                  <a:lnTo>
                    <a:pt x="7550" y="12081"/>
                  </a:lnTo>
                  <a:lnTo>
                    <a:pt x="7380" y="12081"/>
                  </a:lnTo>
                  <a:lnTo>
                    <a:pt x="7185" y="12105"/>
                  </a:lnTo>
                  <a:lnTo>
                    <a:pt x="7015" y="12154"/>
                  </a:lnTo>
                  <a:lnTo>
                    <a:pt x="6868" y="12227"/>
                  </a:lnTo>
                  <a:lnTo>
                    <a:pt x="3313" y="14321"/>
                  </a:lnTo>
                  <a:lnTo>
                    <a:pt x="3313" y="14321"/>
                  </a:lnTo>
                  <a:lnTo>
                    <a:pt x="3191" y="14370"/>
                  </a:lnTo>
                  <a:lnTo>
                    <a:pt x="3069" y="14419"/>
                  </a:lnTo>
                  <a:lnTo>
                    <a:pt x="2972" y="14394"/>
                  </a:lnTo>
                  <a:lnTo>
                    <a:pt x="2874" y="14370"/>
                  </a:lnTo>
                  <a:lnTo>
                    <a:pt x="2826" y="14297"/>
                  </a:lnTo>
                  <a:lnTo>
                    <a:pt x="2801" y="14200"/>
                  </a:lnTo>
                  <a:lnTo>
                    <a:pt x="2777" y="14102"/>
                  </a:lnTo>
                  <a:lnTo>
                    <a:pt x="2801" y="13956"/>
                  </a:lnTo>
                  <a:lnTo>
                    <a:pt x="3678" y="9913"/>
                  </a:lnTo>
                  <a:lnTo>
                    <a:pt x="3678" y="9913"/>
                  </a:lnTo>
                  <a:lnTo>
                    <a:pt x="3702" y="9743"/>
                  </a:lnTo>
                  <a:lnTo>
                    <a:pt x="3702" y="9572"/>
                  </a:lnTo>
                  <a:lnTo>
                    <a:pt x="3678" y="9402"/>
                  </a:lnTo>
                  <a:lnTo>
                    <a:pt x="3629" y="9231"/>
                  </a:lnTo>
                  <a:lnTo>
                    <a:pt x="3556" y="9061"/>
                  </a:lnTo>
                  <a:lnTo>
                    <a:pt x="3483" y="8890"/>
                  </a:lnTo>
                  <a:lnTo>
                    <a:pt x="3386" y="8744"/>
                  </a:lnTo>
                  <a:lnTo>
                    <a:pt x="3264" y="8622"/>
                  </a:lnTo>
                  <a:lnTo>
                    <a:pt x="195" y="5895"/>
                  </a:lnTo>
                  <a:lnTo>
                    <a:pt x="195" y="5895"/>
                  </a:lnTo>
                  <a:lnTo>
                    <a:pt x="73" y="5773"/>
                  </a:lnTo>
                  <a:lnTo>
                    <a:pt x="25" y="5675"/>
                  </a:lnTo>
                  <a:lnTo>
                    <a:pt x="0" y="5578"/>
                  </a:lnTo>
                  <a:lnTo>
                    <a:pt x="0" y="5505"/>
                  </a:lnTo>
                  <a:lnTo>
                    <a:pt x="49" y="5407"/>
                  </a:lnTo>
                  <a:lnTo>
                    <a:pt x="122" y="5359"/>
                  </a:lnTo>
                  <a:lnTo>
                    <a:pt x="244" y="5310"/>
                  </a:lnTo>
                  <a:lnTo>
                    <a:pt x="390" y="5286"/>
                  </a:lnTo>
                  <a:lnTo>
                    <a:pt x="4482" y="4872"/>
                  </a:lnTo>
                  <a:lnTo>
                    <a:pt x="4482" y="4872"/>
                  </a:lnTo>
                  <a:lnTo>
                    <a:pt x="4652" y="4847"/>
                  </a:lnTo>
                  <a:lnTo>
                    <a:pt x="4798" y="4774"/>
                  </a:lnTo>
                  <a:lnTo>
                    <a:pt x="4969" y="4701"/>
                  </a:lnTo>
                  <a:lnTo>
                    <a:pt x="5115" y="4604"/>
                  </a:lnTo>
                  <a:lnTo>
                    <a:pt x="5261" y="4482"/>
                  </a:lnTo>
                  <a:lnTo>
                    <a:pt x="5383" y="4360"/>
                  </a:lnTo>
                  <a:lnTo>
                    <a:pt x="5505" y="4214"/>
                  </a:lnTo>
                  <a:lnTo>
                    <a:pt x="5578" y="4092"/>
                  </a:lnTo>
                  <a:lnTo>
                    <a:pt x="7234" y="293"/>
                  </a:lnTo>
                  <a:close/>
                </a:path>
              </a:pathLst>
            </a:custGeom>
            <a:noFill/>
            <a:ln w="19050" cap="rnd" cmpd="sng">
              <a:solidFill>
                <a:srgbClr val="00206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63;p19">
              <a:extLst>
                <a:ext uri="{FF2B5EF4-FFF2-40B4-BE49-F238E27FC236}">
                  <a16:creationId xmlns:a16="http://schemas.microsoft.com/office/drawing/2014/main" id="{AF5D1DB1-7B92-44FD-B054-8354E3374933}"/>
                </a:ext>
              </a:extLst>
            </p:cNvPr>
            <p:cNvSpPr/>
            <p:nvPr/>
          </p:nvSpPr>
          <p:spPr>
            <a:xfrm rot="1279885">
              <a:off x="6012317" y="1628627"/>
              <a:ext cx="156402" cy="149398"/>
            </a:xfrm>
            <a:custGeom>
              <a:avLst/>
              <a:gdLst/>
              <a:ahLst/>
              <a:cxnLst/>
              <a:rect l="l" t="t" r="r" b="b"/>
              <a:pathLst>
                <a:path w="15101" h="14419" fill="none" extrusionOk="0">
                  <a:moveTo>
                    <a:pt x="7234" y="293"/>
                  </a:moveTo>
                  <a:lnTo>
                    <a:pt x="7234" y="293"/>
                  </a:lnTo>
                  <a:lnTo>
                    <a:pt x="7307" y="171"/>
                  </a:lnTo>
                  <a:lnTo>
                    <a:pt x="7380" y="74"/>
                  </a:lnTo>
                  <a:lnTo>
                    <a:pt x="7477" y="25"/>
                  </a:lnTo>
                  <a:lnTo>
                    <a:pt x="7550" y="1"/>
                  </a:lnTo>
                  <a:lnTo>
                    <a:pt x="7623" y="25"/>
                  </a:lnTo>
                  <a:lnTo>
                    <a:pt x="7721" y="74"/>
                  </a:lnTo>
                  <a:lnTo>
                    <a:pt x="7794" y="171"/>
                  </a:lnTo>
                  <a:lnTo>
                    <a:pt x="7867" y="293"/>
                  </a:lnTo>
                  <a:lnTo>
                    <a:pt x="9523" y="4092"/>
                  </a:lnTo>
                  <a:lnTo>
                    <a:pt x="9523" y="4092"/>
                  </a:lnTo>
                  <a:lnTo>
                    <a:pt x="9596" y="4214"/>
                  </a:lnTo>
                  <a:lnTo>
                    <a:pt x="9718" y="4360"/>
                  </a:lnTo>
                  <a:lnTo>
                    <a:pt x="9840" y="4482"/>
                  </a:lnTo>
                  <a:lnTo>
                    <a:pt x="9986" y="4604"/>
                  </a:lnTo>
                  <a:lnTo>
                    <a:pt x="10132" y="4701"/>
                  </a:lnTo>
                  <a:lnTo>
                    <a:pt x="10302" y="4774"/>
                  </a:lnTo>
                  <a:lnTo>
                    <a:pt x="10449" y="4847"/>
                  </a:lnTo>
                  <a:lnTo>
                    <a:pt x="10619" y="4872"/>
                  </a:lnTo>
                  <a:lnTo>
                    <a:pt x="14711" y="5286"/>
                  </a:lnTo>
                  <a:lnTo>
                    <a:pt x="14711" y="5286"/>
                  </a:lnTo>
                  <a:lnTo>
                    <a:pt x="14857" y="5310"/>
                  </a:lnTo>
                  <a:lnTo>
                    <a:pt x="14979" y="5359"/>
                  </a:lnTo>
                  <a:lnTo>
                    <a:pt x="15052" y="5407"/>
                  </a:lnTo>
                  <a:lnTo>
                    <a:pt x="15100" y="5505"/>
                  </a:lnTo>
                  <a:lnTo>
                    <a:pt x="15100" y="5578"/>
                  </a:lnTo>
                  <a:lnTo>
                    <a:pt x="15076" y="5675"/>
                  </a:lnTo>
                  <a:lnTo>
                    <a:pt x="15027" y="5773"/>
                  </a:lnTo>
                  <a:lnTo>
                    <a:pt x="14906" y="5895"/>
                  </a:lnTo>
                  <a:lnTo>
                    <a:pt x="11837" y="8622"/>
                  </a:lnTo>
                  <a:lnTo>
                    <a:pt x="11837" y="8622"/>
                  </a:lnTo>
                  <a:lnTo>
                    <a:pt x="11715" y="8744"/>
                  </a:lnTo>
                  <a:lnTo>
                    <a:pt x="11618" y="8890"/>
                  </a:lnTo>
                  <a:lnTo>
                    <a:pt x="11545" y="9061"/>
                  </a:lnTo>
                  <a:lnTo>
                    <a:pt x="11472" y="9231"/>
                  </a:lnTo>
                  <a:lnTo>
                    <a:pt x="11423" y="9402"/>
                  </a:lnTo>
                  <a:lnTo>
                    <a:pt x="11398" y="9572"/>
                  </a:lnTo>
                  <a:lnTo>
                    <a:pt x="11398" y="9743"/>
                  </a:lnTo>
                  <a:lnTo>
                    <a:pt x="11423" y="9913"/>
                  </a:lnTo>
                  <a:lnTo>
                    <a:pt x="12300" y="13956"/>
                  </a:lnTo>
                  <a:lnTo>
                    <a:pt x="12300" y="13956"/>
                  </a:lnTo>
                  <a:lnTo>
                    <a:pt x="12324" y="14102"/>
                  </a:lnTo>
                  <a:lnTo>
                    <a:pt x="12300" y="14200"/>
                  </a:lnTo>
                  <a:lnTo>
                    <a:pt x="12275" y="14297"/>
                  </a:lnTo>
                  <a:lnTo>
                    <a:pt x="12227" y="14370"/>
                  </a:lnTo>
                  <a:lnTo>
                    <a:pt x="12129" y="14394"/>
                  </a:lnTo>
                  <a:lnTo>
                    <a:pt x="12032" y="14419"/>
                  </a:lnTo>
                  <a:lnTo>
                    <a:pt x="11910" y="14370"/>
                  </a:lnTo>
                  <a:lnTo>
                    <a:pt x="11788" y="14321"/>
                  </a:lnTo>
                  <a:lnTo>
                    <a:pt x="8232" y="12227"/>
                  </a:lnTo>
                  <a:lnTo>
                    <a:pt x="8232" y="12227"/>
                  </a:lnTo>
                  <a:lnTo>
                    <a:pt x="8086" y="12154"/>
                  </a:lnTo>
                  <a:lnTo>
                    <a:pt x="7916" y="12105"/>
                  </a:lnTo>
                  <a:lnTo>
                    <a:pt x="7721" y="12081"/>
                  </a:lnTo>
                  <a:lnTo>
                    <a:pt x="7550" y="12081"/>
                  </a:lnTo>
                  <a:lnTo>
                    <a:pt x="7380" y="12081"/>
                  </a:lnTo>
                  <a:lnTo>
                    <a:pt x="7185" y="12105"/>
                  </a:lnTo>
                  <a:lnTo>
                    <a:pt x="7015" y="12154"/>
                  </a:lnTo>
                  <a:lnTo>
                    <a:pt x="6868" y="12227"/>
                  </a:lnTo>
                  <a:lnTo>
                    <a:pt x="3313" y="14321"/>
                  </a:lnTo>
                  <a:lnTo>
                    <a:pt x="3313" y="14321"/>
                  </a:lnTo>
                  <a:lnTo>
                    <a:pt x="3191" y="14370"/>
                  </a:lnTo>
                  <a:lnTo>
                    <a:pt x="3069" y="14419"/>
                  </a:lnTo>
                  <a:lnTo>
                    <a:pt x="2972" y="14394"/>
                  </a:lnTo>
                  <a:lnTo>
                    <a:pt x="2874" y="14370"/>
                  </a:lnTo>
                  <a:lnTo>
                    <a:pt x="2826" y="14297"/>
                  </a:lnTo>
                  <a:lnTo>
                    <a:pt x="2801" y="14200"/>
                  </a:lnTo>
                  <a:lnTo>
                    <a:pt x="2777" y="14102"/>
                  </a:lnTo>
                  <a:lnTo>
                    <a:pt x="2801" y="13956"/>
                  </a:lnTo>
                  <a:lnTo>
                    <a:pt x="3678" y="9913"/>
                  </a:lnTo>
                  <a:lnTo>
                    <a:pt x="3678" y="9913"/>
                  </a:lnTo>
                  <a:lnTo>
                    <a:pt x="3702" y="9743"/>
                  </a:lnTo>
                  <a:lnTo>
                    <a:pt x="3702" y="9572"/>
                  </a:lnTo>
                  <a:lnTo>
                    <a:pt x="3678" y="9402"/>
                  </a:lnTo>
                  <a:lnTo>
                    <a:pt x="3629" y="9231"/>
                  </a:lnTo>
                  <a:lnTo>
                    <a:pt x="3556" y="9061"/>
                  </a:lnTo>
                  <a:lnTo>
                    <a:pt x="3483" y="8890"/>
                  </a:lnTo>
                  <a:lnTo>
                    <a:pt x="3386" y="8744"/>
                  </a:lnTo>
                  <a:lnTo>
                    <a:pt x="3264" y="8622"/>
                  </a:lnTo>
                  <a:lnTo>
                    <a:pt x="195" y="5895"/>
                  </a:lnTo>
                  <a:lnTo>
                    <a:pt x="195" y="5895"/>
                  </a:lnTo>
                  <a:lnTo>
                    <a:pt x="73" y="5773"/>
                  </a:lnTo>
                  <a:lnTo>
                    <a:pt x="25" y="5675"/>
                  </a:lnTo>
                  <a:lnTo>
                    <a:pt x="0" y="5578"/>
                  </a:lnTo>
                  <a:lnTo>
                    <a:pt x="0" y="5505"/>
                  </a:lnTo>
                  <a:lnTo>
                    <a:pt x="49" y="5407"/>
                  </a:lnTo>
                  <a:lnTo>
                    <a:pt x="122" y="5359"/>
                  </a:lnTo>
                  <a:lnTo>
                    <a:pt x="244" y="5310"/>
                  </a:lnTo>
                  <a:lnTo>
                    <a:pt x="390" y="5286"/>
                  </a:lnTo>
                  <a:lnTo>
                    <a:pt x="4482" y="4872"/>
                  </a:lnTo>
                  <a:lnTo>
                    <a:pt x="4482" y="4872"/>
                  </a:lnTo>
                  <a:lnTo>
                    <a:pt x="4652" y="4847"/>
                  </a:lnTo>
                  <a:lnTo>
                    <a:pt x="4798" y="4774"/>
                  </a:lnTo>
                  <a:lnTo>
                    <a:pt x="4969" y="4701"/>
                  </a:lnTo>
                  <a:lnTo>
                    <a:pt x="5115" y="4604"/>
                  </a:lnTo>
                  <a:lnTo>
                    <a:pt x="5261" y="4482"/>
                  </a:lnTo>
                  <a:lnTo>
                    <a:pt x="5383" y="4360"/>
                  </a:lnTo>
                  <a:lnTo>
                    <a:pt x="5505" y="4214"/>
                  </a:lnTo>
                  <a:lnTo>
                    <a:pt x="5578" y="4092"/>
                  </a:lnTo>
                  <a:lnTo>
                    <a:pt x="7234" y="293"/>
                  </a:lnTo>
                  <a:close/>
                </a:path>
              </a:pathLst>
            </a:custGeom>
            <a:noFill/>
            <a:ln w="19050" cap="rnd" cmpd="sng">
              <a:solidFill>
                <a:srgbClr val="00206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70C0"/>
                </a:solidFill>
              </a:endParaRPr>
            </a:p>
          </p:txBody>
        </p:sp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2193FCDB-6ADE-4866-9B83-1351AEDA5D3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6246161" y="884529"/>
              <a:ext cx="1756779" cy="136150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694557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B674D-5A3B-D5C4-D60C-BFA0D4D0C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572681"/>
            <a:ext cx="8520600" cy="449199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Garamond" panose="02020404030301010803" pitchFamily="18" charset="0"/>
              </a:rPr>
              <a:t>CSS – Classes and IDs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F3CA8C-EE93-9629-AB5E-561F92ECD6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996730"/>
            <a:ext cx="8539694" cy="354324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endParaRPr lang="en-US" dirty="0">
              <a:latin typeface="Garamond" panose="02020404030301010803" pitchFamily="18" charset="0"/>
            </a:endParaRPr>
          </a:p>
          <a:p>
            <a:pPr marL="114300" indent="0">
              <a:lnSpc>
                <a:spcPct val="150000"/>
              </a:lnSpc>
              <a:buNone/>
            </a:pPr>
            <a:endParaRPr lang="en-US" dirty="0">
              <a:latin typeface="Garamond" panose="02020404030301010803" pitchFamily="18" charset="0"/>
            </a:endParaRPr>
          </a:p>
          <a:p>
            <a:pPr marL="114300" indent="0">
              <a:lnSpc>
                <a:spcPct val="150000"/>
              </a:lnSpc>
              <a:buNone/>
            </a:pPr>
            <a:endParaRPr lang="en-US" dirty="0">
              <a:latin typeface="Garamond" panose="02020404030301010803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B5632B7-331D-3A45-A6BF-B47C5E359F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100" t="-1870" r="389" b="16397"/>
          <a:stretch/>
        </p:blipFill>
        <p:spPr>
          <a:xfrm>
            <a:off x="3608787" y="-18322"/>
            <a:ext cx="1456989" cy="587624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C2632B4F-7970-E84F-87E8-06C4FAECFE0A}"/>
              </a:ext>
            </a:extLst>
          </p:cNvPr>
          <p:cNvGrpSpPr/>
          <p:nvPr/>
        </p:nvGrpSpPr>
        <p:grpSpPr>
          <a:xfrm>
            <a:off x="447841" y="4539978"/>
            <a:ext cx="8403552" cy="611556"/>
            <a:chOff x="200952" y="4489704"/>
            <a:chExt cx="8861093" cy="643279"/>
          </a:xfrm>
        </p:grpSpPr>
        <p:pic>
          <p:nvPicPr>
            <p:cNvPr id="22" name="Picture 2" descr="University of Calabar Nigeria">
              <a:extLst>
                <a:ext uri="{FF2B5EF4-FFF2-40B4-BE49-F238E27FC236}">
                  <a16:creationId xmlns:a16="http://schemas.microsoft.com/office/drawing/2014/main" id="{60DF5868-01D7-BC46-A934-186EE64C344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30551" y="4659892"/>
              <a:ext cx="1495687" cy="4212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6" descr="Academic Hive - Get access to global opportunities and open education  resources - Academic Hive">
              <a:extLst>
                <a:ext uri="{FF2B5EF4-FFF2-40B4-BE49-F238E27FC236}">
                  <a16:creationId xmlns:a16="http://schemas.microsoft.com/office/drawing/2014/main" id="{1D305930-1B5D-2C44-BEEB-258440C8C2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0952" y="4489704"/>
              <a:ext cx="1173055" cy="5828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14" descr="HTML5 sicss_h_m logo">
              <a:extLst>
                <a:ext uri="{FF2B5EF4-FFF2-40B4-BE49-F238E27FC236}">
                  <a16:creationId xmlns:a16="http://schemas.microsoft.com/office/drawing/2014/main" id="{9611421C-BFCE-5142-9D7E-36ACCF5C02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95113" y="4629866"/>
              <a:ext cx="1028956" cy="503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16">
              <a:extLst>
                <a:ext uri="{FF2B5EF4-FFF2-40B4-BE49-F238E27FC236}">
                  <a16:creationId xmlns:a16="http://schemas.microsoft.com/office/drawing/2014/main" id="{FE08FCDE-2D0A-984D-A9B0-3732B333192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37156" y="4659892"/>
              <a:ext cx="624889" cy="4212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18">
              <a:extLst>
                <a:ext uri="{FF2B5EF4-FFF2-40B4-BE49-F238E27FC236}">
                  <a16:creationId xmlns:a16="http://schemas.microsoft.com/office/drawing/2014/main" id="{5CB3D9E6-3DB2-9F43-9D9B-52C22DCEB29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20629" y="4720048"/>
              <a:ext cx="1077628" cy="3524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B2411D56-78CE-AA43-BE70-C03E32B2DEC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760361" y="4669422"/>
              <a:ext cx="763212" cy="424007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86303BA8-8828-2A4D-A1E2-41D80A20B1A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941849" y="4669676"/>
              <a:ext cx="763212" cy="423753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A006BD6C-00D9-724E-80F7-67B6AD93781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620429" y="4721707"/>
              <a:ext cx="1403344" cy="350836"/>
            </a:xfrm>
            <a:prstGeom prst="rect">
              <a:avLst/>
            </a:prstGeom>
          </p:spPr>
        </p:pic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5C872E34-DDC2-4758-B2A0-060AC9EEFBAD}"/>
              </a:ext>
            </a:extLst>
          </p:cNvPr>
          <p:cNvSpPr txBox="1"/>
          <p:nvPr/>
        </p:nvSpPr>
        <p:spPr>
          <a:xfrm>
            <a:off x="844536" y="1123779"/>
            <a:ext cx="1925205" cy="83099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marL="114300" indent="0">
              <a:buNone/>
            </a:pPr>
            <a:r>
              <a:rPr lang="en-US" sz="1600" dirty="0">
                <a:latin typeface="Garamond" panose="02020404030301010803" pitchFamily="18" charset="0"/>
              </a:rPr>
              <a:t>.class {</a:t>
            </a:r>
          </a:p>
          <a:p>
            <a:pPr marL="114300" indent="0">
              <a:buNone/>
            </a:pPr>
            <a:r>
              <a:rPr lang="en-US" sz="1600" dirty="0">
                <a:latin typeface="Garamond" panose="02020404030301010803" pitchFamily="18" charset="0"/>
              </a:rPr>
              <a:t>     property: value;</a:t>
            </a:r>
          </a:p>
          <a:p>
            <a:pPr marL="114300" indent="0">
              <a:buNone/>
            </a:pPr>
            <a:r>
              <a:rPr lang="en-US" sz="1600" dirty="0">
                <a:latin typeface="Garamond" panose="02020404030301010803" pitchFamily="18" charset="0"/>
              </a:rPr>
              <a:t>}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03CEA42-C1CE-4DFE-A188-9EF157CBB710}"/>
              </a:ext>
            </a:extLst>
          </p:cNvPr>
          <p:cNvSpPr txBox="1"/>
          <p:nvPr/>
        </p:nvSpPr>
        <p:spPr>
          <a:xfrm>
            <a:off x="844536" y="2028018"/>
            <a:ext cx="1925205" cy="156966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marL="114300" indent="0">
              <a:buNone/>
            </a:pPr>
            <a:r>
              <a:rPr lang="en-US" sz="1600" dirty="0">
                <a:latin typeface="Garamond" panose="02020404030301010803" pitchFamily="18" charset="0"/>
              </a:rPr>
              <a:t>.class1 {</a:t>
            </a:r>
          </a:p>
          <a:p>
            <a:pPr marL="114300" indent="0">
              <a:buNone/>
            </a:pPr>
            <a:r>
              <a:rPr lang="en-US" sz="1600" dirty="0">
                <a:latin typeface="Garamond" panose="02020404030301010803" pitchFamily="18" charset="0"/>
              </a:rPr>
              <a:t>     property: value;</a:t>
            </a:r>
          </a:p>
          <a:p>
            <a:pPr marL="114300" indent="0">
              <a:buNone/>
            </a:pPr>
            <a:r>
              <a:rPr lang="en-US" sz="1600" dirty="0">
                <a:latin typeface="Garamond" panose="02020404030301010803" pitchFamily="18" charset="0"/>
              </a:rPr>
              <a:t>}</a:t>
            </a:r>
          </a:p>
          <a:p>
            <a:pPr marL="114300" indent="0">
              <a:buNone/>
            </a:pPr>
            <a:r>
              <a:rPr lang="en-US" sz="1600" dirty="0">
                <a:latin typeface="Garamond" panose="02020404030301010803" pitchFamily="18" charset="0"/>
              </a:rPr>
              <a:t>.class2 {</a:t>
            </a:r>
          </a:p>
          <a:p>
            <a:pPr marL="114300" indent="0">
              <a:buNone/>
            </a:pPr>
            <a:r>
              <a:rPr lang="en-US" sz="1600" dirty="0">
                <a:latin typeface="Garamond" panose="02020404030301010803" pitchFamily="18" charset="0"/>
              </a:rPr>
              <a:t>     property: value;</a:t>
            </a:r>
          </a:p>
          <a:p>
            <a:pPr marL="114300" indent="0">
              <a:buNone/>
            </a:pPr>
            <a:r>
              <a:rPr lang="en-US" sz="1600" dirty="0">
                <a:latin typeface="Garamond" panose="02020404030301010803" pitchFamily="18" charset="0"/>
              </a:rPr>
              <a:t>}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C0D66F1-61D1-46EA-858C-53949D290247}"/>
              </a:ext>
            </a:extLst>
          </p:cNvPr>
          <p:cNvSpPr txBox="1"/>
          <p:nvPr/>
        </p:nvSpPr>
        <p:spPr>
          <a:xfrm>
            <a:off x="3442158" y="1157726"/>
            <a:ext cx="4464719" cy="704616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marL="114300" indent="0">
              <a:lnSpc>
                <a:spcPct val="150000"/>
              </a:lnSpc>
              <a:buNone/>
            </a:pPr>
            <a:r>
              <a:rPr lang="en-US" dirty="0">
                <a:solidFill>
                  <a:srgbClr val="002060"/>
                </a:solidFill>
                <a:latin typeface="Merriweather" panose="00000500000000000000" pitchFamily="2" charset="0"/>
              </a:rPr>
              <a:t>html %&gt;% </a:t>
            </a:r>
            <a:r>
              <a:rPr lang="en-US" dirty="0" err="1">
                <a:solidFill>
                  <a:srgbClr val="002060"/>
                </a:solidFill>
                <a:latin typeface="Merriweather" panose="00000500000000000000" pitchFamily="2" charset="0"/>
              </a:rPr>
              <a:t>html_elements</a:t>
            </a:r>
            <a:r>
              <a:rPr lang="en-US" dirty="0">
                <a:solidFill>
                  <a:srgbClr val="002060"/>
                </a:solidFill>
                <a:latin typeface="Merriweather" panose="00000500000000000000" pitchFamily="2" charset="0"/>
              </a:rPr>
              <a:t>(“.class”)</a:t>
            </a:r>
          </a:p>
          <a:p>
            <a:pPr marL="114300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  <a:latin typeface="Merriweather" panose="00000500000000000000" pitchFamily="2" charset="0"/>
              </a:rPr>
              <a:t>html %&gt;% </a:t>
            </a:r>
            <a:r>
              <a:rPr lang="en-US" dirty="0" err="1">
                <a:solidFill>
                  <a:srgbClr val="002060"/>
                </a:solidFill>
                <a:latin typeface="Merriweather" panose="00000500000000000000" pitchFamily="2" charset="0"/>
              </a:rPr>
              <a:t>html_elements</a:t>
            </a:r>
            <a:r>
              <a:rPr lang="en-US" dirty="0">
                <a:solidFill>
                  <a:srgbClr val="002060"/>
                </a:solidFill>
                <a:latin typeface="Merriweather" panose="00000500000000000000" pitchFamily="2" charset="0"/>
              </a:rPr>
              <a:t>(“h1.class”)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553E2F8-2302-4FDA-B647-C4DBEE13EBDA}"/>
              </a:ext>
            </a:extLst>
          </p:cNvPr>
          <p:cNvSpPr txBox="1"/>
          <p:nvPr/>
        </p:nvSpPr>
        <p:spPr>
          <a:xfrm>
            <a:off x="3426131" y="2578726"/>
            <a:ext cx="4464719" cy="381451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marL="114300" indent="0">
              <a:lnSpc>
                <a:spcPct val="150000"/>
              </a:lnSpc>
              <a:buNone/>
            </a:pPr>
            <a:r>
              <a:rPr lang="en-US" dirty="0">
                <a:solidFill>
                  <a:srgbClr val="002060"/>
                </a:solidFill>
                <a:latin typeface="Merriweather" panose="00000500000000000000" pitchFamily="2" charset="0"/>
              </a:rPr>
              <a:t>html %&gt;% </a:t>
            </a:r>
            <a:r>
              <a:rPr lang="en-US" dirty="0" err="1">
                <a:solidFill>
                  <a:srgbClr val="002060"/>
                </a:solidFill>
                <a:latin typeface="Merriweather" panose="00000500000000000000" pitchFamily="2" charset="0"/>
              </a:rPr>
              <a:t>html_elements</a:t>
            </a:r>
            <a:r>
              <a:rPr lang="en-US" dirty="0">
                <a:solidFill>
                  <a:srgbClr val="002060"/>
                </a:solidFill>
                <a:latin typeface="Merriweather" panose="00000500000000000000" pitchFamily="2" charset="0"/>
              </a:rPr>
              <a:t>(“.class1.class2”)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31C4FC6-0043-47DD-9072-4236302D3D6A}"/>
              </a:ext>
            </a:extLst>
          </p:cNvPr>
          <p:cNvSpPr txBox="1"/>
          <p:nvPr/>
        </p:nvSpPr>
        <p:spPr>
          <a:xfrm>
            <a:off x="844536" y="3675387"/>
            <a:ext cx="1925205" cy="83099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marL="114300" indent="0">
              <a:buNone/>
            </a:pPr>
            <a:r>
              <a:rPr lang="en-US" sz="1600" dirty="0">
                <a:latin typeface="Garamond" panose="02020404030301010803" pitchFamily="18" charset="0"/>
              </a:rPr>
              <a:t>#id  {</a:t>
            </a:r>
          </a:p>
          <a:p>
            <a:pPr marL="114300" indent="0">
              <a:buNone/>
            </a:pPr>
            <a:r>
              <a:rPr lang="en-US" sz="1600" dirty="0">
                <a:latin typeface="Garamond" panose="02020404030301010803" pitchFamily="18" charset="0"/>
              </a:rPr>
              <a:t>     property: value;</a:t>
            </a:r>
          </a:p>
          <a:p>
            <a:pPr marL="114300" indent="0">
              <a:buNone/>
            </a:pPr>
            <a:r>
              <a:rPr lang="en-US" sz="1600" dirty="0">
                <a:latin typeface="Garamond" panose="02020404030301010803" pitchFamily="18" charset="0"/>
              </a:rPr>
              <a:t>}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250781F-F8D6-4B76-870D-C7C610D4CC7B}"/>
              </a:ext>
            </a:extLst>
          </p:cNvPr>
          <p:cNvSpPr txBox="1"/>
          <p:nvPr/>
        </p:nvSpPr>
        <p:spPr>
          <a:xfrm>
            <a:off x="3439931" y="3900159"/>
            <a:ext cx="4464719" cy="381451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marL="114300" indent="0">
              <a:lnSpc>
                <a:spcPct val="150000"/>
              </a:lnSpc>
              <a:buNone/>
            </a:pPr>
            <a:r>
              <a:rPr lang="en-US" dirty="0">
                <a:solidFill>
                  <a:srgbClr val="002060"/>
                </a:solidFill>
                <a:latin typeface="Merriweather" panose="00000500000000000000" pitchFamily="2" charset="0"/>
              </a:rPr>
              <a:t>html %&gt;% </a:t>
            </a:r>
            <a:r>
              <a:rPr lang="en-US" dirty="0" err="1">
                <a:solidFill>
                  <a:srgbClr val="002060"/>
                </a:solidFill>
                <a:latin typeface="Merriweather" panose="00000500000000000000" pitchFamily="2" charset="0"/>
              </a:rPr>
              <a:t>html_elements</a:t>
            </a:r>
            <a:r>
              <a:rPr lang="en-US" dirty="0">
                <a:solidFill>
                  <a:srgbClr val="002060"/>
                </a:solidFill>
                <a:latin typeface="Merriweather" panose="00000500000000000000" pitchFamily="2" charset="0"/>
              </a:rPr>
              <a:t>(“#id”)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7101C2E-C0D5-4F2B-9E91-002F385DBBC7}"/>
              </a:ext>
            </a:extLst>
          </p:cNvPr>
          <p:cNvCxnSpPr>
            <a:cxnSpLocks/>
          </p:cNvCxnSpPr>
          <p:nvPr/>
        </p:nvCxnSpPr>
        <p:spPr>
          <a:xfrm>
            <a:off x="2783541" y="1512964"/>
            <a:ext cx="658617" cy="1"/>
          </a:xfrm>
          <a:prstGeom prst="line">
            <a:avLst/>
          </a:prstGeom>
          <a:ln w="127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46E5432-834B-4C5C-B861-93AE5A9A6058}"/>
              </a:ext>
            </a:extLst>
          </p:cNvPr>
          <p:cNvCxnSpPr>
            <a:cxnSpLocks/>
          </p:cNvCxnSpPr>
          <p:nvPr/>
        </p:nvCxnSpPr>
        <p:spPr>
          <a:xfrm>
            <a:off x="2769741" y="2773203"/>
            <a:ext cx="658617" cy="1"/>
          </a:xfrm>
          <a:prstGeom prst="line">
            <a:avLst/>
          </a:prstGeom>
          <a:ln w="127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C864BBDC-5328-410F-BEBC-9143D9730059}"/>
              </a:ext>
            </a:extLst>
          </p:cNvPr>
          <p:cNvCxnSpPr>
            <a:cxnSpLocks/>
          </p:cNvCxnSpPr>
          <p:nvPr/>
        </p:nvCxnSpPr>
        <p:spPr>
          <a:xfrm>
            <a:off x="2783541" y="4124700"/>
            <a:ext cx="658617" cy="1"/>
          </a:xfrm>
          <a:prstGeom prst="line">
            <a:avLst/>
          </a:prstGeom>
          <a:ln w="127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84796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2B5632B7-331D-3A45-A6BF-B47C5E359F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100" t="-1870" r="389" b="16397"/>
          <a:stretch/>
        </p:blipFill>
        <p:spPr>
          <a:xfrm>
            <a:off x="3608787" y="-18322"/>
            <a:ext cx="1456989" cy="587624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C2632B4F-7970-E84F-87E8-06C4FAECFE0A}"/>
              </a:ext>
            </a:extLst>
          </p:cNvPr>
          <p:cNvGrpSpPr/>
          <p:nvPr/>
        </p:nvGrpSpPr>
        <p:grpSpPr>
          <a:xfrm>
            <a:off x="447841" y="4539978"/>
            <a:ext cx="8403552" cy="611556"/>
            <a:chOff x="200952" y="4489704"/>
            <a:chExt cx="8861093" cy="643279"/>
          </a:xfrm>
        </p:grpSpPr>
        <p:pic>
          <p:nvPicPr>
            <p:cNvPr id="22" name="Picture 2" descr="University of Calabar Nigeria">
              <a:extLst>
                <a:ext uri="{FF2B5EF4-FFF2-40B4-BE49-F238E27FC236}">
                  <a16:creationId xmlns:a16="http://schemas.microsoft.com/office/drawing/2014/main" id="{60DF5868-01D7-BC46-A934-186EE64C344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30551" y="4659892"/>
              <a:ext cx="1495687" cy="4212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6" descr="Academic Hive - Get access to global opportunities and open education  resources - Academic Hive">
              <a:extLst>
                <a:ext uri="{FF2B5EF4-FFF2-40B4-BE49-F238E27FC236}">
                  <a16:creationId xmlns:a16="http://schemas.microsoft.com/office/drawing/2014/main" id="{1D305930-1B5D-2C44-BEEB-258440C8C2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0952" y="4489704"/>
              <a:ext cx="1173055" cy="5828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14" descr="HTML5 sicss_h_m logo">
              <a:extLst>
                <a:ext uri="{FF2B5EF4-FFF2-40B4-BE49-F238E27FC236}">
                  <a16:creationId xmlns:a16="http://schemas.microsoft.com/office/drawing/2014/main" id="{9611421C-BFCE-5142-9D7E-36ACCF5C02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95113" y="4629866"/>
              <a:ext cx="1028956" cy="503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16">
              <a:extLst>
                <a:ext uri="{FF2B5EF4-FFF2-40B4-BE49-F238E27FC236}">
                  <a16:creationId xmlns:a16="http://schemas.microsoft.com/office/drawing/2014/main" id="{FE08FCDE-2D0A-984D-A9B0-3732B333192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37156" y="4659892"/>
              <a:ext cx="624889" cy="4212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18">
              <a:extLst>
                <a:ext uri="{FF2B5EF4-FFF2-40B4-BE49-F238E27FC236}">
                  <a16:creationId xmlns:a16="http://schemas.microsoft.com/office/drawing/2014/main" id="{5CB3D9E6-3DB2-9F43-9D9B-52C22DCEB29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20629" y="4720048"/>
              <a:ext cx="1077628" cy="3524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B2411D56-78CE-AA43-BE70-C03E32B2DEC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760361" y="4669422"/>
              <a:ext cx="763212" cy="424007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86303BA8-8828-2A4D-A1E2-41D80A20B1A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941849" y="4669676"/>
              <a:ext cx="763212" cy="423753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A006BD6C-00D9-724E-80F7-67B6AD93781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620429" y="4721707"/>
              <a:ext cx="1403344" cy="350836"/>
            </a:xfrm>
            <a:prstGeom prst="rect">
              <a:avLst/>
            </a:prstGeom>
          </p:spPr>
        </p:pic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4F3F2117-E107-441B-BBEB-F95A5B30ED86}"/>
              </a:ext>
            </a:extLst>
          </p:cNvPr>
          <p:cNvGrpSpPr/>
          <p:nvPr/>
        </p:nvGrpSpPr>
        <p:grpSpPr>
          <a:xfrm>
            <a:off x="921491" y="1109039"/>
            <a:ext cx="7435255" cy="2925421"/>
            <a:chOff x="915890" y="884529"/>
            <a:chExt cx="7435255" cy="2925421"/>
          </a:xfrm>
        </p:grpSpPr>
        <p:sp>
          <p:nvSpPr>
            <p:cNvPr id="17" name="Google Shape;150;p19">
              <a:extLst>
                <a:ext uri="{FF2B5EF4-FFF2-40B4-BE49-F238E27FC236}">
                  <a16:creationId xmlns:a16="http://schemas.microsoft.com/office/drawing/2014/main" id="{978BA845-E8A1-49AD-B457-9D8D3EDA9322}"/>
                </a:ext>
              </a:extLst>
            </p:cNvPr>
            <p:cNvSpPr txBox="1">
              <a:spLocks/>
            </p:cNvSpPr>
            <p:nvPr/>
          </p:nvSpPr>
          <p:spPr>
            <a:xfrm>
              <a:off x="915890" y="2650150"/>
              <a:ext cx="7367400" cy="1159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en-US" sz="5400" b="1">
                  <a:solidFill>
                    <a:srgbClr val="0070C0"/>
                  </a:solidFill>
                  <a:latin typeface="Garamond" panose="02020404030301010803" pitchFamily="18" charset="0"/>
                </a:rPr>
                <a:t>Now, let’s practice</a:t>
              </a:r>
              <a:endParaRPr lang="en-US" sz="5400" b="1" dirty="0">
                <a:solidFill>
                  <a:srgbClr val="0070C0"/>
                </a:solidFill>
                <a:latin typeface="Garamond" panose="02020404030301010803" pitchFamily="18" charset="0"/>
              </a:endParaRP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8F368770-CA61-478A-8470-8108C5CD300A}"/>
                </a:ext>
              </a:extLst>
            </p:cNvPr>
            <p:cNvGrpSpPr/>
            <p:nvPr/>
          </p:nvGrpSpPr>
          <p:grpSpPr>
            <a:xfrm>
              <a:off x="6487665" y="2367985"/>
              <a:ext cx="676638" cy="699296"/>
              <a:chOff x="6662475" y="2367985"/>
              <a:chExt cx="676638" cy="699296"/>
            </a:xfrm>
          </p:grpSpPr>
          <p:sp>
            <p:nvSpPr>
              <p:cNvPr id="19" name="Google Shape;156;p19">
                <a:extLst>
                  <a:ext uri="{FF2B5EF4-FFF2-40B4-BE49-F238E27FC236}">
                    <a16:creationId xmlns:a16="http://schemas.microsoft.com/office/drawing/2014/main" id="{B2238C4B-4777-4194-960B-A537BAB8F730}"/>
                  </a:ext>
                </a:extLst>
              </p:cNvPr>
              <p:cNvSpPr/>
              <p:nvPr/>
            </p:nvSpPr>
            <p:spPr>
              <a:xfrm rot="21012506">
                <a:off x="6662475" y="2367985"/>
                <a:ext cx="676638" cy="676644"/>
              </a:xfrm>
              <a:custGeom>
                <a:avLst/>
                <a:gdLst/>
                <a:ahLst/>
                <a:cxnLst/>
                <a:rect l="l" t="t" r="r" b="b"/>
                <a:pathLst>
                  <a:path w="17683" h="17682" fill="none" extrusionOk="0">
                    <a:moveTo>
                      <a:pt x="11472" y="17292"/>
                    </a:moveTo>
                    <a:lnTo>
                      <a:pt x="11472" y="12153"/>
                    </a:lnTo>
                    <a:lnTo>
                      <a:pt x="16416" y="7209"/>
                    </a:lnTo>
                    <a:lnTo>
                      <a:pt x="16416" y="7209"/>
                    </a:lnTo>
                    <a:lnTo>
                      <a:pt x="16562" y="7063"/>
                    </a:lnTo>
                    <a:lnTo>
                      <a:pt x="16684" y="6868"/>
                    </a:lnTo>
                    <a:lnTo>
                      <a:pt x="16830" y="6674"/>
                    </a:lnTo>
                    <a:lnTo>
                      <a:pt x="16927" y="6479"/>
                    </a:lnTo>
                    <a:lnTo>
                      <a:pt x="17146" y="6040"/>
                    </a:lnTo>
                    <a:lnTo>
                      <a:pt x="17317" y="5553"/>
                    </a:lnTo>
                    <a:lnTo>
                      <a:pt x="17439" y="5042"/>
                    </a:lnTo>
                    <a:lnTo>
                      <a:pt x="17560" y="4506"/>
                    </a:lnTo>
                    <a:lnTo>
                      <a:pt x="17633" y="3970"/>
                    </a:lnTo>
                    <a:lnTo>
                      <a:pt x="17658" y="3434"/>
                    </a:lnTo>
                    <a:lnTo>
                      <a:pt x="17682" y="2898"/>
                    </a:lnTo>
                    <a:lnTo>
                      <a:pt x="17682" y="2411"/>
                    </a:lnTo>
                    <a:lnTo>
                      <a:pt x="17658" y="1949"/>
                    </a:lnTo>
                    <a:lnTo>
                      <a:pt x="17609" y="1510"/>
                    </a:lnTo>
                    <a:lnTo>
                      <a:pt x="17536" y="1145"/>
                    </a:lnTo>
                    <a:lnTo>
                      <a:pt x="17463" y="828"/>
                    </a:lnTo>
                    <a:lnTo>
                      <a:pt x="17366" y="585"/>
                    </a:lnTo>
                    <a:lnTo>
                      <a:pt x="17292" y="487"/>
                    </a:lnTo>
                    <a:lnTo>
                      <a:pt x="17244" y="439"/>
                    </a:lnTo>
                    <a:lnTo>
                      <a:pt x="17244" y="439"/>
                    </a:lnTo>
                    <a:lnTo>
                      <a:pt x="17195" y="390"/>
                    </a:lnTo>
                    <a:lnTo>
                      <a:pt x="17098" y="317"/>
                    </a:lnTo>
                    <a:lnTo>
                      <a:pt x="16854" y="219"/>
                    </a:lnTo>
                    <a:lnTo>
                      <a:pt x="16537" y="146"/>
                    </a:lnTo>
                    <a:lnTo>
                      <a:pt x="16172" y="73"/>
                    </a:lnTo>
                    <a:lnTo>
                      <a:pt x="15734" y="25"/>
                    </a:lnTo>
                    <a:lnTo>
                      <a:pt x="15271" y="0"/>
                    </a:lnTo>
                    <a:lnTo>
                      <a:pt x="14784" y="0"/>
                    </a:lnTo>
                    <a:lnTo>
                      <a:pt x="14248" y="25"/>
                    </a:lnTo>
                    <a:lnTo>
                      <a:pt x="13712" y="49"/>
                    </a:lnTo>
                    <a:lnTo>
                      <a:pt x="13176" y="122"/>
                    </a:lnTo>
                    <a:lnTo>
                      <a:pt x="12641" y="244"/>
                    </a:lnTo>
                    <a:lnTo>
                      <a:pt x="12129" y="366"/>
                    </a:lnTo>
                    <a:lnTo>
                      <a:pt x="11642" y="536"/>
                    </a:lnTo>
                    <a:lnTo>
                      <a:pt x="11204" y="755"/>
                    </a:lnTo>
                    <a:lnTo>
                      <a:pt x="10985" y="853"/>
                    </a:lnTo>
                    <a:lnTo>
                      <a:pt x="10814" y="999"/>
                    </a:lnTo>
                    <a:lnTo>
                      <a:pt x="10619" y="1121"/>
                    </a:lnTo>
                    <a:lnTo>
                      <a:pt x="10473" y="1267"/>
                    </a:lnTo>
                    <a:lnTo>
                      <a:pt x="5529" y="6211"/>
                    </a:lnTo>
                    <a:lnTo>
                      <a:pt x="390" y="6211"/>
                    </a:lnTo>
                    <a:lnTo>
                      <a:pt x="390" y="6211"/>
                    </a:lnTo>
                    <a:lnTo>
                      <a:pt x="244" y="6235"/>
                    </a:lnTo>
                    <a:lnTo>
                      <a:pt x="147" y="6259"/>
                    </a:lnTo>
                    <a:lnTo>
                      <a:pt x="49" y="6308"/>
                    </a:lnTo>
                    <a:lnTo>
                      <a:pt x="0" y="6381"/>
                    </a:lnTo>
                    <a:lnTo>
                      <a:pt x="0" y="6454"/>
                    </a:lnTo>
                    <a:lnTo>
                      <a:pt x="25" y="6552"/>
                    </a:lnTo>
                    <a:lnTo>
                      <a:pt x="74" y="6649"/>
                    </a:lnTo>
                    <a:lnTo>
                      <a:pt x="171" y="6771"/>
                    </a:lnTo>
                    <a:lnTo>
                      <a:pt x="2582" y="9158"/>
                    </a:lnTo>
                    <a:lnTo>
                      <a:pt x="2265" y="9474"/>
                    </a:lnTo>
                    <a:lnTo>
                      <a:pt x="950" y="9718"/>
                    </a:lnTo>
                    <a:lnTo>
                      <a:pt x="950" y="9718"/>
                    </a:lnTo>
                    <a:lnTo>
                      <a:pt x="804" y="9767"/>
                    </a:lnTo>
                    <a:lnTo>
                      <a:pt x="682" y="9815"/>
                    </a:lnTo>
                    <a:lnTo>
                      <a:pt x="609" y="9913"/>
                    </a:lnTo>
                    <a:lnTo>
                      <a:pt x="561" y="9986"/>
                    </a:lnTo>
                    <a:lnTo>
                      <a:pt x="561" y="10083"/>
                    </a:lnTo>
                    <a:lnTo>
                      <a:pt x="585" y="10205"/>
                    </a:lnTo>
                    <a:lnTo>
                      <a:pt x="634" y="10302"/>
                    </a:lnTo>
                    <a:lnTo>
                      <a:pt x="731" y="10424"/>
                    </a:lnTo>
                    <a:lnTo>
                      <a:pt x="7258" y="16951"/>
                    </a:lnTo>
                    <a:lnTo>
                      <a:pt x="7258" y="16951"/>
                    </a:lnTo>
                    <a:lnTo>
                      <a:pt x="7380" y="17049"/>
                    </a:lnTo>
                    <a:lnTo>
                      <a:pt x="7477" y="17097"/>
                    </a:lnTo>
                    <a:lnTo>
                      <a:pt x="7599" y="17122"/>
                    </a:lnTo>
                    <a:lnTo>
                      <a:pt x="7697" y="17122"/>
                    </a:lnTo>
                    <a:lnTo>
                      <a:pt x="7770" y="17073"/>
                    </a:lnTo>
                    <a:lnTo>
                      <a:pt x="7867" y="17000"/>
                    </a:lnTo>
                    <a:lnTo>
                      <a:pt x="7916" y="16878"/>
                    </a:lnTo>
                    <a:lnTo>
                      <a:pt x="7965" y="16732"/>
                    </a:lnTo>
                    <a:lnTo>
                      <a:pt x="8208" y="15417"/>
                    </a:lnTo>
                    <a:lnTo>
                      <a:pt x="8525" y="15100"/>
                    </a:lnTo>
                    <a:lnTo>
                      <a:pt x="10911" y="17511"/>
                    </a:lnTo>
                    <a:lnTo>
                      <a:pt x="10911" y="17511"/>
                    </a:lnTo>
                    <a:lnTo>
                      <a:pt x="11033" y="17609"/>
                    </a:lnTo>
                    <a:lnTo>
                      <a:pt x="11131" y="17658"/>
                    </a:lnTo>
                    <a:lnTo>
                      <a:pt x="11228" y="17682"/>
                    </a:lnTo>
                    <a:lnTo>
                      <a:pt x="11301" y="17682"/>
                    </a:lnTo>
                    <a:lnTo>
                      <a:pt x="11374" y="17633"/>
                    </a:lnTo>
                    <a:lnTo>
                      <a:pt x="11423" y="17536"/>
                    </a:lnTo>
                    <a:lnTo>
                      <a:pt x="11447" y="17438"/>
                    </a:lnTo>
                    <a:lnTo>
                      <a:pt x="11472" y="17292"/>
                    </a:lnTo>
                    <a:lnTo>
                      <a:pt x="11472" y="17292"/>
                    </a:lnTo>
                    <a:close/>
                    <a:moveTo>
                      <a:pt x="6162" y="12202"/>
                    </a:moveTo>
                    <a:lnTo>
                      <a:pt x="6162" y="12202"/>
                    </a:lnTo>
                    <a:lnTo>
                      <a:pt x="6089" y="12275"/>
                    </a:lnTo>
                    <a:lnTo>
                      <a:pt x="6016" y="12324"/>
                    </a:lnTo>
                    <a:lnTo>
                      <a:pt x="5919" y="12348"/>
                    </a:lnTo>
                    <a:lnTo>
                      <a:pt x="5821" y="12348"/>
                    </a:lnTo>
                    <a:lnTo>
                      <a:pt x="5724" y="12348"/>
                    </a:lnTo>
                    <a:lnTo>
                      <a:pt x="5626" y="12324"/>
                    </a:lnTo>
                    <a:lnTo>
                      <a:pt x="5553" y="12275"/>
                    </a:lnTo>
                    <a:lnTo>
                      <a:pt x="5480" y="12202"/>
                    </a:lnTo>
                    <a:lnTo>
                      <a:pt x="5480" y="12202"/>
                    </a:lnTo>
                    <a:lnTo>
                      <a:pt x="5407" y="12129"/>
                    </a:lnTo>
                    <a:lnTo>
                      <a:pt x="5359" y="12056"/>
                    </a:lnTo>
                    <a:lnTo>
                      <a:pt x="5334" y="11959"/>
                    </a:lnTo>
                    <a:lnTo>
                      <a:pt x="5334" y="11861"/>
                    </a:lnTo>
                    <a:lnTo>
                      <a:pt x="5334" y="11764"/>
                    </a:lnTo>
                    <a:lnTo>
                      <a:pt x="5359" y="11666"/>
                    </a:lnTo>
                    <a:lnTo>
                      <a:pt x="5407" y="11593"/>
                    </a:lnTo>
                    <a:lnTo>
                      <a:pt x="5480" y="11520"/>
                    </a:lnTo>
                    <a:lnTo>
                      <a:pt x="8013" y="8987"/>
                    </a:lnTo>
                    <a:lnTo>
                      <a:pt x="8013" y="8987"/>
                    </a:lnTo>
                    <a:lnTo>
                      <a:pt x="8086" y="8939"/>
                    </a:lnTo>
                    <a:lnTo>
                      <a:pt x="8159" y="8890"/>
                    </a:lnTo>
                    <a:lnTo>
                      <a:pt x="8257" y="8865"/>
                    </a:lnTo>
                    <a:lnTo>
                      <a:pt x="8354" y="8841"/>
                    </a:lnTo>
                    <a:lnTo>
                      <a:pt x="8452" y="8865"/>
                    </a:lnTo>
                    <a:lnTo>
                      <a:pt x="8525" y="8890"/>
                    </a:lnTo>
                    <a:lnTo>
                      <a:pt x="8622" y="8939"/>
                    </a:lnTo>
                    <a:lnTo>
                      <a:pt x="8695" y="8987"/>
                    </a:lnTo>
                    <a:lnTo>
                      <a:pt x="8695" y="8987"/>
                    </a:lnTo>
                    <a:lnTo>
                      <a:pt x="8744" y="9060"/>
                    </a:lnTo>
                    <a:lnTo>
                      <a:pt x="8793" y="9158"/>
                    </a:lnTo>
                    <a:lnTo>
                      <a:pt x="8817" y="9231"/>
                    </a:lnTo>
                    <a:lnTo>
                      <a:pt x="8841" y="9328"/>
                    </a:lnTo>
                    <a:lnTo>
                      <a:pt x="8817" y="9426"/>
                    </a:lnTo>
                    <a:lnTo>
                      <a:pt x="8793" y="9523"/>
                    </a:lnTo>
                    <a:lnTo>
                      <a:pt x="8744" y="9596"/>
                    </a:lnTo>
                    <a:lnTo>
                      <a:pt x="8695" y="9669"/>
                    </a:lnTo>
                    <a:lnTo>
                      <a:pt x="6162" y="12202"/>
                    </a:lnTo>
                    <a:close/>
                    <a:moveTo>
                      <a:pt x="13396" y="7307"/>
                    </a:moveTo>
                    <a:lnTo>
                      <a:pt x="13396" y="7307"/>
                    </a:lnTo>
                    <a:lnTo>
                      <a:pt x="13274" y="7404"/>
                    </a:lnTo>
                    <a:lnTo>
                      <a:pt x="13152" y="7477"/>
                    </a:lnTo>
                    <a:lnTo>
                      <a:pt x="13006" y="7526"/>
                    </a:lnTo>
                    <a:lnTo>
                      <a:pt x="12836" y="7550"/>
                    </a:lnTo>
                    <a:lnTo>
                      <a:pt x="12689" y="7526"/>
                    </a:lnTo>
                    <a:lnTo>
                      <a:pt x="12543" y="7477"/>
                    </a:lnTo>
                    <a:lnTo>
                      <a:pt x="12421" y="7404"/>
                    </a:lnTo>
                    <a:lnTo>
                      <a:pt x="12300" y="7307"/>
                    </a:lnTo>
                    <a:lnTo>
                      <a:pt x="10376" y="5383"/>
                    </a:lnTo>
                    <a:lnTo>
                      <a:pt x="10376" y="5383"/>
                    </a:lnTo>
                    <a:lnTo>
                      <a:pt x="10278" y="5261"/>
                    </a:lnTo>
                    <a:lnTo>
                      <a:pt x="10205" y="5139"/>
                    </a:lnTo>
                    <a:lnTo>
                      <a:pt x="10156" y="4993"/>
                    </a:lnTo>
                    <a:lnTo>
                      <a:pt x="10132" y="4847"/>
                    </a:lnTo>
                    <a:lnTo>
                      <a:pt x="10156" y="4676"/>
                    </a:lnTo>
                    <a:lnTo>
                      <a:pt x="10205" y="4530"/>
                    </a:lnTo>
                    <a:lnTo>
                      <a:pt x="10278" y="4408"/>
                    </a:lnTo>
                    <a:lnTo>
                      <a:pt x="10376" y="4287"/>
                    </a:lnTo>
                    <a:lnTo>
                      <a:pt x="10376" y="4287"/>
                    </a:lnTo>
                    <a:lnTo>
                      <a:pt x="11326" y="3313"/>
                    </a:lnTo>
                    <a:lnTo>
                      <a:pt x="11326" y="3313"/>
                    </a:lnTo>
                    <a:lnTo>
                      <a:pt x="11496" y="3166"/>
                    </a:lnTo>
                    <a:lnTo>
                      <a:pt x="11666" y="3045"/>
                    </a:lnTo>
                    <a:lnTo>
                      <a:pt x="11861" y="2947"/>
                    </a:lnTo>
                    <a:lnTo>
                      <a:pt x="12032" y="2850"/>
                    </a:lnTo>
                    <a:lnTo>
                      <a:pt x="12227" y="2777"/>
                    </a:lnTo>
                    <a:lnTo>
                      <a:pt x="12446" y="2728"/>
                    </a:lnTo>
                    <a:lnTo>
                      <a:pt x="12641" y="2704"/>
                    </a:lnTo>
                    <a:lnTo>
                      <a:pt x="12836" y="2704"/>
                    </a:lnTo>
                    <a:lnTo>
                      <a:pt x="13055" y="2704"/>
                    </a:lnTo>
                    <a:lnTo>
                      <a:pt x="13250" y="2728"/>
                    </a:lnTo>
                    <a:lnTo>
                      <a:pt x="13469" y="2777"/>
                    </a:lnTo>
                    <a:lnTo>
                      <a:pt x="13664" y="2850"/>
                    </a:lnTo>
                    <a:lnTo>
                      <a:pt x="13834" y="2947"/>
                    </a:lnTo>
                    <a:lnTo>
                      <a:pt x="14029" y="3045"/>
                    </a:lnTo>
                    <a:lnTo>
                      <a:pt x="14199" y="3166"/>
                    </a:lnTo>
                    <a:lnTo>
                      <a:pt x="14370" y="3313"/>
                    </a:lnTo>
                    <a:lnTo>
                      <a:pt x="14370" y="3313"/>
                    </a:lnTo>
                    <a:lnTo>
                      <a:pt x="14516" y="3483"/>
                    </a:lnTo>
                    <a:lnTo>
                      <a:pt x="14638" y="3653"/>
                    </a:lnTo>
                    <a:lnTo>
                      <a:pt x="14735" y="3848"/>
                    </a:lnTo>
                    <a:lnTo>
                      <a:pt x="14833" y="4019"/>
                    </a:lnTo>
                    <a:lnTo>
                      <a:pt x="14906" y="4214"/>
                    </a:lnTo>
                    <a:lnTo>
                      <a:pt x="14954" y="4433"/>
                    </a:lnTo>
                    <a:lnTo>
                      <a:pt x="14979" y="4628"/>
                    </a:lnTo>
                    <a:lnTo>
                      <a:pt x="14979" y="4847"/>
                    </a:lnTo>
                    <a:lnTo>
                      <a:pt x="14979" y="5042"/>
                    </a:lnTo>
                    <a:lnTo>
                      <a:pt x="14954" y="5237"/>
                    </a:lnTo>
                    <a:lnTo>
                      <a:pt x="14906" y="5456"/>
                    </a:lnTo>
                    <a:lnTo>
                      <a:pt x="14833" y="5651"/>
                    </a:lnTo>
                    <a:lnTo>
                      <a:pt x="14735" y="5821"/>
                    </a:lnTo>
                    <a:lnTo>
                      <a:pt x="14638" y="6016"/>
                    </a:lnTo>
                    <a:lnTo>
                      <a:pt x="14516" y="6186"/>
                    </a:lnTo>
                    <a:lnTo>
                      <a:pt x="14370" y="6357"/>
                    </a:lnTo>
                    <a:lnTo>
                      <a:pt x="14370" y="6357"/>
                    </a:lnTo>
                    <a:lnTo>
                      <a:pt x="13396" y="7307"/>
                    </a:lnTo>
                    <a:lnTo>
                      <a:pt x="13396" y="7307"/>
                    </a:lnTo>
                    <a:close/>
                  </a:path>
                </a:pathLst>
              </a:custGeom>
              <a:noFill/>
              <a:ln w="19050" cap="rnd" cmpd="sng">
                <a:solidFill>
                  <a:srgbClr val="00206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157;p19">
                <a:extLst>
                  <a:ext uri="{FF2B5EF4-FFF2-40B4-BE49-F238E27FC236}">
                    <a16:creationId xmlns:a16="http://schemas.microsoft.com/office/drawing/2014/main" id="{AB1E580E-DE97-46D8-88BA-AFFCBE58E9C1}"/>
                  </a:ext>
                </a:extLst>
              </p:cNvPr>
              <p:cNvSpPr/>
              <p:nvPr/>
            </p:nvSpPr>
            <p:spPr>
              <a:xfrm rot="21012506">
                <a:off x="6738915" y="2942198"/>
                <a:ext cx="111887" cy="111894"/>
              </a:xfrm>
              <a:custGeom>
                <a:avLst/>
                <a:gdLst/>
                <a:ahLst/>
                <a:cxnLst/>
                <a:rect l="l" t="t" r="r" b="b"/>
                <a:pathLst>
                  <a:path w="2924" h="2924" fill="none" extrusionOk="0">
                    <a:moveTo>
                      <a:pt x="2656" y="269"/>
                    </a:moveTo>
                    <a:lnTo>
                      <a:pt x="2656" y="269"/>
                    </a:lnTo>
                    <a:lnTo>
                      <a:pt x="2509" y="147"/>
                    </a:lnTo>
                    <a:lnTo>
                      <a:pt x="2363" y="74"/>
                    </a:lnTo>
                    <a:lnTo>
                      <a:pt x="2193" y="25"/>
                    </a:lnTo>
                    <a:lnTo>
                      <a:pt x="2022" y="1"/>
                    </a:lnTo>
                    <a:lnTo>
                      <a:pt x="1852" y="25"/>
                    </a:lnTo>
                    <a:lnTo>
                      <a:pt x="1681" y="74"/>
                    </a:lnTo>
                    <a:lnTo>
                      <a:pt x="1511" y="147"/>
                    </a:lnTo>
                    <a:lnTo>
                      <a:pt x="1365" y="269"/>
                    </a:lnTo>
                    <a:lnTo>
                      <a:pt x="1365" y="269"/>
                    </a:lnTo>
                    <a:lnTo>
                      <a:pt x="1219" y="488"/>
                    </a:lnTo>
                    <a:lnTo>
                      <a:pt x="999" y="829"/>
                    </a:lnTo>
                    <a:lnTo>
                      <a:pt x="561" y="1730"/>
                    </a:lnTo>
                    <a:lnTo>
                      <a:pt x="171" y="2558"/>
                    </a:lnTo>
                    <a:lnTo>
                      <a:pt x="1" y="2924"/>
                    </a:lnTo>
                    <a:lnTo>
                      <a:pt x="1" y="2924"/>
                    </a:lnTo>
                    <a:lnTo>
                      <a:pt x="366" y="2753"/>
                    </a:lnTo>
                    <a:lnTo>
                      <a:pt x="1194" y="2363"/>
                    </a:lnTo>
                    <a:lnTo>
                      <a:pt x="2095" y="1925"/>
                    </a:lnTo>
                    <a:lnTo>
                      <a:pt x="2436" y="1706"/>
                    </a:lnTo>
                    <a:lnTo>
                      <a:pt x="2656" y="1560"/>
                    </a:lnTo>
                    <a:lnTo>
                      <a:pt x="2656" y="1560"/>
                    </a:lnTo>
                    <a:lnTo>
                      <a:pt x="2777" y="1414"/>
                    </a:lnTo>
                    <a:lnTo>
                      <a:pt x="2850" y="1243"/>
                    </a:lnTo>
                    <a:lnTo>
                      <a:pt x="2899" y="1073"/>
                    </a:lnTo>
                    <a:lnTo>
                      <a:pt x="2923" y="902"/>
                    </a:lnTo>
                    <a:lnTo>
                      <a:pt x="2899" y="732"/>
                    </a:lnTo>
                    <a:lnTo>
                      <a:pt x="2850" y="561"/>
                    </a:lnTo>
                    <a:lnTo>
                      <a:pt x="2777" y="415"/>
                    </a:lnTo>
                    <a:lnTo>
                      <a:pt x="2656" y="269"/>
                    </a:lnTo>
                    <a:lnTo>
                      <a:pt x="2656" y="269"/>
                    </a:lnTo>
                    <a:close/>
                  </a:path>
                </a:pathLst>
              </a:custGeom>
              <a:noFill/>
              <a:ln w="19050" cap="rnd" cmpd="sng">
                <a:solidFill>
                  <a:srgbClr val="00206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158;p19">
                <a:extLst>
                  <a:ext uri="{FF2B5EF4-FFF2-40B4-BE49-F238E27FC236}">
                    <a16:creationId xmlns:a16="http://schemas.microsoft.com/office/drawing/2014/main" id="{C7DE1696-F536-427D-B6B1-2AD2ADC0D895}"/>
                  </a:ext>
                </a:extLst>
              </p:cNvPr>
              <p:cNvSpPr/>
              <p:nvPr/>
            </p:nvSpPr>
            <p:spPr>
              <a:xfrm rot="21012506">
                <a:off x="6832303" y="2995453"/>
                <a:ext cx="71823" cy="71828"/>
              </a:xfrm>
              <a:custGeom>
                <a:avLst/>
                <a:gdLst/>
                <a:ahLst/>
                <a:cxnLst/>
                <a:rect l="l" t="t" r="r" b="b"/>
                <a:pathLst>
                  <a:path w="1877" h="1877" fill="none" extrusionOk="0">
                    <a:moveTo>
                      <a:pt x="1657" y="244"/>
                    </a:moveTo>
                    <a:lnTo>
                      <a:pt x="1657" y="244"/>
                    </a:lnTo>
                    <a:lnTo>
                      <a:pt x="1535" y="147"/>
                    </a:lnTo>
                    <a:lnTo>
                      <a:pt x="1413" y="74"/>
                    </a:lnTo>
                    <a:lnTo>
                      <a:pt x="1267" y="25"/>
                    </a:lnTo>
                    <a:lnTo>
                      <a:pt x="1121" y="1"/>
                    </a:lnTo>
                    <a:lnTo>
                      <a:pt x="975" y="25"/>
                    </a:lnTo>
                    <a:lnTo>
                      <a:pt x="829" y="74"/>
                    </a:lnTo>
                    <a:lnTo>
                      <a:pt x="707" y="147"/>
                    </a:lnTo>
                    <a:lnTo>
                      <a:pt x="585" y="244"/>
                    </a:lnTo>
                    <a:lnTo>
                      <a:pt x="585" y="244"/>
                    </a:lnTo>
                    <a:lnTo>
                      <a:pt x="464" y="391"/>
                    </a:lnTo>
                    <a:lnTo>
                      <a:pt x="366" y="610"/>
                    </a:lnTo>
                    <a:lnTo>
                      <a:pt x="269" y="878"/>
                    </a:lnTo>
                    <a:lnTo>
                      <a:pt x="171" y="1170"/>
                    </a:lnTo>
                    <a:lnTo>
                      <a:pt x="50" y="1681"/>
                    </a:lnTo>
                    <a:lnTo>
                      <a:pt x="1" y="1876"/>
                    </a:lnTo>
                    <a:lnTo>
                      <a:pt x="1" y="1876"/>
                    </a:lnTo>
                    <a:lnTo>
                      <a:pt x="220" y="1852"/>
                    </a:lnTo>
                    <a:lnTo>
                      <a:pt x="731" y="1706"/>
                    </a:lnTo>
                    <a:lnTo>
                      <a:pt x="999" y="1633"/>
                    </a:lnTo>
                    <a:lnTo>
                      <a:pt x="1267" y="1535"/>
                    </a:lnTo>
                    <a:lnTo>
                      <a:pt x="1511" y="1413"/>
                    </a:lnTo>
                    <a:lnTo>
                      <a:pt x="1657" y="1316"/>
                    </a:lnTo>
                    <a:lnTo>
                      <a:pt x="1657" y="1316"/>
                    </a:lnTo>
                    <a:lnTo>
                      <a:pt x="1754" y="1194"/>
                    </a:lnTo>
                    <a:lnTo>
                      <a:pt x="1827" y="1048"/>
                    </a:lnTo>
                    <a:lnTo>
                      <a:pt x="1876" y="926"/>
                    </a:lnTo>
                    <a:lnTo>
                      <a:pt x="1876" y="780"/>
                    </a:lnTo>
                    <a:lnTo>
                      <a:pt x="1876" y="634"/>
                    </a:lnTo>
                    <a:lnTo>
                      <a:pt x="1827" y="488"/>
                    </a:lnTo>
                    <a:lnTo>
                      <a:pt x="1754" y="366"/>
                    </a:lnTo>
                    <a:lnTo>
                      <a:pt x="1657" y="244"/>
                    </a:lnTo>
                    <a:lnTo>
                      <a:pt x="1657" y="244"/>
                    </a:lnTo>
                    <a:close/>
                  </a:path>
                </a:pathLst>
              </a:custGeom>
              <a:noFill/>
              <a:ln w="19050" cap="rnd" cmpd="sng">
                <a:solidFill>
                  <a:srgbClr val="00206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159;p19">
                <a:extLst>
                  <a:ext uri="{FF2B5EF4-FFF2-40B4-BE49-F238E27FC236}">
                    <a16:creationId xmlns:a16="http://schemas.microsoft.com/office/drawing/2014/main" id="{3C79F4B5-8E76-4B72-A7CE-14FF3C8C66A3}"/>
                  </a:ext>
                </a:extLst>
              </p:cNvPr>
              <p:cNvSpPr/>
              <p:nvPr/>
            </p:nvSpPr>
            <p:spPr>
              <a:xfrm rot="21012506">
                <a:off x="6703103" y="2904283"/>
                <a:ext cx="71785" cy="71790"/>
              </a:xfrm>
              <a:custGeom>
                <a:avLst/>
                <a:gdLst/>
                <a:ahLst/>
                <a:cxnLst/>
                <a:rect l="l" t="t" r="r" b="b"/>
                <a:pathLst>
                  <a:path w="1876" h="1876" fill="none" extrusionOk="0">
                    <a:moveTo>
                      <a:pt x="1632" y="219"/>
                    </a:moveTo>
                    <a:lnTo>
                      <a:pt x="1632" y="219"/>
                    </a:lnTo>
                    <a:lnTo>
                      <a:pt x="1510" y="122"/>
                    </a:lnTo>
                    <a:lnTo>
                      <a:pt x="1388" y="49"/>
                    </a:lnTo>
                    <a:lnTo>
                      <a:pt x="1242" y="0"/>
                    </a:lnTo>
                    <a:lnTo>
                      <a:pt x="1096" y="0"/>
                    </a:lnTo>
                    <a:lnTo>
                      <a:pt x="950" y="0"/>
                    </a:lnTo>
                    <a:lnTo>
                      <a:pt x="828" y="49"/>
                    </a:lnTo>
                    <a:lnTo>
                      <a:pt x="682" y="122"/>
                    </a:lnTo>
                    <a:lnTo>
                      <a:pt x="560" y="219"/>
                    </a:lnTo>
                    <a:lnTo>
                      <a:pt x="560" y="219"/>
                    </a:lnTo>
                    <a:lnTo>
                      <a:pt x="463" y="366"/>
                    </a:lnTo>
                    <a:lnTo>
                      <a:pt x="341" y="609"/>
                    </a:lnTo>
                    <a:lnTo>
                      <a:pt x="244" y="877"/>
                    </a:lnTo>
                    <a:lnTo>
                      <a:pt x="171" y="1145"/>
                    </a:lnTo>
                    <a:lnTo>
                      <a:pt x="25" y="1656"/>
                    </a:lnTo>
                    <a:lnTo>
                      <a:pt x="0" y="1876"/>
                    </a:lnTo>
                    <a:lnTo>
                      <a:pt x="0" y="1876"/>
                    </a:lnTo>
                    <a:lnTo>
                      <a:pt x="195" y="1827"/>
                    </a:lnTo>
                    <a:lnTo>
                      <a:pt x="707" y="1705"/>
                    </a:lnTo>
                    <a:lnTo>
                      <a:pt x="999" y="1608"/>
                    </a:lnTo>
                    <a:lnTo>
                      <a:pt x="1267" y="1510"/>
                    </a:lnTo>
                    <a:lnTo>
                      <a:pt x="1486" y="1413"/>
                    </a:lnTo>
                    <a:lnTo>
                      <a:pt x="1632" y="1291"/>
                    </a:lnTo>
                    <a:lnTo>
                      <a:pt x="1632" y="1291"/>
                    </a:lnTo>
                    <a:lnTo>
                      <a:pt x="1729" y="1169"/>
                    </a:lnTo>
                    <a:lnTo>
                      <a:pt x="1802" y="1048"/>
                    </a:lnTo>
                    <a:lnTo>
                      <a:pt x="1851" y="901"/>
                    </a:lnTo>
                    <a:lnTo>
                      <a:pt x="1876" y="755"/>
                    </a:lnTo>
                    <a:lnTo>
                      <a:pt x="1851" y="609"/>
                    </a:lnTo>
                    <a:lnTo>
                      <a:pt x="1802" y="463"/>
                    </a:lnTo>
                    <a:lnTo>
                      <a:pt x="1729" y="341"/>
                    </a:lnTo>
                    <a:lnTo>
                      <a:pt x="1632" y="219"/>
                    </a:lnTo>
                    <a:lnTo>
                      <a:pt x="1632" y="219"/>
                    </a:lnTo>
                    <a:close/>
                  </a:path>
                </a:pathLst>
              </a:custGeom>
              <a:noFill/>
              <a:ln w="19050" cap="rnd" cmpd="sng">
                <a:solidFill>
                  <a:srgbClr val="00206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2" name="Google Shape;160;p19">
              <a:extLst>
                <a:ext uri="{FF2B5EF4-FFF2-40B4-BE49-F238E27FC236}">
                  <a16:creationId xmlns:a16="http://schemas.microsoft.com/office/drawing/2014/main" id="{013E9E94-9D8E-4684-ADE5-5EFAE0568734}"/>
                </a:ext>
              </a:extLst>
            </p:cNvPr>
            <p:cNvSpPr/>
            <p:nvPr/>
          </p:nvSpPr>
          <p:spPr>
            <a:xfrm>
              <a:off x="6190551" y="887713"/>
              <a:ext cx="257246" cy="245628"/>
            </a:xfrm>
            <a:custGeom>
              <a:avLst/>
              <a:gdLst/>
              <a:ahLst/>
              <a:cxnLst/>
              <a:rect l="l" t="t" r="r" b="b"/>
              <a:pathLst>
                <a:path w="15101" h="14419" fill="none" extrusionOk="0">
                  <a:moveTo>
                    <a:pt x="7234" y="293"/>
                  </a:moveTo>
                  <a:lnTo>
                    <a:pt x="7234" y="293"/>
                  </a:lnTo>
                  <a:lnTo>
                    <a:pt x="7307" y="171"/>
                  </a:lnTo>
                  <a:lnTo>
                    <a:pt x="7380" y="74"/>
                  </a:lnTo>
                  <a:lnTo>
                    <a:pt x="7477" y="25"/>
                  </a:lnTo>
                  <a:lnTo>
                    <a:pt x="7550" y="1"/>
                  </a:lnTo>
                  <a:lnTo>
                    <a:pt x="7623" y="25"/>
                  </a:lnTo>
                  <a:lnTo>
                    <a:pt x="7721" y="74"/>
                  </a:lnTo>
                  <a:lnTo>
                    <a:pt x="7794" y="171"/>
                  </a:lnTo>
                  <a:lnTo>
                    <a:pt x="7867" y="293"/>
                  </a:lnTo>
                  <a:lnTo>
                    <a:pt x="9523" y="4092"/>
                  </a:lnTo>
                  <a:lnTo>
                    <a:pt x="9523" y="4092"/>
                  </a:lnTo>
                  <a:lnTo>
                    <a:pt x="9596" y="4214"/>
                  </a:lnTo>
                  <a:lnTo>
                    <a:pt x="9718" y="4360"/>
                  </a:lnTo>
                  <a:lnTo>
                    <a:pt x="9840" y="4482"/>
                  </a:lnTo>
                  <a:lnTo>
                    <a:pt x="9986" y="4604"/>
                  </a:lnTo>
                  <a:lnTo>
                    <a:pt x="10132" y="4701"/>
                  </a:lnTo>
                  <a:lnTo>
                    <a:pt x="10302" y="4774"/>
                  </a:lnTo>
                  <a:lnTo>
                    <a:pt x="10449" y="4847"/>
                  </a:lnTo>
                  <a:lnTo>
                    <a:pt x="10619" y="4872"/>
                  </a:lnTo>
                  <a:lnTo>
                    <a:pt x="14711" y="5286"/>
                  </a:lnTo>
                  <a:lnTo>
                    <a:pt x="14711" y="5286"/>
                  </a:lnTo>
                  <a:lnTo>
                    <a:pt x="14857" y="5310"/>
                  </a:lnTo>
                  <a:lnTo>
                    <a:pt x="14979" y="5359"/>
                  </a:lnTo>
                  <a:lnTo>
                    <a:pt x="15052" y="5407"/>
                  </a:lnTo>
                  <a:lnTo>
                    <a:pt x="15100" y="5505"/>
                  </a:lnTo>
                  <a:lnTo>
                    <a:pt x="15100" y="5578"/>
                  </a:lnTo>
                  <a:lnTo>
                    <a:pt x="15076" y="5675"/>
                  </a:lnTo>
                  <a:lnTo>
                    <a:pt x="15027" y="5773"/>
                  </a:lnTo>
                  <a:lnTo>
                    <a:pt x="14906" y="5895"/>
                  </a:lnTo>
                  <a:lnTo>
                    <a:pt x="11837" y="8622"/>
                  </a:lnTo>
                  <a:lnTo>
                    <a:pt x="11837" y="8622"/>
                  </a:lnTo>
                  <a:lnTo>
                    <a:pt x="11715" y="8744"/>
                  </a:lnTo>
                  <a:lnTo>
                    <a:pt x="11618" y="8890"/>
                  </a:lnTo>
                  <a:lnTo>
                    <a:pt x="11545" y="9061"/>
                  </a:lnTo>
                  <a:lnTo>
                    <a:pt x="11472" y="9231"/>
                  </a:lnTo>
                  <a:lnTo>
                    <a:pt x="11423" y="9402"/>
                  </a:lnTo>
                  <a:lnTo>
                    <a:pt x="11398" y="9572"/>
                  </a:lnTo>
                  <a:lnTo>
                    <a:pt x="11398" y="9743"/>
                  </a:lnTo>
                  <a:lnTo>
                    <a:pt x="11423" y="9913"/>
                  </a:lnTo>
                  <a:lnTo>
                    <a:pt x="12300" y="13956"/>
                  </a:lnTo>
                  <a:lnTo>
                    <a:pt x="12300" y="13956"/>
                  </a:lnTo>
                  <a:lnTo>
                    <a:pt x="12324" y="14102"/>
                  </a:lnTo>
                  <a:lnTo>
                    <a:pt x="12300" y="14200"/>
                  </a:lnTo>
                  <a:lnTo>
                    <a:pt x="12275" y="14297"/>
                  </a:lnTo>
                  <a:lnTo>
                    <a:pt x="12227" y="14370"/>
                  </a:lnTo>
                  <a:lnTo>
                    <a:pt x="12129" y="14394"/>
                  </a:lnTo>
                  <a:lnTo>
                    <a:pt x="12032" y="14419"/>
                  </a:lnTo>
                  <a:lnTo>
                    <a:pt x="11910" y="14370"/>
                  </a:lnTo>
                  <a:lnTo>
                    <a:pt x="11788" y="14321"/>
                  </a:lnTo>
                  <a:lnTo>
                    <a:pt x="8232" y="12227"/>
                  </a:lnTo>
                  <a:lnTo>
                    <a:pt x="8232" y="12227"/>
                  </a:lnTo>
                  <a:lnTo>
                    <a:pt x="8086" y="12154"/>
                  </a:lnTo>
                  <a:lnTo>
                    <a:pt x="7916" y="12105"/>
                  </a:lnTo>
                  <a:lnTo>
                    <a:pt x="7721" y="12081"/>
                  </a:lnTo>
                  <a:lnTo>
                    <a:pt x="7550" y="12081"/>
                  </a:lnTo>
                  <a:lnTo>
                    <a:pt x="7380" y="12081"/>
                  </a:lnTo>
                  <a:lnTo>
                    <a:pt x="7185" y="12105"/>
                  </a:lnTo>
                  <a:lnTo>
                    <a:pt x="7015" y="12154"/>
                  </a:lnTo>
                  <a:lnTo>
                    <a:pt x="6868" y="12227"/>
                  </a:lnTo>
                  <a:lnTo>
                    <a:pt x="3313" y="14321"/>
                  </a:lnTo>
                  <a:lnTo>
                    <a:pt x="3313" y="14321"/>
                  </a:lnTo>
                  <a:lnTo>
                    <a:pt x="3191" y="14370"/>
                  </a:lnTo>
                  <a:lnTo>
                    <a:pt x="3069" y="14419"/>
                  </a:lnTo>
                  <a:lnTo>
                    <a:pt x="2972" y="14394"/>
                  </a:lnTo>
                  <a:lnTo>
                    <a:pt x="2874" y="14370"/>
                  </a:lnTo>
                  <a:lnTo>
                    <a:pt x="2826" y="14297"/>
                  </a:lnTo>
                  <a:lnTo>
                    <a:pt x="2801" y="14200"/>
                  </a:lnTo>
                  <a:lnTo>
                    <a:pt x="2777" y="14102"/>
                  </a:lnTo>
                  <a:lnTo>
                    <a:pt x="2801" y="13956"/>
                  </a:lnTo>
                  <a:lnTo>
                    <a:pt x="3678" y="9913"/>
                  </a:lnTo>
                  <a:lnTo>
                    <a:pt x="3678" y="9913"/>
                  </a:lnTo>
                  <a:lnTo>
                    <a:pt x="3702" y="9743"/>
                  </a:lnTo>
                  <a:lnTo>
                    <a:pt x="3702" y="9572"/>
                  </a:lnTo>
                  <a:lnTo>
                    <a:pt x="3678" y="9402"/>
                  </a:lnTo>
                  <a:lnTo>
                    <a:pt x="3629" y="9231"/>
                  </a:lnTo>
                  <a:lnTo>
                    <a:pt x="3556" y="9061"/>
                  </a:lnTo>
                  <a:lnTo>
                    <a:pt x="3483" y="8890"/>
                  </a:lnTo>
                  <a:lnTo>
                    <a:pt x="3386" y="8744"/>
                  </a:lnTo>
                  <a:lnTo>
                    <a:pt x="3264" y="8622"/>
                  </a:lnTo>
                  <a:lnTo>
                    <a:pt x="195" y="5895"/>
                  </a:lnTo>
                  <a:lnTo>
                    <a:pt x="195" y="5895"/>
                  </a:lnTo>
                  <a:lnTo>
                    <a:pt x="73" y="5773"/>
                  </a:lnTo>
                  <a:lnTo>
                    <a:pt x="25" y="5675"/>
                  </a:lnTo>
                  <a:lnTo>
                    <a:pt x="0" y="5578"/>
                  </a:lnTo>
                  <a:lnTo>
                    <a:pt x="0" y="5505"/>
                  </a:lnTo>
                  <a:lnTo>
                    <a:pt x="49" y="5407"/>
                  </a:lnTo>
                  <a:lnTo>
                    <a:pt x="122" y="5359"/>
                  </a:lnTo>
                  <a:lnTo>
                    <a:pt x="244" y="5310"/>
                  </a:lnTo>
                  <a:lnTo>
                    <a:pt x="390" y="5286"/>
                  </a:lnTo>
                  <a:lnTo>
                    <a:pt x="4482" y="4872"/>
                  </a:lnTo>
                  <a:lnTo>
                    <a:pt x="4482" y="4872"/>
                  </a:lnTo>
                  <a:lnTo>
                    <a:pt x="4652" y="4847"/>
                  </a:lnTo>
                  <a:lnTo>
                    <a:pt x="4798" y="4774"/>
                  </a:lnTo>
                  <a:lnTo>
                    <a:pt x="4969" y="4701"/>
                  </a:lnTo>
                  <a:lnTo>
                    <a:pt x="5115" y="4604"/>
                  </a:lnTo>
                  <a:lnTo>
                    <a:pt x="5261" y="4482"/>
                  </a:lnTo>
                  <a:lnTo>
                    <a:pt x="5383" y="4360"/>
                  </a:lnTo>
                  <a:lnTo>
                    <a:pt x="5505" y="4214"/>
                  </a:lnTo>
                  <a:lnTo>
                    <a:pt x="5578" y="4092"/>
                  </a:lnTo>
                  <a:lnTo>
                    <a:pt x="7234" y="293"/>
                  </a:lnTo>
                  <a:close/>
                </a:path>
              </a:pathLst>
            </a:custGeom>
            <a:noFill/>
            <a:ln w="19050" cap="rnd" cmpd="sng">
              <a:solidFill>
                <a:srgbClr val="00206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61;p19">
              <a:extLst>
                <a:ext uri="{FF2B5EF4-FFF2-40B4-BE49-F238E27FC236}">
                  <a16:creationId xmlns:a16="http://schemas.microsoft.com/office/drawing/2014/main" id="{C6614450-26B5-4413-8092-DCFC8EEA765B}"/>
                </a:ext>
              </a:extLst>
            </p:cNvPr>
            <p:cNvSpPr/>
            <p:nvPr/>
          </p:nvSpPr>
          <p:spPr>
            <a:xfrm rot="2697415">
              <a:off x="7885794" y="2145273"/>
              <a:ext cx="390522" cy="372885"/>
            </a:xfrm>
            <a:custGeom>
              <a:avLst/>
              <a:gdLst/>
              <a:ahLst/>
              <a:cxnLst/>
              <a:rect l="l" t="t" r="r" b="b"/>
              <a:pathLst>
                <a:path w="15101" h="14419" fill="none" extrusionOk="0">
                  <a:moveTo>
                    <a:pt x="7234" y="293"/>
                  </a:moveTo>
                  <a:lnTo>
                    <a:pt x="7234" y="293"/>
                  </a:lnTo>
                  <a:lnTo>
                    <a:pt x="7307" y="171"/>
                  </a:lnTo>
                  <a:lnTo>
                    <a:pt x="7380" y="74"/>
                  </a:lnTo>
                  <a:lnTo>
                    <a:pt x="7477" y="25"/>
                  </a:lnTo>
                  <a:lnTo>
                    <a:pt x="7550" y="1"/>
                  </a:lnTo>
                  <a:lnTo>
                    <a:pt x="7623" y="25"/>
                  </a:lnTo>
                  <a:lnTo>
                    <a:pt x="7721" y="74"/>
                  </a:lnTo>
                  <a:lnTo>
                    <a:pt x="7794" y="171"/>
                  </a:lnTo>
                  <a:lnTo>
                    <a:pt x="7867" y="293"/>
                  </a:lnTo>
                  <a:lnTo>
                    <a:pt x="9523" y="4092"/>
                  </a:lnTo>
                  <a:lnTo>
                    <a:pt x="9523" y="4092"/>
                  </a:lnTo>
                  <a:lnTo>
                    <a:pt x="9596" y="4214"/>
                  </a:lnTo>
                  <a:lnTo>
                    <a:pt x="9718" y="4360"/>
                  </a:lnTo>
                  <a:lnTo>
                    <a:pt x="9840" y="4482"/>
                  </a:lnTo>
                  <a:lnTo>
                    <a:pt x="9986" y="4604"/>
                  </a:lnTo>
                  <a:lnTo>
                    <a:pt x="10132" y="4701"/>
                  </a:lnTo>
                  <a:lnTo>
                    <a:pt x="10302" y="4774"/>
                  </a:lnTo>
                  <a:lnTo>
                    <a:pt x="10449" y="4847"/>
                  </a:lnTo>
                  <a:lnTo>
                    <a:pt x="10619" y="4872"/>
                  </a:lnTo>
                  <a:lnTo>
                    <a:pt x="14711" y="5286"/>
                  </a:lnTo>
                  <a:lnTo>
                    <a:pt x="14711" y="5286"/>
                  </a:lnTo>
                  <a:lnTo>
                    <a:pt x="14857" y="5310"/>
                  </a:lnTo>
                  <a:lnTo>
                    <a:pt x="14979" y="5359"/>
                  </a:lnTo>
                  <a:lnTo>
                    <a:pt x="15052" y="5407"/>
                  </a:lnTo>
                  <a:lnTo>
                    <a:pt x="15100" y="5505"/>
                  </a:lnTo>
                  <a:lnTo>
                    <a:pt x="15100" y="5578"/>
                  </a:lnTo>
                  <a:lnTo>
                    <a:pt x="15076" y="5675"/>
                  </a:lnTo>
                  <a:lnTo>
                    <a:pt x="15027" y="5773"/>
                  </a:lnTo>
                  <a:lnTo>
                    <a:pt x="14906" y="5895"/>
                  </a:lnTo>
                  <a:lnTo>
                    <a:pt x="11837" y="8622"/>
                  </a:lnTo>
                  <a:lnTo>
                    <a:pt x="11837" y="8622"/>
                  </a:lnTo>
                  <a:lnTo>
                    <a:pt x="11715" y="8744"/>
                  </a:lnTo>
                  <a:lnTo>
                    <a:pt x="11618" y="8890"/>
                  </a:lnTo>
                  <a:lnTo>
                    <a:pt x="11545" y="9061"/>
                  </a:lnTo>
                  <a:lnTo>
                    <a:pt x="11472" y="9231"/>
                  </a:lnTo>
                  <a:lnTo>
                    <a:pt x="11423" y="9402"/>
                  </a:lnTo>
                  <a:lnTo>
                    <a:pt x="11398" y="9572"/>
                  </a:lnTo>
                  <a:lnTo>
                    <a:pt x="11398" y="9743"/>
                  </a:lnTo>
                  <a:lnTo>
                    <a:pt x="11423" y="9913"/>
                  </a:lnTo>
                  <a:lnTo>
                    <a:pt x="12300" y="13956"/>
                  </a:lnTo>
                  <a:lnTo>
                    <a:pt x="12300" y="13956"/>
                  </a:lnTo>
                  <a:lnTo>
                    <a:pt x="12324" y="14102"/>
                  </a:lnTo>
                  <a:lnTo>
                    <a:pt x="12300" y="14200"/>
                  </a:lnTo>
                  <a:lnTo>
                    <a:pt x="12275" y="14297"/>
                  </a:lnTo>
                  <a:lnTo>
                    <a:pt x="12227" y="14370"/>
                  </a:lnTo>
                  <a:lnTo>
                    <a:pt x="12129" y="14394"/>
                  </a:lnTo>
                  <a:lnTo>
                    <a:pt x="12032" y="14419"/>
                  </a:lnTo>
                  <a:lnTo>
                    <a:pt x="11910" y="14370"/>
                  </a:lnTo>
                  <a:lnTo>
                    <a:pt x="11788" y="14321"/>
                  </a:lnTo>
                  <a:lnTo>
                    <a:pt x="8232" y="12227"/>
                  </a:lnTo>
                  <a:lnTo>
                    <a:pt x="8232" y="12227"/>
                  </a:lnTo>
                  <a:lnTo>
                    <a:pt x="8086" y="12154"/>
                  </a:lnTo>
                  <a:lnTo>
                    <a:pt x="7916" y="12105"/>
                  </a:lnTo>
                  <a:lnTo>
                    <a:pt x="7721" y="12081"/>
                  </a:lnTo>
                  <a:lnTo>
                    <a:pt x="7550" y="12081"/>
                  </a:lnTo>
                  <a:lnTo>
                    <a:pt x="7380" y="12081"/>
                  </a:lnTo>
                  <a:lnTo>
                    <a:pt x="7185" y="12105"/>
                  </a:lnTo>
                  <a:lnTo>
                    <a:pt x="7015" y="12154"/>
                  </a:lnTo>
                  <a:lnTo>
                    <a:pt x="6868" y="12227"/>
                  </a:lnTo>
                  <a:lnTo>
                    <a:pt x="3313" y="14321"/>
                  </a:lnTo>
                  <a:lnTo>
                    <a:pt x="3313" y="14321"/>
                  </a:lnTo>
                  <a:lnTo>
                    <a:pt x="3191" y="14370"/>
                  </a:lnTo>
                  <a:lnTo>
                    <a:pt x="3069" y="14419"/>
                  </a:lnTo>
                  <a:lnTo>
                    <a:pt x="2972" y="14394"/>
                  </a:lnTo>
                  <a:lnTo>
                    <a:pt x="2874" y="14370"/>
                  </a:lnTo>
                  <a:lnTo>
                    <a:pt x="2826" y="14297"/>
                  </a:lnTo>
                  <a:lnTo>
                    <a:pt x="2801" y="14200"/>
                  </a:lnTo>
                  <a:lnTo>
                    <a:pt x="2777" y="14102"/>
                  </a:lnTo>
                  <a:lnTo>
                    <a:pt x="2801" y="13956"/>
                  </a:lnTo>
                  <a:lnTo>
                    <a:pt x="3678" y="9913"/>
                  </a:lnTo>
                  <a:lnTo>
                    <a:pt x="3678" y="9913"/>
                  </a:lnTo>
                  <a:lnTo>
                    <a:pt x="3702" y="9743"/>
                  </a:lnTo>
                  <a:lnTo>
                    <a:pt x="3702" y="9572"/>
                  </a:lnTo>
                  <a:lnTo>
                    <a:pt x="3678" y="9402"/>
                  </a:lnTo>
                  <a:lnTo>
                    <a:pt x="3629" y="9231"/>
                  </a:lnTo>
                  <a:lnTo>
                    <a:pt x="3556" y="9061"/>
                  </a:lnTo>
                  <a:lnTo>
                    <a:pt x="3483" y="8890"/>
                  </a:lnTo>
                  <a:lnTo>
                    <a:pt x="3386" y="8744"/>
                  </a:lnTo>
                  <a:lnTo>
                    <a:pt x="3264" y="8622"/>
                  </a:lnTo>
                  <a:lnTo>
                    <a:pt x="195" y="5895"/>
                  </a:lnTo>
                  <a:lnTo>
                    <a:pt x="195" y="5895"/>
                  </a:lnTo>
                  <a:lnTo>
                    <a:pt x="73" y="5773"/>
                  </a:lnTo>
                  <a:lnTo>
                    <a:pt x="25" y="5675"/>
                  </a:lnTo>
                  <a:lnTo>
                    <a:pt x="0" y="5578"/>
                  </a:lnTo>
                  <a:lnTo>
                    <a:pt x="0" y="5505"/>
                  </a:lnTo>
                  <a:lnTo>
                    <a:pt x="49" y="5407"/>
                  </a:lnTo>
                  <a:lnTo>
                    <a:pt x="122" y="5359"/>
                  </a:lnTo>
                  <a:lnTo>
                    <a:pt x="244" y="5310"/>
                  </a:lnTo>
                  <a:lnTo>
                    <a:pt x="390" y="5286"/>
                  </a:lnTo>
                  <a:lnTo>
                    <a:pt x="4482" y="4872"/>
                  </a:lnTo>
                  <a:lnTo>
                    <a:pt x="4482" y="4872"/>
                  </a:lnTo>
                  <a:lnTo>
                    <a:pt x="4652" y="4847"/>
                  </a:lnTo>
                  <a:lnTo>
                    <a:pt x="4798" y="4774"/>
                  </a:lnTo>
                  <a:lnTo>
                    <a:pt x="4969" y="4701"/>
                  </a:lnTo>
                  <a:lnTo>
                    <a:pt x="5115" y="4604"/>
                  </a:lnTo>
                  <a:lnTo>
                    <a:pt x="5261" y="4482"/>
                  </a:lnTo>
                  <a:lnTo>
                    <a:pt x="5383" y="4360"/>
                  </a:lnTo>
                  <a:lnTo>
                    <a:pt x="5505" y="4214"/>
                  </a:lnTo>
                  <a:lnTo>
                    <a:pt x="5578" y="4092"/>
                  </a:lnTo>
                  <a:lnTo>
                    <a:pt x="7234" y="293"/>
                  </a:lnTo>
                  <a:close/>
                </a:path>
              </a:pathLst>
            </a:custGeom>
            <a:noFill/>
            <a:ln w="19050" cap="rnd" cmpd="sng">
              <a:solidFill>
                <a:srgbClr val="00206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62;p19">
              <a:extLst>
                <a:ext uri="{FF2B5EF4-FFF2-40B4-BE49-F238E27FC236}">
                  <a16:creationId xmlns:a16="http://schemas.microsoft.com/office/drawing/2014/main" id="{6B50A8CD-2745-4BCE-8633-A94169EF9722}"/>
                </a:ext>
              </a:extLst>
            </p:cNvPr>
            <p:cNvSpPr/>
            <p:nvPr/>
          </p:nvSpPr>
          <p:spPr>
            <a:xfrm>
              <a:off x="8194736" y="1932400"/>
              <a:ext cx="156409" cy="149417"/>
            </a:xfrm>
            <a:custGeom>
              <a:avLst/>
              <a:gdLst/>
              <a:ahLst/>
              <a:cxnLst/>
              <a:rect l="l" t="t" r="r" b="b"/>
              <a:pathLst>
                <a:path w="15101" h="14419" fill="none" extrusionOk="0">
                  <a:moveTo>
                    <a:pt x="7234" y="293"/>
                  </a:moveTo>
                  <a:lnTo>
                    <a:pt x="7234" y="293"/>
                  </a:lnTo>
                  <a:lnTo>
                    <a:pt x="7307" y="171"/>
                  </a:lnTo>
                  <a:lnTo>
                    <a:pt x="7380" y="74"/>
                  </a:lnTo>
                  <a:lnTo>
                    <a:pt x="7477" y="25"/>
                  </a:lnTo>
                  <a:lnTo>
                    <a:pt x="7550" y="1"/>
                  </a:lnTo>
                  <a:lnTo>
                    <a:pt x="7623" y="25"/>
                  </a:lnTo>
                  <a:lnTo>
                    <a:pt x="7721" y="74"/>
                  </a:lnTo>
                  <a:lnTo>
                    <a:pt x="7794" y="171"/>
                  </a:lnTo>
                  <a:lnTo>
                    <a:pt x="7867" y="293"/>
                  </a:lnTo>
                  <a:lnTo>
                    <a:pt x="9523" y="4092"/>
                  </a:lnTo>
                  <a:lnTo>
                    <a:pt x="9523" y="4092"/>
                  </a:lnTo>
                  <a:lnTo>
                    <a:pt x="9596" y="4214"/>
                  </a:lnTo>
                  <a:lnTo>
                    <a:pt x="9718" y="4360"/>
                  </a:lnTo>
                  <a:lnTo>
                    <a:pt x="9840" y="4482"/>
                  </a:lnTo>
                  <a:lnTo>
                    <a:pt x="9986" y="4604"/>
                  </a:lnTo>
                  <a:lnTo>
                    <a:pt x="10132" y="4701"/>
                  </a:lnTo>
                  <a:lnTo>
                    <a:pt x="10302" y="4774"/>
                  </a:lnTo>
                  <a:lnTo>
                    <a:pt x="10449" y="4847"/>
                  </a:lnTo>
                  <a:lnTo>
                    <a:pt x="10619" y="4872"/>
                  </a:lnTo>
                  <a:lnTo>
                    <a:pt x="14711" y="5286"/>
                  </a:lnTo>
                  <a:lnTo>
                    <a:pt x="14711" y="5286"/>
                  </a:lnTo>
                  <a:lnTo>
                    <a:pt x="14857" y="5310"/>
                  </a:lnTo>
                  <a:lnTo>
                    <a:pt x="14979" y="5359"/>
                  </a:lnTo>
                  <a:lnTo>
                    <a:pt x="15052" y="5407"/>
                  </a:lnTo>
                  <a:lnTo>
                    <a:pt x="15100" y="5505"/>
                  </a:lnTo>
                  <a:lnTo>
                    <a:pt x="15100" y="5578"/>
                  </a:lnTo>
                  <a:lnTo>
                    <a:pt x="15076" y="5675"/>
                  </a:lnTo>
                  <a:lnTo>
                    <a:pt x="15027" y="5773"/>
                  </a:lnTo>
                  <a:lnTo>
                    <a:pt x="14906" y="5895"/>
                  </a:lnTo>
                  <a:lnTo>
                    <a:pt x="11837" y="8622"/>
                  </a:lnTo>
                  <a:lnTo>
                    <a:pt x="11837" y="8622"/>
                  </a:lnTo>
                  <a:lnTo>
                    <a:pt x="11715" y="8744"/>
                  </a:lnTo>
                  <a:lnTo>
                    <a:pt x="11618" y="8890"/>
                  </a:lnTo>
                  <a:lnTo>
                    <a:pt x="11545" y="9061"/>
                  </a:lnTo>
                  <a:lnTo>
                    <a:pt x="11472" y="9231"/>
                  </a:lnTo>
                  <a:lnTo>
                    <a:pt x="11423" y="9402"/>
                  </a:lnTo>
                  <a:lnTo>
                    <a:pt x="11398" y="9572"/>
                  </a:lnTo>
                  <a:lnTo>
                    <a:pt x="11398" y="9743"/>
                  </a:lnTo>
                  <a:lnTo>
                    <a:pt x="11423" y="9913"/>
                  </a:lnTo>
                  <a:lnTo>
                    <a:pt x="12300" y="13956"/>
                  </a:lnTo>
                  <a:lnTo>
                    <a:pt x="12300" y="13956"/>
                  </a:lnTo>
                  <a:lnTo>
                    <a:pt x="12324" y="14102"/>
                  </a:lnTo>
                  <a:lnTo>
                    <a:pt x="12300" y="14200"/>
                  </a:lnTo>
                  <a:lnTo>
                    <a:pt x="12275" y="14297"/>
                  </a:lnTo>
                  <a:lnTo>
                    <a:pt x="12227" y="14370"/>
                  </a:lnTo>
                  <a:lnTo>
                    <a:pt x="12129" y="14394"/>
                  </a:lnTo>
                  <a:lnTo>
                    <a:pt x="12032" y="14419"/>
                  </a:lnTo>
                  <a:lnTo>
                    <a:pt x="11910" y="14370"/>
                  </a:lnTo>
                  <a:lnTo>
                    <a:pt x="11788" y="14321"/>
                  </a:lnTo>
                  <a:lnTo>
                    <a:pt x="8232" y="12227"/>
                  </a:lnTo>
                  <a:lnTo>
                    <a:pt x="8232" y="12227"/>
                  </a:lnTo>
                  <a:lnTo>
                    <a:pt x="8086" y="12154"/>
                  </a:lnTo>
                  <a:lnTo>
                    <a:pt x="7916" y="12105"/>
                  </a:lnTo>
                  <a:lnTo>
                    <a:pt x="7721" y="12081"/>
                  </a:lnTo>
                  <a:lnTo>
                    <a:pt x="7550" y="12081"/>
                  </a:lnTo>
                  <a:lnTo>
                    <a:pt x="7380" y="12081"/>
                  </a:lnTo>
                  <a:lnTo>
                    <a:pt x="7185" y="12105"/>
                  </a:lnTo>
                  <a:lnTo>
                    <a:pt x="7015" y="12154"/>
                  </a:lnTo>
                  <a:lnTo>
                    <a:pt x="6868" y="12227"/>
                  </a:lnTo>
                  <a:lnTo>
                    <a:pt x="3313" y="14321"/>
                  </a:lnTo>
                  <a:lnTo>
                    <a:pt x="3313" y="14321"/>
                  </a:lnTo>
                  <a:lnTo>
                    <a:pt x="3191" y="14370"/>
                  </a:lnTo>
                  <a:lnTo>
                    <a:pt x="3069" y="14419"/>
                  </a:lnTo>
                  <a:lnTo>
                    <a:pt x="2972" y="14394"/>
                  </a:lnTo>
                  <a:lnTo>
                    <a:pt x="2874" y="14370"/>
                  </a:lnTo>
                  <a:lnTo>
                    <a:pt x="2826" y="14297"/>
                  </a:lnTo>
                  <a:lnTo>
                    <a:pt x="2801" y="14200"/>
                  </a:lnTo>
                  <a:lnTo>
                    <a:pt x="2777" y="14102"/>
                  </a:lnTo>
                  <a:lnTo>
                    <a:pt x="2801" y="13956"/>
                  </a:lnTo>
                  <a:lnTo>
                    <a:pt x="3678" y="9913"/>
                  </a:lnTo>
                  <a:lnTo>
                    <a:pt x="3678" y="9913"/>
                  </a:lnTo>
                  <a:lnTo>
                    <a:pt x="3702" y="9743"/>
                  </a:lnTo>
                  <a:lnTo>
                    <a:pt x="3702" y="9572"/>
                  </a:lnTo>
                  <a:lnTo>
                    <a:pt x="3678" y="9402"/>
                  </a:lnTo>
                  <a:lnTo>
                    <a:pt x="3629" y="9231"/>
                  </a:lnTo>
                  <a:lnTo>
                    <a:pt x="3556" y="9061"/>
                  </a:lnTo>
                  <a:lnTo>
                    <a:pt x="3483" y="8890"/>
                  </a:lnTo>
                  <a:lnTo>
                    <a:pt x="3386" y="8744"/>
                  </a:lnTo>
                  <a:lnTo>
                    <a:pt x="3264" y="8622"/>
                  </a:lnTo>
                  <a:lnTo>
                    <a:pt x="195" y="5895"/>
                  </a:lnTo>
                  <a:lnTo>
                    <a:pt x="195" y="5895"/>
                  </a:lnTo>
                  <a:lnTo>
                    <a:pt x="73" y="5773"/>
                  </a:lnTo>
                  <a:lnTo>
                    <a:pt x="25" y="5675"/>
                  </a:lnTo>
                  <a:lnTo>
                    <a:pt x="0" y="5578"/>
                  </a:lnTo>
                  <a:lnTo>
                    <a:pt x="0" y="5505"/>
                  </a:lnTo>
                  <a:lnTo>
                    <a:pt x="49" y="5407"/>
                  </a:lnTo>
                  <a:lnTo>
                    <a:pt x="122" y="5359"/>
                  </a:lnTo>
                  <a:lnTo>
                    <a:pt x="244" y="5310"/>
                  </a:lnTo>
                  <a:lnTo>
                    <a:pt x="390" y="5286"/>
                  </a:lnTo>
                  <a:lnTo>
                    <a:pt x="4482" y="4872"/>
                  </a:lnTo>
                  <a:lnTo>
                    <a:pt x="4482" y="4872"/>
                  </a:lnTo>
                  <a:lnTo>
                    <a:pt x="4652" y="4847"/>
                  </a:lnTo>
                  <a:lnTo>
                    <a:pt x="4798" y="4774"/>
                  </a:lnTo>
                  <a:lnTo>
                    <a:pt x="4969" y="4701"/>
                  </a:lnTo>
                  <a:lnTo>
                    <a:pt x="5115" y="4604"/>
                  </a:lnTo>
                  <a:lnTo>
                    <a:pt x="5261" y="4482"/>
                  </a:lnTo>
                  <a:lnTo>
                    <a:pt x="5383" y="4360"/>
                  </a:lnTo>
                  <a:lnTo>
                    <a:pt x="5505" y="4214"/>
                  </a:lnTo>
                  <a:lnTo>
                    <a:pt x="5578" y="4092"/>
                  </a:lnTo>
                  <a:lnTo>
                    <a:pt x="7234" y="293"/>
                  </a:lnTo>
                  <a:close/>
                </a:path>
              </a:pathLst>
            </a:custGeom>
            <a:noFill/>
            <a:ln w="19050" cap="rnd" cmpd="sng">
              <a:solidFill>
                <a:srgbClr val="00206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63;p19">
              <a:extLst>
                <a:ext uri="{FF2B5EF4-FFF2-40B4-BE49-F238E27FC236}">
                  <a16:creationId xmlns:a16="http://schemas.microsoft.com/office/drawing/2014/main" id="{AF5D1DB1-7B92-44FD-B054-8354E3374933}"/>
                </a:ext>
              </a:extLst>
            </p:cNvPr>
            <p:cNvSpPr/>
            <p:nvPr/>
          </p:nvSpPr>
          <p:spPr>
            <a:xfrm rot="1279885">
              <a:off x="6012317" y="1628627"/>
              <a:ext cx="156402" cy="149398"/>
            </a:xfrm>
            <a:custGeom>
              <a:avLst/>
              <a:gdLst/>
              <a:ahLst/>
              <a:cxnLst/>
              <a:rect l="l" t="t" r="r" b="b"/>
              <a:pathLst>
                <a:path w="15101" h="14419" fill="none" extrusionOk="0">
                  <a:moveTo>
                    <a:pt x="7234" y="293"/>
                  </a:moveTo>
                  <a:lnTo>
                    <a:pt x="7234" y="293"/>
                  </a:lnTo>
                  <a:lnTo>
                    <a:pt x="7307" y="171"/>
                  </a:lnTo>
                  <a:lnTo>
                    <a:pt x="7380" y="74"/>
                  </a:lnTo>
                  <a:lnTo>
                    <a:pt x="7477" y="25"/>
                  </a:lnTo>
                  <a:lnTo>
                    <a:pt x="7550" y="1"/>
                  </a:lnTo>
                  <a:lnTo>
                    <a:pt x="7623" y="25"/>
                  </a:lnTo>
                  <a:lnTo>
                    <a:pt x="7721" y="74"/>
                  </a:lnTo>
                  <a:lnTo>
                    <a:pt x="7794" y="171"/>
                  </a:lnTo>
                  <a:lnTo>
                    <a:pt x="7867" y="293"/>
                  </a:lnTo>
                  <a:lnTo>
                    <a:pt x="9523" y="4092"/>
                  </a:lnTo>
                  <a:lnTo>
                    <a:pt x="9523" y="4092"/>
                  </a:lnTo>
                  <a:lnTo>
                    <a:pt x="9596" y="4214"/>
                  </a:lnTo>
                  <a:lnTo>
                    <a:pt x="9718" y="4360"/>
                  </a:lnTo>
                  <a:lnTo>
                    <a:pt x="9840" y="4482"/>
                  </a:lnTo>
                  <a:lnTo>
                    <a:pt x="9986" y="4604"/>
                  </a:lnTo>
                  <a:lnTo>
                    <a:pt x="10132" y="4701"/>
                  </a:lnTo>
                  <a:lnTo>
                    <a:pt x="10302" y="4774"/>
                  </a:lnTo>
                  <a:lnTo>
                    <a:pt x="10449" y="4847"/>
                  </a:lnTo>
                  <a:lnTo>
                    <a:pt x="10619" y="4872"/>
                  </a:lnTo>
                  <a:lnTo>
                    <a:pt x="14711" y="5286"/>
                  </a:lnTo>
                  <a:lnTo>
                    <a:pt x="14711" y="5286"/>
                  </a:lnTo>
                  <a:lnTo>
                    <a:pt x="14857" y="5310"/>
                  </a:lnTo>
                  <a:lnTo>
                    <a:pt x="14979" y="5359"/>
                  </a:lnTo>
                  <a:lnTo>
                    <a:pt x="15052" y="5407"/>
                  </a:lnTo>
                  <a:lnTo>
                    <a:pt x="15100" y="5505"/>
                  </a:lnTo>
                  <a:lnTo>
                    <a:pt x="15100" y="5578"/>
                  </a:lnTo>
                  <a:lnTo>
                    <a:pt x="15076" y="5675"/>
                  </a:lnTo>
                  <a:lnTo>
                    <a:pt x="15027" y="5773"/>
                  </a:lnTo>
                  <a:lnTo>
                    <a:pt x="14906" y="5895"/>
                  </a:lnTo>
                  <a:lnTo>
                    <a:pt x="11837" y="8622"/>
                  </a:lnTo>
                  <a:lnTo>
                    <a:pt x="11837" y="8622"/>
                  </a:lnTo>
                  <a:lnTo>
                    <a:pt x="11715" y="8744"/>
                  </a:lnTo>
                  <a:lnTo>
                    <a:pt x="11618" y="8890"/>
                  </a:lnTo>
                  <a:lnTo>
                    <a:pt x="11545" y="9061"/>
                  </a:lnTo>
                  <a:lnTo>
                    <a:pt x="11472" y="9231"/>
                  </a:lnTo>
                  <a:lnTo>
                    <a:pt x="11423" y="9402"/>
                  </a:lnTo>
                  <a:lnTo>
                    <a:pt x="11398" y="9572"/>
                  </a:lnTo>
                  <a:lnTo>
                    <a:pt x="11398" y="9743"/>
                  </a:lnTo>
                  <a:lnTo>
                    <a:pt x="11423" y="9913"/>
                  </a:lnTo>
                  <a:lnTo>
                    <a:pt x="12300" y="13956"/>
                  </a:lnTo>
                  <a:lnTo>
                    <a:pt x="12300" y="13956"/>
                  </a:lnTo>
                  <a:lnTo>
                    <a:pt x="12324" y="14102"/>
                  </a:lnTo>
                  <a:lnTo>
                    <a:pt x="12300" y="14200"/>
                  </a:lnTo>
                  <a:lnTo>
                    <a:pt x="12275" y="14297"/>
                  </a:lnTo>
                  <a:lnTo>
                    <a:pt x="12227" y="14370"/>
                  </a:lnTo>
                  <a:lnTo>
                    <a:pt x="12129" y="14394"/>
                  </a:lnTo>
                  <a:lnTo>
                    <a:pt x="12032" y="14419"/>
                  </a:lnTo>
                  <a:lnTo>
                    <a:pt x="11910" y="14370"/>
                  </a:lnTo>
                  <a:lnTo>
                    <a:pt x="11788" y="14321"/>
                  </a:lnTo>
                  <a:lnTo>
                    <a:pt x="8232" y="12227"/>
                  </a:lnTo>
                  <a:lnTo>
                    <a:pt x="8232" y="12227"/>
                  </a:lnTo>
                  <a:lnTo>
                    <a:pt x="8086" y="12154"/>
                  </a:lnTo>
                  <a:lnTo>
                    <a:pt x="7916" y="12105"/>
                  </a:lnTo>
                  <a:lnTo>
                    <a:pt x="7721" y="12081"/>
                  </a:lnTo>
                  <a:lnTo>
                    <a:pt x="7550" y="12081"/>
                  </a:lnTo>
                  <a:lnTo>
                    <a:pt x="7380" y="12081"/>
                  </a:lnTo>
                  <a:lnTo>
                    <a:pt x="7185" y="12105"/>
                  </a:lnTo>
                  <a:lnTo>
                    <a:pt x="7015" y="12154"/>
                  </a:lnTo>
                  <a:lnTo>
                    <a:pt x="6868" y="12227"/>
                  </a:lnTo>
                  <a:lnTo>
                    <a:pt x="3313" y="14321"/>
                  </a:lnTo>
                  <a:lnTo>
                    <a:pt x="3313" y="14321"/>
                  </a:lnTo>
                  <a:lnTo>
                    <a:pt x="3191" y="14370"/>
                  </a:lnTo>
                  <a:lnTo>
                    <a:pt x="3069" y="14419"/>
                  </a:lnTo>
                  <a:lnTo>
                    <a:pt x="2972" y="14394"/>
                  </a:lnTo>
                  <a:lnTo>
                    <a:pt x="2874" y="14370"/>
                  </a:lnTo>
                  <a:lnTo>
                    <a:pt x="2826" y="14297"/>
                  </a:lnTo>
                  <a:lnTo>
                    <a:pt x="2801" y="14200"/>
                  </a:lnTo>
                  <a:lnTo>
                    <a:pt x="2777" y="14102"/>
                  </a:lnTo>
                  <a:lnTo>
                    <a:pt x="2801" y="13956"/>
                  </a:lnTo>
                  <a:lnTo>
                    <a:pt x="3678" y="9913"/>
                  </a:lnTo>
                  <a:lnTo>
                    <a:pt x="3678" y="9913"/>
                  </a:lnTo>
                  <a:lnTo>
                    <a:pt x="3702" y="9743"/>
                  </a:lnTo>
                  <a:lnTo>
                    <a:pt x="3702" y="9572"/>
                  </a:lnTo>
                  <a:lnTo>
                    <a:pt x="3678" y="9402"/>
                  </a:lnTo>
                  <a:lnTo>
                    <a:pt x="3629" y="9231"/>
                  </a:lnTo>
                  <a:lnTo>
                    <a:pt x="3556" y="9061"/>
                  </a:lnTo>
                  <a:lnTo>
                    <a:pt x="3483" y="8890"/>
                  </a:lnTo>
                  <a:lnTo>
                    <a:pt x="3386" y="8744"/>
                  </a:lnTo>
                  <a:lnTo>
                    <a:pt x="3264" y="8622"/>
                  </a:lnTo>
                  <a:lnTo>
                    <a:pt x="195" y="5895"/>
                  </a:lnTo>
                  <a:lnTo>
                    <a:pt x="195" y="5895"/>
                  </a:lnTo>
                  <a:lnTo>
                    <a:pt x="73" y="5773"/>
                  </a:lnTo>
                  <a:lnTo>
                    <a:pt x="25" y="5675"/>
                  </a:lnTo>
                  <a:lnTo>
                    <a:pt x="0" y="5578"/>
                  </a:lnTo>
                  <a:lnTo>
                    <a:pt x="0" y="5505"/>
                  </a:lnTo>
                  <a:lnTo>
                    <a:pt x="49" y="5407"/>
                  </a:lnTo>
                  <a:lnTo>
                    <a:pt x="122" y="5359"/>
                  </a:lnTo>
                  <a:lnTo>
                    <a:pt x="244" y="5310"/>
                  </a:lnTo>
                  <a:lnTo>
                    <a:pt x="390" y="5286"/>
                  </a:lnTo>
                  <a:lnTo>
                    <a:pt x="4482" y="4872"/>
                  </a:lnTo>
                  <a:lnTo>
                    <a:pt x="4482" y="4872"/>
                  </a:lnTo>
                  <a:lnTo>
                    <a:pt x="4652" y="4847"/>
                  </a:lnTo>
                  <a:lnTo>
                    <a:pt x="4798" y="4774"/>
                  </a:lnTo>
                  <a:lnTo>
                    <a:pt x="4969" y="4701"/>
                  </a:lnTo>
                  <a:lnTo>
                    <a:pt x="5115" y="4604"/>
                  </a:lnTo>
                  <a:lnTo>
                    <a:pt x="5261" y="4482"/>
                  </a:lnTo>
                  <a:lnTo>
                    <a:pt x="5383" y="4360"/>
                  </a:lnTo>
                  <a:lnTo>
                    <a:pt x="5505" y="4214"/>
                  </a:lnTo>
                  <a:lnTo>
                    <a:pt x="5578" y="4092"/>
                  </a:lnTo>
                  <a:lnTo>
                    <a:pt x="7234" y="293"/>
                  </a:lnTo>
                  <a:close/>
                </a:path>
              </a:pathLst>
            </a:custGeom>
            <a:noFill/>
            <a:ln w="19050" cap="rnd" cmpd="sng">
              <a:solidFill>
                <a:srgbClr val="00206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70C0"/>
                </a:solidFill>
              </a:endParaRPr>
            </a:p>
          </p:txBody>
        </p:sp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2193FCDB-6ADE-4866-9B83-1351AEDA5D3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6246161" y="884529"/>
              <a:ext cx="1756779" cy="136150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070845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B674D-5A3B-D5C4-D60C-BFA0D4D0C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572681"/>
            <a:ext cx="8520600" cy="449199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Garamond" panose="02020404030301010803" pitchFamily="18" charset="0"/>
              </a:rPr>
              <a:t>CSS – Pseudo Classes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F3CA8C-EE93-9629-AB5E-561F92ECD6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996730"/>
            <a:ext cx="8539694" cy="354324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endParaRPr lang="en-US" dirty="0">
              <a:latin typeface="Garamond" panose="02020404030301010803" pitchFamily="18" charset="0"/>
            </a:endParaRPr>
          </a:p>
          <a:p>
            <a:pPr marL="114300" indent="0">
              <a:lnSpc>
                <a:spcPct val="150000"/>
              </a:lnSpc>
              <a:buNone/>
            </a:pPr>
            <a:endParaRPr lang="en-US" dirty="0">
              <a:latin typeface="Garamond" panose="02020404030301010803" pitchFamily="18" charset="0"/>
            </a:endParaRPr>
          </a:p>
          <a:p>
            <a:pPr marL="114300" indent="0">
              <a:lnSpc>
                <a:spcPct val="150000"/>
              </a:lnSpc>
              <a:buNone/>
            </a:pPr>
            <a:endParaRPr lang="en-US" dirty="0">
              <a:latin typeface="Garamond" panose="02020404030301010803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B5632B7-331D-3A45-A6BF-B47C5E359F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100" t="-1870" r="389" b="16397"/>
          <a:stretch/>
        </p:blipFill>
        <p:spPr>
          <a:xfrm>
            <a:off x="3608787" y="-18322"/>
            <a:ext cx="1456989" cy="587624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C2632B4F-7970-E84F-87E8-06C4FAECFE0A}"/>
              </a:ext>
            </a:extLst>
          </p:cNvPr>
          <p:cNvGrpSpPr/>
          <p:nvPr/>
        </p:nvGrpSpPr>
        <p:grpSpPr>
          <a:xfrm>
            <a:off x="447841" y="4539978"/>
            <a:ext cx="8403552" cy="611556"/>
            <a:chOff x="200952" y="4489704"/>
            <a:chExt cx="8861093" cy="643279"/>
          </a:xfrm>
        </p:grpSpPr>
        <p:pic>
          <p:nvPicPr>
            <p:cNvPr id="22" name="Picture 2" descr="University of Calabar Nigeria">
              <a:extLst>
                <a:ext uri="{FF2B5EF4-FFF2-40B4-BE49-F238E27FC236}">
                  <a16:creationId xmlns:a16="http://schemas.microsoft.com/office/drawing/2014/main" id="{60DF5868-01D7-BC46-A934-186EE64C344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30551" y="4659892"/>
              <a:ext cx="1495687" cy="4212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6" descr="Academic Hive - Get access to global opportunities and open education  resources - Academic Hive">
              <a:extLst>
                <a:ext uri="{FF2B5EF4-FFF2-40B4-BE49-F238E27FC236}">
                  <a16:creationId xmlns:a16="http://schemas.microsoft.com/office/drawing/2014/main" id="{1D305930-1B5D-2C44-BEEB-258440C8C2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0952" y="4489704"/>
              <a:ext cx="1173055" cy="5828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14" descr="HTML5 sicss_h_m logo">
              <a:extLst>
                <a:ext uri="{FF2B5EF4-FFF2-40B4-BE49-F238E27FC236}">
                  <a16:creationId xmlns:a16="http://schemas.microsoft.com/office/drawing/2014/main" id="{9611421C-BFCE-5142-9D7E-36ACCF5C02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95113" y="4629866"/>
              <a:ext cx="1028956" cy="503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16">
              <a:extLst>
                <a:ext uri="{FF2B5EF4-FFF2-40B4-BE49-F238E27FC236}">
                  <a16:creationId xmlns:a16="http://schemas.microsoft.com/office/drawing/2014/main" id="{FE08FCDE-2D0A-984D-A9B0-3732B333192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37156" y="4659892"/>
              <a:ext cx="624889" cy="4212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18">
              <a:extLst>
                <a:ext uri="{FF2B5EF4-FFF2-40B4-BE49-F238E27FC236}">
                  <a16:creationId xmlns:a16="http://schemas.microsoft.com/office/drawing/2014/main" id="{5CB3D9E6-3DB2-9F43-9D9B-52C22DCEB29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20629" y="4720048"/>
              <a:ext cx="1077628" cy="3524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B2411D56-78CE-AA43-BE70-C03E32B2DEC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760361" y="4669422"/>
              <a:ext cx="763212" cy="424007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86303BA8-8828-2A4D-A1E2-41D80A20B1A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941849" y="4669676"/>
              <a:ext cx="763212" cy="423753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A006BD6C-00D9-724E-80F7-67B6AD93781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620429" y="4721707"/>
              <a:ext cx="1403344" cy="350836"/>
            </a:xfrm>
            <a:prstGeom prst="rect">
              <a:avLst/>
            </a:prstGeom>
          </p:spPr>
        </p:pic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931C4FC6-0043-47DD-9072-4236302D3D6A}"/>
              </a:ext>
            </a:extLst>
          </p:cNvPr>
          <p:cNvSpPr txBox="1"/>
          <p:nvPr/>
        </p:nvSpPr>
        <p:spPr>
          <a:xfrm>
            <a:off x="689893" y="1171234"/>
            <a:ext cx="2882361" cy="1323439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marL="114300" indent="0">
              <a:buNone/>
            </a:pPr>
            <a:r>
              <a:rPr lang="en-US" sz="1600" dirty="0">
                <a:latin typeface="Merriweather" panose="00000500000000000000" pitchFamily="2" charset="0"/>
              </a:rPr>
              <a:t>&lt;</a:t>
            </a:r>
            <a:r>
              <a:rPr lang="en-US" sz="1600" dirty="0" err="1">
                <a:latin typeface="Merriweather" panose="00000500000000000000" pitchFamily="2" charset="0"/>
              </a:rPr>
              <a:t>ol</a:t>
            </a:r>
            <a:r>
              <a:rPr lang="en-US" sz="1600" dirty="0">
                <a:latin typeface="Merriweather" panose="00000500000000000000" pitchFamily="2" charset="0"/>
              </a:rPr>
              <a:t>&gt;</a:t>
            </a:r>
          </a:p>
          <a:p>
            <a:pPr marL="114300" indent="0">
              <a:buNone/>
            </a:pPr>
            <a:r>
              <a:rPr lang="en-US" sz="1600" dirty="0">
                <a:latin typeface="Merriweather" panose="00000500000000000000" pitchFamily="2" charset="0"/>
              </a:rPr>
              <a:t>      &lt;li&gt;First Item&lt;/li&gt;</a:t>
            </a:r>
          </a:p>
          <a:p>
            <a:pPr marL="114300"/>
            <a:r>
              <a:rPr lang="en-US" sz="1600" dirty="0">
                <a:latin typeface="Merriweather" panose="00000500000000000000" pitchFamily="2" charset="0"/>
              </a:rPr>
              <a:t>      &lt;li&gt;Second Item&lt;/li&gt;</a:t>
            </a:r>
          </a:p>
          <a:p>
            <a:pPr marL="114300"/>
            <a:r>
              <a:rPr lang="en-US" sz="1600" dirty="0">
                <a:latin typeface="Merriweather" panose="00000500000000000000" pitchFamily="2" charset="0"/>
              </a:rPr>
              <a:t>      &lt;li&gt;Third Item&lt;/li&gt;</a:t>
            </a:r>
          </a:p>
          <a:p>
            <a:pPr marL="114300" indent="0">
              <a:buNone/>
            </a:pPr>
            <a:r>
              <a:rPr lang="en-US" sz="1600" dirty="0">
                <a:latin typeface="Merriweather" panose="00000500000000000000" pitchFamily="2" charset="0"/>
              </a:rPr>
              <a:t>&lt;/</a:t>
            </a:r>
            <a:r>
              <a:rPr lang="en-US" sz="1600" dirty="0" err="1">
                <a:latin typeface="Merriweather" panose="00000500000000000000" pitchFamily="2" charset="0"/>
              </a:rPr>
              <a:t>ol</a:t>
            </a:r>
            <a:r>
              <a:rPr lang="en-US" sz="1600" dirty="0">
                <a:latin typeface="Merriweather" panose="00000500000000000000" pitchFamily="2" charset="0"/>
              </a:rPr>
              <a:t>&gt;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4CA14F3-9446-412F-A6D5-CAA6BAE15DA6}"/>
              </a:ext>
            </a:extLst>
          </p:cNvPr>
          <p:cNvGrpSpPr/>
          <p:nvPr/>
        </p:nvGrpSpPr>
        <p:grpSpPr>
          <a:xfrm>
            <a:off x="697221" y="2717736"/>
            <a:ext cx="7561549" cy="923330"/>
            <a:chOff x="662998" y="1123779"/>
            <a:chExt cx="7561549" cy="92333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C872E34-DDC2-4758-B2A0-060AC9EEFBAD}"/>
                </a:ext>
              </a:extLst>
            </p:cNvPr>
            <p:cNvSpPr txBox="1"/>
            <p:nvPr/>
          </p:nvSpPr>
          <p:spPr>
            <a:xfrm>
              <a:off x="662998" y="1123779"/>
              <a:ext cx="2682688" cy="923330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114300" indent="0">
                <a:buNone/>
              </a:pPr>
              <a:r>
                <a:rPr lang="en-US" sz="1800" dirty="0" err="1">
                  <a:latin typeface="Garamond" panose="02020404030301010803" pitchFamily="18" charset="0"/>
                </a:rPr>
                <a:t>li:first-child</a:t>
              </a:r>
              <a:r>
                <a:rPr lang="en-US" sz="1800" dirty="0">
                  <a:latin typeface="Garamond" panose="02020404030301010803" pitchFamily="18" charset="0"/>
                </a:rPr>
                <a:t> {color: blue;}</a:t>
              </a:r>
            </a:p>
            <a:p>
              <a:pPr marL="114300"/>
              <a:r>
                <a:rPr lang="en-US" sz="1800" dirty="0" err="1">
                  <a:latin typeface="Garamond" panose="02020404030301010803" pitchFamily="18" charset="0"/>
                </a:rPr>
                <a:t>li:nth-child</a:t>
              </a:r>
              <a:r>
                <a:rPr lang="en-US" sz="1800" dirty="0">
                  <a:latin typeface="Garamond" panose="02020404030301010803" pitchFamily="18" charset="0"/>
                </a:rPr>
                <a:t>(2) {color: red;}</a:t>
              </a:r>
            </a:p>
            <a:p>
              <a:pPr marL="114300"/>
              <a:r>
                <a:rPr lang="en-US" sz="1800" dirty="0" err="1">
                  <a:latin typeface="Garamond" panose="02020404030301010803" pitchFamily="18" charset="0"/>
                </a:rPr>
                <a:t>li:last-child</a:t>
              </a:r>
              <a:r>
                <a:rPr lang="en-US" sz="1800" dirty="0">
                  <a:latin typeface="Garamond" panose="02020404030301010803" pitchFamily="18" charset="0"/>
                </a:rPr>
                <a:t> {color: green;}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C0D66F1-61D1-46EA-858C-53949D290247}"/>
                </a:ext>
              </a:extLst>
            </p:cNvPr>
            <p:cNvSpPr txBox="1"/>
            <p:nvPr/>
          </p:nvSpPr>
          <p:spPr>
            <a:xfrm>
              <a:off x="4013661" y="1325606"/>
              <a:ext cx="4210886" cy="381451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114300" indent="0">
                <a:lnSpc>
                  <a:spcPct val="150000"/>
                </a:lnSpc>
                <a:buNone/>
              </a:pPr>
              <a:r>
                <a:rPr lang="en-US" dirty="0">
                  <a:solidFill>
                    <a:srgbClr val="002060"/>
                  </a:solidFill>
                  <a:latin typeface="Merriweather" panose="00000500000000000000" pitchFamily="2" charset="0"/>
                </a:rPr>
                <a:t>html %&gt;% </a:t>
              </a:r>
              <a:r>
                <a:rPr lang="en-US" dirty="0" err="1">
                  <a:solidFill>
                    <a:srgbClr val="002060"/>
                  </a:solidFill>
                  <a:latin typeface="Merriweather" panose="00000500000000000000" pitchFamily="2" charset="0"/>
                </a:rPr>
                <a:t>html_elements</a:t>
              </a:r>
              <a:r>
                <a:rPr lang="en-US" dirty="0">
                  <a:solidFill>
                    <a:srgbClr val="002060"/>
                  </a:solidFill>
                  <a:latin typeface="Merriweather" panose="00000500000000000000" pitchFamily="2" charset="0"/>
                </a:rPr>
                <a:t>(“</a:t>
              </a:r>
              <a:r>
                <a:rPr lang="en-US" dirty="0" err="1">
                  <a:solidFill>
                    <a:srgbClr val="002060"/>
                  </a:solidFill>
                  <a:latin typeface="Merriweather" panose="00000500000000000000" pitchFamily="2" charset="0"/>
                </a:rPr>
                <a:t>li:first-child</a:t>
              </a:r>
              <a:r>
                <a:rPr lang="en-US" dirty="0">
                  <a:solidFill>
                    <a:srgbClr val="002060"/>
                  </a:solidFill>
                  <a:latin typeface="Merriweather" panose="00000500000000000000" pitchFamily="2" charset="0"/>
                </a:rPr>
                <a:t>”)</a:t>
              </a:r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D7101C2E-C0D5-4F2B-9E91-002F385DBBC7}"/>
                </a:ext>
              </a:extLst>
            </p:cNvPr>
            <p:cNvCxnSpPr>
              <a:cxnSpLocks/>
            </p:cNvCxnSpPr>
            <p:nvPr/>
          </p:nvCxnSpPr>
          <p:spPr>
            <a:xfrm>
              <a:off x="3355043" y="1512964"/>
              <a:ext cx="658617" cy="1"/>
            </a:xfrm>
            <a:prstGeom prst="line">
              <a:avLst/>
            </a:prstGeom>
            <a:ln w="12700"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C864BBDC-5328-410F-BEBC-9143D9730059}"/>
              </a:ext>
            </a:extLst>
          </p:cNvPr>
          <p:cNvCxnSpPr>
            <a:cxnSpLocks/>
            <a:endCxn id="41" idx="1"/>
          </p:cNvCxnSpPr>
          <p:nvPr/>
        </p:nvCxnSpPr>
        <p:spPr>
          <a:xfrm flipV="1">
            <a:off x="3381976" y="1811631"/>
            <a:ext cx="848895" cy="1297324"/>
          </a:xfrm>
          <a:prstGeom prst="line">
            <a:avLst/>
          </a:prstGeom>
          <a:ln w="12700">
            <a:solidFill>
              <a:srgbClr val="7030A0"/>
            </a:solidFill>
            <a:headEnd type="oval" w="med" len="med"/>
            <a:tailEnd type="triangl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785CFE5-D9CC-43F5-953F-ED01DD442369}"/>
              </a:ext>
            </a:extLst>
          </p:cNvPr>
          <p:cNvCxnSpPr>
            <a:cxnSpLocks/>
          </p:cNvCxnSpPr>
          <p:nvPr/>
        </p:nvCxnSpPr>
        <p:spPr>
          <a:xfrm>
            <a:off x="3572254" y="1810094"/>
            <a:ext cx="658617" cy="1"/>
          </a:xfrm>
          <a:prstGeom prst="line">
            <a:avLst/>
          </a:prstGeom>
          <a:ln w="12700">
            <a:solidFill>
              <a:schemeClr val="accent4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603D02CE-2BD0-4AA9-93BD-642ACE2F648E}"/>
              </a:ext>
            </a:extLst>
          </p:cNvPr>
          <p:cNvSpPr txBox="1"/>
          <p:nvPr/>
        </p:nvSpPr>
        <p:spPr>
          <a:xfrm>
            <a:off x="4230871" y="1396132"/>
            <a:ext cx="2882361" cy="83099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marL="114300"/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Merriweather" panose="00000500000000000000" pitchFamily="2" charset="0"/>
              </a:rPr>
              <a:t>1. First Item</a:t>
            </a:r>
          </a:p>
          <a:p>
            <a:pPr marL="114300"/>
            <a:r>
              <a:rPr lang="en-US" sz="1600" dirty="0">
                <a:solidFill>
                  <a:srgbClr val="FF0000"/>
                </a:solidFill>
                <a:latin typeface="Merriweather" panose="00000500000000000000" pitchFamily="2" charset="0"/>
              </a:rPr>
              <a:t>2. Second Item</a:t>
            </a:r>
          </a:p>
          <a:p>
            <a:pPr marL="114300"/>
            <a:r>
              <a:rPr lang="en-US" sz="1600" dirty="0">
                <a:solidFill>
                  <a:srgbClr val="00B050"/>
                </a:solidFill>
                <a:latin typeface="Merriweather" panose="00000500000000000000" pitchFamily="2" charset="0"/>
              </a:rPr>
              <a:t>3. Third Item</a:t>
            </a:r>
          </a:p>
        </p:txBody>
      </p:sp>
    </p:spTree>
    <p:extLst>
      <p:ext uri="{BB962C8B-B14F-4D97-AF65-F5344CB8AC3E}">
        <p14:creationId xmlns:p14="http://schemas.microsoft.com/office/powerpoint/2010/main" val="9808887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2B5632B7-331D-3A45-A6BF-B47C5E359F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100" t="-1870" r="389" b="16397"/>
          <a:stretch/>
        </p:blipFill>
        <p:spPr>
          <a:xfrm>
            <a:off x="3608787" y="-18322"/>
            <a:ext cx="1456989" cy="587624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C2632B4F-7970-E84F-87E8-06C4FAECFE0A}"/>
              </a:ext>
            </a:extLst>
          </p:cNvPr>
          <p:cNvGrpSpPr/>
          <p:nvPr/>
        </p:nvGrpSpPr>
        <p:grpSpPr>
          <a:xfrm>
            <a:off x="447841" y="4539978"/>
            <a:ext cx="8403552" cy="611556"/>
            <a:chOff x="200952" y="4489704"/>
            <a:chExt cx="8861093" cy="643279"/>
          </a:xfrm>
        </p:grpSpPr>
        <p:pic>
          <p:nvPicPr>
            <p:cNvPr id="22" name="Picture 2" descr="University of Calabar Nigeria">
              <a:extLst>
                <a:ext uri="{FF2B5EF4-FFF2-40B4-BE49-F238E27FC236}">
                  <a16:creationId xmlns:a16="http://schemas.microsoft.com/office/drawing/2014/main" id="{60DF5868-01D7-BC46-A934-186EE64C344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30551" y="4659892"/>
              <a:ext cx="1495687" cy="4212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6" descr="Academic Hive - Get access to global opportunities and open education  resources - Academic Hive">
              <a:extLst>
                <a:ext uri="{FF2B5EF4-FFF2-40B4-BE49-F238E27FC236}">
                  <a16:creationId xmlns:a16="http://schemas.microsoft.com/office/drawing/2014/main" id="{1D305930-1B5D-2C44-BEEB-258440C8C2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0952" y="4489704"/>
              <a:ext cx="1173055" cy="5828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14" descr="HTML5 sicss_h_m logo">
              <a:extLst>
                <a:ext uri="{FF2B5EF4-FFF2-40B4-BE49-F238E27FC236}">
                  <a16:creationId xmlns:a16="http://schemas.microsoft.com/office/drawing/2014/main" id="{9611421C-BFCE-5142-9D7E-36ACCF5C02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95113" y="4629866"/>
              <a:ext cx="1028956" cy="503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16">
              <a:extLst>
                <a:ext uri="{FF2B5EF4-FFF2-40B4-BE49-F238E27FC236}">
                  <a16:creationId xmlns:a16="http://schemas.microsoft.com/office/drawing/2014/main" id="{FE08FCDE-2D0A-984D-A9B0-3732B333192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37156" y="4659892"/>
              <a:ext cx="624889" cy="4212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18">
              <a:extLst>
                <a:ext uri="{FF2B5EF4-FFF2-40B4-BE49-F238E27FC236}">
                  <a16:creationId xmlns:a16="http://schemas.microsoft.com/office/drawing/2014/main" id="{5CB3D9E6-3DB2-9F43-9D9B-52C22DCEB29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20629" y="4720048"/>
              <a:ext cx="1077628" cy="3524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B2411D56-78CE-AA43-BE70-C03E32B2DEC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760361" y="4669422"/>
              <a:ext cx="763212" cy="424007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86303BA8-8828-2A4D-A1E2-41D80A20B1A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941849" y="4669676"/>
              <a:ext cx="763212" cy="423753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A006BD6C-00D9-724E-80F7-67B6AD93781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620429" y="4721707"/>
              <a:ext cx="1403344" cy="350836"/>
            </a:xfrm>
            <a:prstGeom prst="rect">
              <a:avLst/>
            </a:prstGeom>
          </p:spPr>
        </p:pic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4F3F2117-E107-441B-BBEB-F95A5B30ED86}"/>
              </a:ext>
            </a:extLst>
          </p:cNvPr>
          <p:cNvGrpSpPr/>
          <p:nvPr/>
        </p:nvGrpSpPr>
        <p:grpSpPr>
          <a:xfrm>
            <a:off x="921491" y="1109039"/>
            <a:ext cx="7435255" cy="2925421"/>
            <a:chOff x="915890" y="884529"/>
            <a:chExt cx="7435255" cy="2925421"/>
          </a:xfrm>
        </p:grpSpPr>
        <p:sp>
          <p:nvSpPr>
            <p:cNvPr id="17" name="Google Shape;150;p19">
              <a:extLst>
                <a:ext uri="{FF2B5EF4-FFF2-40B4-BE49-F238E27FC236}">
                  <a16:creationId xmlns:a16="http://schemas.microsoft.com/office/drawing/2014/main" id="{978BA845-E8A1-49AD-B457-9D8D3EDA9322}"/>
                </a:ext>
              </a:extLst>
            </p:cNvPr>
            <p:cNvSpPr txBox="1">
              <a:spLocks/>
            </p:cNvSpPr>
            <p:nvPr/>
          </p:nvSpPr>
          <p:spPr>
            <a:xfrm>
              <a:off x="915890" y="2650150"/>
              <a:ext cx="7367400" cy="1159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en-US" sz="5400" b="1">
                  <a:solidFill>
                    <a:srgbClr val="0070C0"/>
                  </a:solidFill>
                  <a:latin typeface="Garamond" panose="02020404030301010803" pitchFamily="18" charset="0"/>
                </a:rPr>
                <a:t>Now, let’s practice</a:t>
              </a:r>
              <a:endParaRPr lang="en-US" sz="5400" b="1" dirty="0">
                <a:solidFill>
                  <a:srgbClr val="0070C0"/>
                </a:solidFill>
                <a:latin typeface="Garamond" panose="02020404030301010803" pitchFamily="18" charset="0"/>
              </a:endParaRP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8F368770-CA61-478A-8470-8108C5CD300A}"/>
                </a:ext>
              </a:extLst>
            </p:cNvPr>
            <p:cNvGrpSpPr/>
            <p:nvPr/>
          </p:nvGrpSpPr>
          <p:grpSpPr>
            <a:xfrm>
              <a:off x="6487665" y="2367985"/>
              <a:ext cx="676638" cy="699296"/>
              <a:chOff x="6662475" y="2367985"/>
              <a:chExt cx="676638" cy="699296"/>
            </a:xfrm>
          </p:grpSpPr>
          <p:sp>
            <p:nvSpPr>
              <p:cNvPr id="19" name="Google Shape;156;p19">
                <a:extLst>
                  <a:ext uri="{FF2B5EF4-FFF2-40B4-BE49-F238E27FC236}">
                    <a16:creationId xmlns:a16="http://schemas.microsoft.com/office/drawing/2014/main" id="{B2238C4B-4777-4194-960B-A537BAB8F730}"/>
                  </a:ext>
                </a:extLst>
              </p:cNvPr>
              <p:cNvSpPr/>
              <p:nvPr/>
            </p:nvSpPr>
            <p:spPr>
              <a:xfrm rot="21012506">
                <a:off x="6662475" y="2367985"/>
                <a:ext cx="676638" cy="676644"/>
              </a:xfrm>
              <a:custGeom>
                <a:avLst/>
                <a:gdLst/>
                <a:ahLst/>
                <a:cxnLst/>
                <a:rect l="l" t="t" r="r" b="b"/>
                <a:pathLst>
                  <a:path w="17683" h="17682" fill="none" extrusionOk="0">
                    <a:moveTo>
                      <a:pt x="11472" y="17292"/>
                    </a:moveTo>
                    <a:lnTo>
                      <a:pt x="11472" y="12153"/>
                    </a:lnTo>
                    <a:lnTo>
                      <a:pt x="16416" y="7209"/>
                    </a:lnTo>
                    <a:lnTo>
                      <a:pt x="16416" y="7209"/>
                    </a:lnTo>
                    <a:lnTo>
                      <a:pt x="16562" y="7063"/>
                    </a:lnTo>
                    <a:lnTo>
                      <a:pt x="16684" y="6868"/>
                    </a:lnTo>
                    <a:lnTo>
                      <a:pt x="16830" y="6674"/>
                    </a:lnTo>
                    <a:lnTo>
                      <a:pt x="16927" y="6479"/>
                    </a:lnTo>
                    <a:lnTo>
                      <a:pt x="17146" y="6040"/>
                    </a:lnTo>
                    <a:lnTo>
                      <a:pt x="17317" y="5553"/>
                    </a:lnTo>
                    <a:lnTo>
                      <a:pt x="17439" y="5042"/>
                    </a:lnTo>
                    <a:lnTo>
                      <a:pt x="17560" y="4506"/>
                    </a:lnTo>
                    <a:lnTo>
                      <a:pt x="17633" y="3970"/>
                    </a:lnTo>
                    <a:lnTo>
                      <a:pt x="17658" y="3434"/>
                    </a:lnTo>
                    <a:lnTo>
                      <a:pt x="17682" y="2898"/>
                    </a:lnTo>
                    <a:lnTo>
                      <a:pt x="17682" y="2411"/>
                    </a:lnTo>
                    <a:lnTo>
                      <a:pt x="17658" y="1949"/>
                    </a:lnTo>
                    <a:lnTo>
                      <a:pt x="17609" y="1510"/>
                    </a:lnTo>
                    <a:lnTo>
                      <a:pt x="17536" y="1145"/>
                    </a:lnTo>
                    <a:lnTo>
                      <a:pt x="17463" y="828"/>
                    </a:lnTo>
                    <a:lnTo>
                      <a:pt x="17366" y="585"/>
                    </a:lnTo>
                    <a:lnTo>
                      <a:pt x="17292" y="487"/>
                    </a:lnTo>
                    <a:lnTo>
                      <a:pt x="17244" y="439"/>
                    </a:lnTo>
                    <a:lnTo>
                      <a:pt x="17244" y="439"/>
                    </a:lnTo>
                    <a:lnTo>
                      <a:pt x="17195" y="390"/>
                    </a:lnTo>
                    <a:lnTo>
                      <a:pt x="17098" y="317"/>
                    </a:lnTo>
                    <a:lnTo>
                      <a:pt x="16854" y="219"/>
                    </a:lnTo>
                    <a:lnTo>
                      <a:pt x="16537" y="146"/>
                    </a:lnTo>
                    <a:lnTo>
                      <a:pt x="16172" y="73"/>
                    </a:lnTo>
                    <a:lnTo>
                      <a:pt x="15734" y="25"/>
                    </a:lnTo>
                    <a:lnTo>
                      <a:pt x="15271" y="0"/>
                    </a:lnTo>
                    <a:lnTo>
                      <a:pt x="14784" y="0"/>
                    </a:lnTo>
                    <a:lnTo>
                      <a:pt x="14248" y="25"/>
                    </a:lnTo>
                    <a:lnTo>
                      <a:pt x="13712" y="49"/>
                    </a:lnTo>
                    <a:lnTo>
                      <a:pt x="13176" y="122"/>
                    </a:lnTo>
                    <a:lnTo>
                      <a:pt x="12641" y="244"/>
                    </a:lnTo>
                    <a:lnTo>
                      <a:pt x="12129" y="366"/>
                    </a:lnTo>
                    <a:lnTo>
                      <a:pt x="11642" y="536"/>
                    </a:lnTo>
                    <a:lnTo>
                      <a:pt x="11204" y="755"/>
                    </a:lnTo>
                    <a:lnTo>
                      <a:pt x="10985" y="853"/>
                    </a:lnTo>
                    <a:lnTo>
                      <a:pt x="10814" y="999"/>
                    </a:lnTo>
                    <a:lnTo>
                      <a:pt x="10619" y="1121"/>
                    </a:lnTo>
                    <a:lnTo>
                      <a:pt x="10473" y="1267"/>
                    </a:lnTo>
                    <a:lnTo>
                      <a:pt x="5529" y="6211"/>
                    </a:lnTo>
                    <a:lnTo>
                      <a:pt x="390" y="6211"/>
                    </a:lnTo>
                    <a:lnTo>
                      <a:pt x="390" y="6211"/>
                    </a:lnTo>
                    <a:lnTo>
                      <a:pt x="244" y="6235"/>
                    </a:lnTo>
                    <a:lnTo>
                      <a:pt x="147" y="6259"/>
                    </a:lnTo>
                    <a:lnTo>
                      <a:pt x="49" y="6308"/>
                    </a:lnTo>
                    <a:lnTo>
                      <a:pt x="0" y="6381"/>
                    </a:lnTo>
                    <a:lnTo>
                      <a:pt x="0" y="6454"/>
                    </a:lnTo>
                    <a:lnTo>
                      <a:pt x="25" y="6552"/>
                    </a:lnTo>
                    <a:lnTo>
                      <a:pt x="74" y="6649"/>
                    </a:lnTo>
                    <a:lnTo>
                      <a:pt x="171" y="6771"/>
                    </a:lnTo>
                    <a:lnTo>
                      <a:pt x="2582" y="9158"/>
                    </a:lnTo>
                    <a:lnTo>
                      <a:pt x="2265" y="9474"/>
                    </a:lnTo>
                    <a:lnTo>
                      <a:pt x="950" y="9718"/>
                    </a:lnTo>
                    <a:lnTo>
                      <a:pt x="950" y="9718"/>
                    </a:lnTo>
                    <a:lnTo>
                      <a:pt x="804" y="9767"/>
                    </a:lnTo>
                    <a:lnTo>
                      <a:pt x="682" y="9815"/>
                    </a:lnTo>
                    <a:lnTo>
                      <a:pt x="609" y="9913"/>
                    </a:lnTo>
                    <a:lnTo>
                      <a:pt x="561" y="9986"/>
                    </a:lnTo>
                    <a:lnTo>
                      <a:pt x="561" y="10083"/>
                    </a:lnTo>
                    <a:lnTo>
                      <a:pt x="585" y="10205"/>
                    </a:lnTo>
                    <a:lnTo>
                      <a:pt x="634" y="10302"/>
                    </a:lnTo>
                    <a:lnTo>
                      <a:pt x="731" y="10424"/>
                    </a:lnTo>
                    <a:lnTo>
                      <a:pt x="7258" y="16951"/>
                    </a:lnTo>
                    <a:lnTo>
                      <a:pt x="7258" y="16951"/>
                    </a:lnTo>
                    <a:lnTo>
                      <a:pt x="7380" y="17049"/>
                    </a:lnTo>
                    <a:lnTo>
                      <a:pt x="7477" y="17097"/>
                    </a:lnTo>
                    <a:lnTo>
                      <a:pt x="7599" y="17122"/>
                    </a:lnTo>
                    <a:lnTo>
                      <a:pt x="7697" y="17122"/>
                    </a:lnTo>
                    <a:lnTo>
                      <a:pt x="7770" y="17073"/>
                    </a:lnTo>
                    <a:lnTo>
                      <a:pt x="7867" y="17000"/>
                    </a:lnTo>
                    <a:lnTo>
                      <a:pt x="7916" y="16878"/>
                    </a:lnTo>
                    <a:lnTo>
                      <a:pt x="7965" y="16732"/>
                    </a:lnTo>
                    <a:lnTo>
                      <a:pt x="8208" y="15417"/>
                    </a:lnTo>
                    <a:lnTo>
                      <a:pt x="8525" y="15100"/>
                    </a:lnTo>
                    <a:lnTo>
                      <a:pt x="10911" y="17511"/>
                    </a:lnTo>
                    <a:lnTo>
                      <a:pt x="10911" y="17511"/>
                    </a:lnTo>
                    <a:lnTo>
                      <a:pt x="11033" y="17609"/>
                    </a:lnTo>
                    <a:lnTo>
                      <a:pt x="11131" y="17658"/>
                    </a:lnTo>
                    <a:lnTo>
                      <a:pt x="11228" y="17682"/>
                    </a:lnTo>
                    <a:lnTo>
                      <a:pt x="11301" y="17682"/>
                    </a:lnTo>
                    <a:lnTo>
                      <a:pt x="11374" y="17633"/>
                    </a:lnTo>
                    <a:lnTo>
                      <a:pt x="11423" y="17536"/>
                    </a:lnTo>
                    <a:lnTo>
                      <a:pt x="11447" y="17438"/>
                    </a:lnTo>
                    <a:lnTo>
                      <a:pt x="11472" y="17292"/>
                    </a:lnTo>
                    <a:lnTo>
                      <a:pt x="11472" y="17292"/>
                    </a:lnTo>
                    <a:close/>
                    <a:moveTo>
                      <a:pt x="6162" y="12202"/>
                    </a:moveTo>
                    <a:lnTo>
                      <a:pt x="6162" y="12202"/>
                    </a:lnTo>
                    <a:lnTo>
                      <a:pt x="6089" y="12275"/>
                    </a:lnTo>
                    <a:lnTo>
                      <a:pt x="6016" y="12324"/>
                    </a:lnTo>
                    <a:lnTo>
                      <a:pt x="5919" y="12348"/>
                    </a:lnTo>
                    <a:lnTo>
                      <a:pt x="5821" y="12348"/>
                    </a:lnTo>
                    <a:lnTo>
                      <a:pt x="5724" y="12348"/>
                    </a:lnTo>
                    <a:lnTo>
                      <a:pt x="5626" y="12324"/>
                    </a:lnTo>
                    <a:lnTo>
                      <a:pt x="5553" y="12275"/>
                    </a:lnTo>
                    <a:lnTo>
                      <a:pt x="5480" y="12202"/>
                    </a:lnTo>
                    <a:lnTo>
                      <a:pt x="5480" y="12202"/>
                    </a:lnTo>
                    <a:lnTo>
                      <a:pt x="5407" y="12129"/>
                    </a:lnTo>
                    <a:lnTo>
                      <a:pt x="5359" y="12056"/>
                    </a:lnTo>
                    <a:lnTo>
                      <a:pt x="5334" y="11959"/>
                    </a:lnTo>
                    <a:lnTo>
                      <a:pt x="5334" y="11861"/>
                    </a:lnTo>
                    <a:lnTo>
                      <a:pt x="5334" y="11764"/>
                    </a:lnTo>
                    <a:lnTo>
                      <a:pt x="5359" y="11666"/>
                    </a:lnTo>
                    <a:lnTo>
                      <a:pt x="5407" y="11593"/>
                    </a:lnTo>
                    <a:lnTo>
                      <a:pt x="5480" y="11520"/>
                    </a:lnTo>
                    <a:lnTo>
                      <a:pt x="8013" y="8987"/>
                    </a:lnTo>
                    <a:lnTo>
                      <a:pt x="8013" y="8987"/>
                    </a:lnTo>
                    <a:lnTo>
                      <a:pt x="8086" y="8939"/>
                    </a:lnTo>
                    <a:lnTo>
                      <a:pt x="8159" y="8890"/>
                    </a:lnTo>
                    <a:lnTo>
                      <a:pt x="8257" y="8865"/>
                    </a:lnTo>
                    <a:lnTo>
                      <a:pt x="8354" y="8841"/>
                    </a:lnTo>
                    <a:lnTo>
                      <a:pt x="8452" y="8865"/>
                    </a:lnTo>
                    <a:lnTo>
                      <a:pt x="8525" y="8890"/>
                    </a:lnTo>
                    <a:lnTo>
                      <a:pt x="8622" y="8939"/>
                    </a:lnTo>
                    <a:lnTo>
                      <a:pt x="8695" y="8987"/>
                    </a:lnTo>
                    <a:lnTo>
                      <a:pt x="8695" y="8987"/>
                    </a:lnTo>
                    <a:lnTo>
                      <a:pt x="8744" y="9060"/>
                    </a:lnTo>
                    <a:lnTo>
                      <a:pt x="8793" y="9158"/>
                    </a:lnTo>
                    <a:lnTo>
                      <a:pt x="8817" y="9231"/>
                    </a:lnTo>
                    <a:lnTo>
                      <a:pt x="8841" y="9328"/>
                    </a:lnTo>
                    <a:lnTo>
                      <a:pt x="8817" y="9426"/>
                    </a:lnTo>
                    <a:lnTo>
                      <a:pt x="8793" y="9523"/>
                    </a:lnTo>
                    <a:lnTo>
                      <a:pt x="8744" y="9596"/>
                    </a:lnTo>
                    <a:lnTo>
                      <a:pt x="8695" y="9669"/>
                    </a:lnTo>
                    <a:lnTo>
                      <a:pt x="6162" y="12202"/>
                    </a:lnTo>
                    <a:close/>
                    <a:moveTo>
                      <a:pt x="13396" y="7307"/>
                    </a:moveTo>
                    <a:lnTo>
                      <a:pt x="13396" y="7307"/>
                    </a:lnTo>
                    <a:lnTo>
                      <a:pt x="13274" y="7404"/>
                    </a:lnTo>
                    <a:lnTo>
                      <a:pt x="13152" y="7477"/>
                    </a:lnTo>
                    <a:lnTo>
                      <a:pt x="13006" y="7526"/>
                    </a:lnTo>
                    <a:lnTo>
                      <a:pt x="12836" y="7550"/>
                    </a:lnTo>
                    <a:lnTo>
                      <a:pt x="12689" y="7526"/>
                    </a:lnTo>
                    <a:lnTo>
                      <a:pt x="12543" y="7477"/>
                    </a:lnTo>
                    <a:lnTo>
                      <a:pt x="12421" y="7404"/>
                    </a:lnTo>
                    <a:lnTo>
                      <a:pt x="12300" y="7307"/>
                    </a:lnTo>
                    <a:lnTo>
                      <a:pt x="10376" y="5383"/>
                    </a:lnTo>
                    <a:lnTo>
                      <a:pt x="10376" y="5383"/>
                    </a:lnTo>
                    <a:lnTo>
                      <a:pt x="10278" y="5261"/>
                    </a:lnTo>
                    <a:lnTo>
                      <a:pt x="10205" y="5139"/>
                    </a:lnTo>
                    <a:lnTo>
                      <a:pt x="10156" y="4993"/>
                    </a:lnTo>
                    <a:lnTo>
                      <a:pt x="10132" y="4847"/>
                    </a:lnTo>
                    <a:lnTo>
                      <a:pt x="10156" y="4676"/>
                    </a:lnTo>
                    <a:lnTo>
                      <a:pt x="10205" y="4530"/>
                    </a:lnTo>
                    <a:lnTo>
                      <a:pt x="10278" y="4408"/>
                    </a:lnTo>
                    <a:lnTo>
                      <a:pt x="10376" y="4287"/>
                    </a:lnTo>
                    <a:lnTo>
                      <a:pt x="10376" y="4287"/>
                    </a:lnTo>
                    <a:lnTo>
                      <a:pt x="11326" y="3313"/>
                    </a:lnTo>
                    <a:lnTo>
                      <a:pt x="11326" y="3313"/>
                    </a:lnTo>
                    <a:lnTo>
                      <a:pt x="11496" y="3166"/>
                    </a:lnTo>
                    <a:lnTo>
                      <a:pt x="11666" y="3045"/>
                    </a:lnTo>
                    <a:lnTo>
                      <a:pt x="11861" y="2947"/>
                    </a:lnTo>
                    <a:lnTo>
                      <a:pt x="12032" y="2850"/>
                    </a:lnTo>
                    <a:lnTo>
                      <a:pt x="12227" y="2777"/>
                    </a:lnTo>
                    <a:lnTo>
                      <a:pt x="12446" y="2728"/>
                    </a:lnTo>
                    <a:lnTo>
                      <a:pt x="12641" y="2704"/>
                    </a:lnTo>
                    <a:lnTo>
                      <a:pt x="12836" y="2704"/>
                    </a:lnTo>
                    <a:lnTo>
                      <a:pt x="13055" y="2704"/>
                    </a:lnTo>
                    <a:lnTo>
                      <a:pt x="13250" y="2728"/>
                    </a:lnTo>
                    <a:lnTo>
                      <a:pt x="13469" y="2777"/>
                    </a:lnTo>
                    <a:lnTo>
                      <a:pt x="13664" y="2850"/>
                    </a:lnTo>
                    <a:lnTo>
                      <a:pt x="13834" y="2947"/>
                    </a:lnTo>
                    <a:lnTo>
                      <a:pt x="14029" y="3045"/>
                    </a:lnTo>
                    <a:lnTo>
                      <a:pt x="14199" y="3166"/>
                    </a:lnTo>
                    <a:lnTo>
                      <a:pt x="14370" y="3313"/>
                    </a:lnTo>
                    <a:lnTo>
                      <a:pt x="14370" y="3313"/>
                    </a:lnTo>
                    <a:lnTo>
                      <a:pt x="14516" y="3483"/>
                    </a:lnTo>
                    <a:lnTo>
                      <a:pt x="14638" y="3653"/>
                    </a:lnTo>
                    <a:lnTo>
                      <a:pt x="14735" y="3848"/>
                    </a:lnTo>
                    <a:lnTo>
                      <a:pt x="14833" y="4019"/>
                    </a:lnTo>
                    <a:lnTo>
                      <a:pt x="14906" y="4214"/>
                    </a:lnTo>
                    <a:lnTo>
                      <a:pt x="14954" y="4433"/>
                    </a:lnTo>
                    <a:lnTo>
                      <a:pt x="14979" y="4628"/>
                    </a:lnTo>
                    <a:lnTo>
                      <a:pt x="14979" y="4847"/>
                    </a:lnTo>
                    <a:lnTo>
                      <a:pt x="14979" y="5042"/>
                    </a:lnTo>
                    <a:lnTo>
                      <a:pt x="14954" y="5237"/>
                    </a:lnTo>
                    <a:lnTo>
                      <a:pt x="14906" y="5456"/>
                    </a:lnTo>
                    <a:lnTo>
                      <a:pt x="14833" y="5651"/>
                    </a:lnTo>
                    <a:lnTo>
                      <a:pt x="14735" y="5821"/>
                    </a:lnTo>
                    <a:lnTo>
                      <a:pt x="14638" y="6016"/>
                    </a:lnTo>
                    <a:lnTo>
                      <a:pt x="14516" y="6186"/>
                    </a:lnTo>
                    <a:lnTo>
                      <a:pt x="14370" y="6357"/>
                    </a:lnTo>
                    <a:lnTo>
                      <a:pt x="14370" y="6357"/>
                    </a:lnTo>
                    <a:lnTo>
                      <a:pt x="13396" y="7307"/>
                    </a:lnTo>
                    <a:lnTo>
                      <a:pt x="13396" y="7307"/>
                    </a:lnTo>
                    <a:close/>
                  </a:path>
                </a:pathLst>
              </a:custGeom>
              <a:noFill/>
              <a:ln w="19050" cap="rnd" cmpd="sng">
                <a:solidFill>
                  <a:srgbClr val="00206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157;p19">
                <a:extLst>
                  <a:ext uri="{FF2B5EF4-FFF2-40B4-BE49-F238E27FC236}">
                    <a16:creationId xmlns:a16="http://schemas.microsoft.com/office/drawing/2014/main" id="{AB1E580E-DE97-46D8-88BA-AFFCBE58E9C1}"/>
                  </a:ext>
                </a:extLst>
              </p:cNvPr>
              <p:cNvSpPr/>
              <p:nvPr/>
            </p:nvSpPr>
            <p:spPr>
              <a:xfrm rot="21012506">
                <a:off x="6738915" y="2942198"/>
                <a:ext cx="111887" cy="111894"/>
              </a:xfrm>
              <a:custGeom>
                <a:avLst/>
                <a:gdLst/>
                <a:ahLst/>
                <a:cxnLst/>
                <a:rect l="l" t="t" r="r" b="b"/>
                <a:pathLst>
                  <a:path w="2924" h="2924" fill="none" extrusionOk="0">
                    <a:moveTo>
                      <a:pt x="2656" y="269"/>
                    </a:moveTo>
                    <a:lnTo>
                      <a:pt x="2656" y="269"/>
                    </a:lnTo>
                    <a:lnTo>
                      <a:pt x="2509" y="147"/>
                    </a:lnTo>
                    <a:lnTo>
                      <a:pt x="2363" y="74"/>
                    </a:lnTo>
                    <a:lnTo>
                      <a:pt x="2193" y="25"/>
                    </a:lnTo>
                    <a:lnTo>
                      <a:pt x="2022" y="1"/>
                    </a:lnTo>
                    <a:lnTo>
                      <a:pt x="1852" y="25"/>
                    </a:lnTo>
                    <a:lnTo>
                      <a:pt x="1681" y="74"/>
                    </a:lnTo>
                    <a:lnTo>
                      <a:pt x="1511" y="147"/>
                    </a:lnTo>
                    <a:lnTo>
                      <a:pt x="1365" y="269"/>
                    </a:lnTo>
                    <a:lnTo>
                      <a:pt x="1365" y="269"/>
                    </a:lnTo>
                    <a:lnTo>
                      <a:pt x="1219" y="488"/>
                    </a:lnTo>
                    <a:lnTo>
                      <a:pt x="999" y="829"/>
                    </a:lnTo>
                    <a:lnTo>
                      <a:pt x="561" y="1730"/>
                    </a:lnTo>
                    <a:lnTo>
                      <a:pt x="171" y="2558"/>
                    </a:lnTo>
                    <a:lnTo>
                      <a:pt x="1" y="2924"/>
                    </a:lnTo>
                    <a:lnTo>
                      <a:pt x="1" y="2924"/>
                    </a:lnTo>
                    <a:lnTo>
                      <a:pt x="366" y="2753"/>
                    </a:lnTo>
                    <a:lnTo>
                      <a:pt x="1194" y="2363"/>
                    </a:lnTo>
                    <a:lnTo>
                      <a:pt x="2095" y="1925"/>
                    </a:lnTo>
                    <a:lnTo>
                      <a:pt x="2436" y="1706"/>
                    </a:lnTo>
                    <a:lnTo>
                      <a:pt x="2656" y="1560"/>
                    </a:lnTo>
                    <a:lnTo>
                      <a:pt x="2656" y="1560"/>
                    </a:lnTo>
                    <a:lnTo>
                      <a:pt x="2777" y="1414"/>
                    </a:lnTo>
                    <a:lnTo>
                      <a:pt x="2850" y="1243"/>
                    </a:lnTo>
                    <a:lnTo>
                      <a:pt x="2899" y="1073"/>
                    </a:lnTo>
                    <a:lnTo>
                      <a:pt x="2923" y="902"/>
                    </a:lnTo>
                    <a:lnTo>
                      <a:pt x="2899" y="732"/>
                    </a:lnTo>
                    <a:lnTo>
                      <a:pt x="2850" y="561"/>
                    </a:lnTo>
                    <a:lnTo>
                      <a:pt x="2777" y="415"/>
                    </a:lnTo>
                    <a:lnTo>
                      <a:pt x="2656" y="269"/>
                    </a:lnTo>
                    <a:lnTo>
                      <a:pt x="2656" y="269"/>
                    </a:lnTo>
                    <a:close/>
                  </a:path>
                </a:pathLst>
              </a:custGeom>
              <a:noFill/>
              <a:ln w="19050" cap="rnd" cmpd="sng">
                <a:solidFill>
                  <a:srgbClr val="00206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158;p19">
                <a:extLst>
                  <a:ext uri="{FF2B5EF4-FFF2-40B4-BE49-F238E27FC236}">
                    <a16:creationId xmlns:a16="http://schemas.microsoft.com/office/drawing/2014/main" id="{C7DE1696-F536-427D-B6B1-2AD2ADC0D895}"/>
                  </a:ext>
                </a:extLst>
              </p:cNvPr>
              <p:cNvSpPr/>
              <p:nvPr/>
            </p:nvSpPr>
            <p:spPr>
              <a:xfrm rot="21012506">
                <a:off x="6832303" y="2995453"/>
                <a:ext cx="71823" cy="71828"/>
              </a:xfrm>
              <a:custGeom>
                <a:avLst/>
                <a:gdLst/>
                <a:ahLst/>
                <a:cxnLst/>
                <a:rect l="l" t="t" r="r" b="b"/>
                <a:pathLst>
                  <a:path w="1877" h="1877" fill="none" extrusionOk="0">
                    <a:moveTo>
                      <a:pt x="1657" y="244"/>
                    </a:moveTo>
                    <a:lnTo>
                      <a:pt x="1657" y="244"/>
                    </a:lnTo>
                    <a:lnTo>
                      <a:pt x="1535" y="147"/>
                    </a:lnTo>
                    <a:lnTo>
                      <a:pt x="1413" y="74"/>
                    </a:lnTo>
                    <a:lnTo>
                      <a:pt x="1267" y="25"/>
                    </a:lnTo>
                    <a:lnTo>
                      <a:pt x="1121" y="1"/>
                    </a:lnTo>
                    <a:lnTo>
                      <a:pt x="975" y="25"/>
                    </a:lnTo>
                    <a:lnTo>
                      <a:pt x="829" y="74"/>
                    </a:lnTo>
                    <a:lnTo>
                      <a:pt x="707" y="147"/>
                    </a:lnTo>
                    <a:lnTo>
                      <a:pt x="585" y="244"/>
                    </a:lnTo>
                    <a:lnTo>
                      <a:pt x="585" y="244"/>
                    </a:lnTo>
                    <a:lnTo>
                      <a:pt x="464" y="391"/>
                    </a:lnTo>
                    <a:lnTo>
                      <a:pt x="366" y="610"/>
                    </a:lnTo>
                    <a:lnTo>
                      <a:pt x="269" y="878"/>
                    </a:lnTo>
                    <a:lnTo>
                      <a:pt x="171" y="1170"/>
                    </a:lnTo>
                    <a:lnTo>
                      <a:pt x="50" y="1681"/>
                    </a:lnTo>
                    <a:lnTo>
                      <a:pt x="1" y="1876"/>
                    </a:lnTo>
                    <a:lnTo>
                      <a:pt x="1" y="1876"/>
                    </a:lnTo>
                    <a:lnTo>
                      <a:pt x="220" y="1852"/>
                    </a:lnTo>
                    <a:lnTo>
                      <a:pt x="731" y="1706"/>
                    </a:lnTo>
                    <a:lnTo>
                      <a:pt x="999" y="1633"/>
                    </a:lnTo>
                    <a:lnTo>
                      <a:pt x="1267" y="1535"/>
                    </a:lnTo>
                    <a:lnTo>
                      <a:pt x="1511" y="1413"/>
                    </a:lnTo>
                    <a:lnTo>
                      <a:pt x="1657" y="1316"/>
                    </a:lnTo>
                    <a:lnTo>
                      <a:pt x="1657" y="1316"/>
                    </a:lnTo>
                    <a:lnTo>
                      <a:pt x="1754" y="1194"/>
                    </a:lnTo>
                    <a:lnTo>
                      <a:pt x="1827" y="1048"/>
                    </a:lnTo>
                    <a:lnTo>
                      <a:pt x="1876" y="926"/>
                    </a:lnTo>
                    <a:lnTo>
                      <a:pt x="1876" y="780"/>
                    </a:lnTo>
                    <a:lnTo>
                      <a:pt x="1876" y="634"/>
                    </a:lnTo>
                    <a:lnTo>
                      <a:pt x="1827" y="488"/>
                    </a:lnTo>
                    <a:lnTo>
                      <a:pt x="1754" y="366"/>
                    </a:lnTo>
                    <a:lnTo>
                      <a:pt x="1657" y="244"/>
                    </a:lnTo>
                    <a:lnTo>
                      <a:pt x="1657" y="244"/>
                    </a:lnTo>
                    <a:close/>
                  </a:path>
                </a:pathLst>
              </a:custGeom>
              <a:noFill/>
              <a:ln w="19050" cap="rnd" cmpd="sng">
                <a:solidFill>
                  <a:srgbClr val="00206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159;p19">
                <a:extLst>
                  <a:ext uri="{FF2B5EF4-FFF2-40B4-BE49-F238E27FC236}">
                    <a16:creationId xmlns:a16="http://schemas.microsoft.com/office/drawing/2014/main" id="{3C79F4B5-8E76-4B72-A7CE-14FF3C8C66A3}"/>
                  </a:ext>
                </a:extLst>
              </p:cNvPr>
              <p:cNvSpPr/>
              <p:nvPr/>
            </p:nvSpPr>
            <p:spPr>
              <a:xfrm rot="21012506">
                <a:off x="6703103" y="2904283"/>
                <a:ext cx="71785" cy="71790"/>
              </a:xfrm>
              <a:custGeom>
                <a:avLst/>
                <a:gdLst/>
                <a:ahLst/>
                <a:cxnLst/>
                <a:rect l="l" t="t" r="r" b="b"/>
                <a:pathLst>
                  <a:path w="1876" h="1876" fill="none" extrusionOk="0">
                    <a:moveTo>
                      <a:pt x="1632" y="219"/>
                    </a:moveTo>
                    <a:lnTo>
                      <a:pt x="1632" y="219"/>
                    </a:lnTo>
                    <a:lnTo>
                      <a:pt x="1510" y="122"/>
                    </a:lnTo>
                    <a:lnTo>
                      <a:pt x="1388" y="49"/>
                    </a:lnTo>
                    <a:lnTo>
                      <a:pt x="1242" y="0"/>
                    </a:lnTo>
                    <a:lnTo>
                      <a:pt x="1096" y="0"/>
                    </a:lnTo>
                    <a:lnTo>
                      <a:pt x="950" y="0"/>
                    </a:lnTo>
                    <a:lnTo>
                      <a:pt x="828" y="49"/>
                    </a:lnTo>
                    <a:lnTo>
                      <a:pt x="682" y="122"/>
                    </a:lnTo>
                    <a:lnTo>
                      <a:pt x="560" y="219"/>
                    </a:lnTo>
                    <a:lnTo>
                      <a:pt x="560" y="219"/>
                    </a:lnTo>
                    <a:lnTo>
                      <a:pt x="463" y="366"/>
                    </a:lnTo>
                    <a:lnTo>
                      <a:pt x="341" y="609"/>
                    </a:lnTo>
                    <a:lnTo>
                      <a:pt x="244" y="877"/>
                    </a:lnTo>
                    <a:lnTo>
                      <a:pt x="171" y="1145"/>
                    </a:lnTo>
                    <a:lnTo>
                      <a:pt x="25" y="1656"/>
                    </a:lnTo>
                    <a:lnTo>
                      <a:pt x="0" y="1876"/>
                    </a:lnTo>
                    <a:lnTo>
                      <a:pt x="0" y="1876"/>
                    </a:lnTo>
                    <a:lnTo>
                      <a:pt x="195" y="1827"/>
                    </a:lnTo>
                    <a:lnTo>
                      <a:pt x="707" y="1705"/>
                    </a:lnTo>
                    <a:lnTo>
                      <a:pt x="999" y="1608"/>
                    </a:lnTo>
                    <a:lnTo>
                      <a:pt x="1267" y="1510"/>
                    </a:lnTo>
                    <a:lnTo>
                      <a:pt x="1486" y="1413"/>
                    </a:lnTo>
                    <a:lnTo>
                      <a:pt x="1632" y="1291"/>
                    </a:lnTo>
                    <a:lnTo>
                      <a:pt x="1632" y="1291"/>
                    </a:lnTo>
                    <a:lnTo>
                      <a:pt x="1729" y="1169"/>
                    </a:lnTo>
                    <a:lnTo>
                      <a:pt x="1802" y="1048"/>
                    </a:lnTo>
                    <a:lnTo>
                      <a:pt x="1851" y="901"/>
                    </a:lnTo>
                    <a:lnTo>
                      <a:pt x="1876" y="755"/>
                    </a:lnTo>
                    <a:lnTo>
                      <a:pt x="1851" y="609"/>
                    </a:lnTo>
                    <a:lnTo>
                      <a:pt x="1802" y="463"/>
                    </a:lnTo>
                    <a:lnTo>
                      <a:pt x="1729" y="341"/>
                    </a:lnTo>
                    <a:lnTo>
                      <a:pt x="1632" y="219"/>
                    </a:lnTo>
                    <a:lnTo>
                      <a:pt x="1632" y="219"/>
                    </a:lnTo>
                    <a:close/>
                  </a:path>
                </a:pathLst>
              </a:custGeom>
              <a:noFill/>
              <a:ln w="19050" cap="rnd" cmpd="sng">
                <a:solidFill>
                  <a:srgbClr val="00206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2" name="Google Shape;160;p19">
              <a:extLst>
                <a:ext uri="{FF2B5EF4-FFF2-40B4-BE49-F238E27FC236}">
                  <a16:creationId xmlns:a16="http://schemas.microsoft.com/office/drawing/2014/main" id="{013E9E94-9D8E-4684-ADE5-5EFAE0568734}"/>
                </a:ext>
              </a:extLst>
            </p:cNvPr>
            <p:cNvSpPr/>
            <p:nvPr/>
          </p:nvSpPr>
          <p:spPr>
            <a:xfrm>
              <a:off x="6190551" y="887713"/>
              <a:ext cx="257246" cy="245628"/>
            </a:xfrm>
            <a:custGeom>
              <a:avLst/>
              <a:gdLst/>
              <a:ahLst/>
              <a:cxnLst/>
              <a:rect l="l" t="t" r="r" b="b"/>
              <a:pathLst>
                <a:path w="15101" h="14419" fill="none" extrusionOk="0">
                  <a:moveTo>
                    <a:pt x="7234" y="293"/>
                  </a:moveTo>
                  <a:lnTo>
                    <a:pt x="7234" y="293"/>
                  </a:lnTo>
                  <a:lnTo>
                    <a:pt x="7307" y="171"/>
                  </a:lnTo>
                  <a:lnTo>
                    <a:pt x="7380" y="74"/>
                  </a:lnTo>
                  <a:lnTo>
                    <a:pt x="7477" y="25"/>
                  </a:lnTo>
                  <a:lnTo>
                    <a:pt x="7550" y="1"/>
                  </a:lnTo>
                  <a:lnTo>
                    <a:pt x="7623" y="25"/>
                  </a:lnTo>
                  <a:lnTo>
                    <a:pt x="7721" y="74"/>
                  </a:lnTo>
                  <a:lnTo>
                    <a:pt x="7794" y="171"/>
                  </a:lnTo>
                  <a:lnTo>
                    <a:pt x="7867" y="293"/>
                  </a:lnTo>
                  <a:lnTo>
                    <a:pt x="9523" y="4092"/>
                  </a:lnTo>
                  <a:lnTo>
                    <a:pt x="9523" y="4092"/>
                  </a:lnTo>
                  <a:lnTo>
                    <a:pt x="9596" y="4214"/>
                  </a:lnTo>
                  <a:lnTo>
                    <a:pt x="9718" y="4360"/>
                  </a:lnTo>
                  <a:lnTo>
                    <a:pt x="9840" y="4482"/>
                  </a:lnTo>
                  <a:lnTo>
                    <a:pt x="9986" y="4604"/>
                  </a:lnTo>
                  <a:lnTo>
                    <a:pt x="10132" y="4701"/>
                  </a:lnTo>
                  <a:lnTo>
                    <a:pt x="10302" y="4774"/>
                  </a:lnTo>
                  <a:lnTo>
                    <a:pt x="10449" y="4847"/>
                  </a:lnTo>
                  <a:lnTo>
                    <a:pt x="10619" y="4872"/>
                  </a:lnTo>
                  <a:lnTo>
                    <a:pt x="14711" y="5286"/>
                  </a:lnTo>
                  <a:lnTo>
                    <a:pt x="14711" y="5286"/>
                  </a:lnTo>
                  <a:lnTo>
                    <a:pt x="14857" y="5310"/>
                  </a:lnTo>
                  <a:lnTo>
                    <a:pt x="14979" y="5359"/>
                  </a:lnTo>
                  <a:lnTo>
                    <a:pt x="15052" y="5407"/>
                  </a:lnTo>
                  <a:lnTo>
                    <a:pt x="15100" y="5505"/>
                  </a:lnTo>
                  <a:lnTo>
                    <a:pt x="15100" y="5578"/>
                  </a:lnTo>
                  <a:lnTo>
                    <a:pt x="15076" y="5675"/>
                  </a:lnTo>
                  <a:lnTo>
                    <a:pt x="15027" y="5773"/>
                  </a:lnTo>
                  <a:lnTo>
                    <a:pt x="14906" y="5895"/>
                  </a:lnTo>
                  <a:lnTo>
                    <a:pt x="11837" y="8622"/>
                  </a:lnTo>
                  <a:lnTo>
                    <a:pt x="11837" y="8622"/>
                  </a:lnTo>
                  <a:lnTo>
                    <a:pt x="11715" y="8744"/>
                  </a:lnTo>
                  <a:lnTo>
                    <a:pt x="11618" y="8890"/>
                  </a:lnTo>
                  <a:lnTo>
                    <a:pt x="11545" y="9061"/>
                  </a:lnTo>
                  <a:lnTo>
                    <a:pt x="11472" y="9231"/>
                  </a:lnTo>
                  <a:lnTo>
                    <a:pt x="11423" y="9402"/>
                  </a:lnTo>
                  <a:lnTo>
                    <a:pt x="11398" y="9572"/>
                  </a:lnTo>
                  <a:lnTo>
                    <a:pt x="11398" y="9743"/>
                  </a:lnTo>
                  <a:lnTo>
                    <a:pt x="11423" y="9913"/>
                  </a:lnTo>
                  <a:lnTo>
                    <a:pt x="12300" y="13956"/>
                  </a:lnTo>
                  <a:lnTo>
                    <a:pt x="12300" y="13956"/>
                  </a:lnTo>
                  <a:lnTo>
                    <a:pt x="12324" y="14102"/>
                  </a:lnTo>
                  <a:lnTo>
                    <a:pt x="12300" y="14200"/>
                  </a:lnTo>
                  <a:lnTo>
                    <a:pt x="12275" y="14297"/>
                  </a:lnTo>
                  <a:lnTo>
                    <a:pt x="12227" y="14370"/>
                  </a:lnTo>
                  <a:lnTo>
                    <a:pt x="12129" y="14394"/>
                  </a:lnTo>
                  <a:lnTo>
                    <a:pt x="12032" y="14419"/>
                  </a:lnTo>
                  <a:lnTo>
                    <a:pt x="11910" y="14370"/>
                  </a:lnTo>
                  <a:lnTo>
                    <a:pt x="11788" y="14321"/>
                  </a:lnTo>
                  <a:lnTo>
                    <a:pt x="8232" y="12227"/>
                  </a:lnTo>
                  <a:lnTo>
                    <a:pt x="8232" y="12227"/>
                  </a:lnTo>
                  <a:lnTo>
                    <a:pt x="8086" y="12154"/>
                  </a:lnTo>
                  <a:lnTo>
                    <a:pt x="7916" y="12105"/>
                  </a:lnTo>
                  <a:lnTo>
                    <a:pt x="7721" y="12081"/>
                  </a:lnTo>
                  <a:lnTo>
                    <a:pt x="7550" y="12081"/>
                  </a:lnTo>
                  <a:lnTo>
                    <a:pt x="7380" y="12081"/>
                  </a:lnTo>
                  <a:lnTo>
                    <a:pt x="7185" y="12105"/>
                  </a:lnTo>
                  <a:lnTo>
                    <a:pt x="7015" y="12154"/>
                  </a:lnTo>
                  <a:lnTo>
                    <a:pt x="6868" y="12227"/>
                  </a:lnTo>
                  <a:lnTo>
                    <a:pt x="3313" y="14321"/>
                  </a:lnTo>
                  <a:lnTo>
                    <a:pt x="3313" y="14321"/>
                  </a:lnTo>
                  <a:lnTo>
                    <a:pt x="3191" y="14370"/>
                  </a:lnTo>
                  <a:lnTo>
                    <a:pt x="3069" y="14419"/>
                  </a:lnTo>
                  <a:lnTo>
                    <a:pt x="2972" y="14394"/>
                  </a:lnTo>
                  <a:lnTo>
                    <a:pt x="2874" y="14370"/>
                  </a:lnTo>
                  <a:lnTo>
                    <a:pt x="2826" y="14297"/>
                  </a:lnTo>
                  <a:lnTo>
                    <a:pt x="2801" y="14200"/>
                  </a:lnTo>
                  <a:lnTo>
                    <a:pt x="2777" y="14102"/>
                  </a:lnTo>
                  <a:lnTo>
                    <a:pt x="2801" y="13956"/>
                  </a:lnTo>
                  <a:lnTo>
                    <a:pt x="3678" y="9913"/>
                  </a:lnTo>
                  <a:lnTo>
                    <a:pt x="3678" y="9913"/>
                  </a:lnTo>
                  <a:lnTo>
                    <a:pt x="3702" y="9743"/>
                  </a:lnTo>
                  <a:lnTo>
                    <a:pt x="3702" y="9572"/>
                  </a:lnTo>
                  <a:lnTo>
                    <a:pt x="3678" y="9402"/>
                  </a:lnTo>
                  <a:lnTo>
                    <a:pt x="3629" y="9231"/>
                  </a:lnTo>
                  <a:lnTo>
                    <a:pt x="3556" y="9061"/>
                  </a:lnTo>
                  <a:lnTo>
                    <a:pt x="3483" y="8890"/>
                  </a:lnTo>
                  <a:lnTo>
                    <a:pt x="3386" y="8744"/>
                  </a:lnTo>
                  <a:lnTo>
                    <a:pt x="3264" y="8622"/>
                  </a:lnTo>
                  <a:lnTo>
                    <a:pt x="195" y="5895"/>
                  </a:lnTo>
                  <a:lnTo>
                    <a:pt x="195" y="5895"/>
                  </a:lnTo>
                  <a:lnTo>
                    <a:pt x="73" y="5773"/>
                  </a:lnTo>
                  <a:lnTo>
                    <a:pt x="25" y="5675"/>
                  </a:lnTo>
                  <a:lnTo>
                    <a:pt x="0" y="5578"/>
                  </a:lnTo>
                  <a:lnTo>
                    <a:pt x="0" y="5505"/>
                  </a:lnTo>
                  <a:lnTo>
                    <a:pt x="49" y="5407"/>
                  </a:lnTo>
                  <a:lnTo>
                    <a:pt x="122" y="5359"/>
                  </a:lnTo>
                  <a:lnTo>
                    <a:pt x="244" y="5310"/>
                  </a:lnTo>
                  <a:lnTo>
                    <a:pt x="390" y="5286"/>
                  </a:lnTo>
                  <a:lnTo>
                    <a:pt x="4482" y="4872"/>
                  </a:lnTo>
                  <a:lnTo>
                    <a:pt x="4482" y="4872"/>
                  </a:lnTo>
                  <a:lnTo>
                    <a:pt x="4652" y="4847"/>
                  </a:lnTo>
                  <a:lnTo>
                    <a:pt x="4798" y="4774"/>
                  </a:lnTo>
                  <a:lnTo>
                    <a:pt x="4969" y="4701"/>
                  </a:lnTo>
                  <a:lnTo>
                    <a:pt x="5115" y="4604"/>
                  </a:lnTo>
                  <a:lnTo>
                    <a:pt x="5261" y="4482"/>
                  </a:lnTo>
                  <a:lnTo>
                    <a:pt x="5383" y="4360"/>
                  </a:lnTo>
                  <a:lnTo>
                    <a:pt x="5505" y="4214"/>
                  </a:lnTo>
                  <a:lnTo>
                    <a:pt x="5578" y="4092"/>
                  </a:lnTo>
                  <a:lnTo>
                    <a:pt x="7234" y="293"/>
                  </a:lnTo>
                  <a:close/>
                </a:path>
              </a:pathLst>
            </a:custGeom>
            <a:noFill/>
            <a:ln w="19050" cap="rnd" cmpd="sng">
              <a:solidFill>
                <a:srgbClr val="00206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61;p19">
              <a:extLst>
                <a:ext uri="{FF2B5EF4-FFF2-40B4-BE49-F238E27FC236}">
                  <a16:creationId xmlns:a16="http://schemas.microsoft.com/office/drawing/2014/main" id="{C6614450-26B5-4413-8092-DCFC8EEA765B}"/>
                </a:ext>
              </a:extLst>
            </p:cNvPr>
            <p:cNvSpPr/>
            <p:nvPr/>
          </p:nvSpPr>
          <p:spPr>
            <a:xfrm rot="2697415">
              <a:off x="7885794" y="2145273"/>
              <a:ext cx="390522" cy="372885"/>
            </a:xfrm>
            <a:custGeom>
              <a:avLst/>
              <a:gdLst/>
              <a:ahLst/>
              <a:cxnLst/>
              <a:rect l="l" t="t" r="r" b="b"/>
              <a:pathLst>
                <a:path w="15101" h="14419" fill="none" extrusionOk="0">
                  <a:moveTo>
                    <a:pt x="7234" y="293"/>
                  </a:moveTo>
                  <a:lnTo>
                    <a:pt x="7234" y="293"/>
                  </a:lnTo>
                  <a:lnTo>
                    <a:pt x="7307" y="171"/>
                  </a:lnTo>
                  <a:lnTo>
                    <a:pt x="7380" y="74"/>
                  </a:lnTo>
                  <a:lnTo>
                    <a:pt x="7477" y="25"/>
                  </a:lnTo>
                  <a:lnTo>
                    <a:pt x="7550" y="1"/>
                  </a:lnTo>
                  <a:lnTo>
                    <a:pt x="7623" y="25"/>
                  </a:lnTo>
                  <a:lnTo>
                    <a:pt x="7721" y="74"/>
                  </a:lnTo>
                  <a:lnTo>
                    <a:pt x="7794" y="171"/>
                  </a:lnTo>
                  <a:lnTo>
                    <a:pt x="7867" y="293"/>
                  </a:lnTo>
                  <a:lnTo>
                    <a:pt x="9523" y="4092"/>
                  </a:lnTo>
                  <a:lnTo>
                    <a:pt x="9523" y="4092"/>
                  </a:lnTo>
                  <a:lnTo>
                    <a:pt x="9596" y="4214"/>
                  </a:lnTo>
                  <a:lnTo>
                    <a:pt x="9718" y="4360"/>
                  </a:lnTo>
                  <a:lnTo>
                    <a:pt x="9840" y="4482"/>
                  </a:lnTo>
                  <a:lnTo>
                    <a:pt x="9986" y="4604"/>
                  </a:lnTo>
                  <a:lnTo>
                    <a:pt x="10132" y="4701"/>
                  </a:lnTo>
                  <a:lnTo>
                    <a:pt x="10302" y="4774"/>
                  </a:lnTo>
                  <a:lnTo>
                    <a:pt x="10449" y="4847"/>
                  </a:lnTo>
                  <a:lnTo>
                    <a:pt x="10619" y="4872"/>
                  </a:lnTo>
                  <a:lnTo>
                    <a:pt x="14711" y="5286"/>
                  </a:lnTo>
                  <a:lnTo>
                    <a:pt x="14711" y="5286"/>
                  </a:lnTo>
                  <a:lnTo>
                    <a:pt x="14857" y="5310"/>
                  </a:lnTo>
                  <a:lnTo>
                    <a:pt x="14979" y="5359"/>
                  </a:lnTo>
                  <a:lnTo>
                    <a:pt x="15052" y="5407"/>
                  </a:lnTo>
                  <a:lnTo>
                    <a:pt x="15100" y="5505"/>
                  </a:lnTo>
                  <a:lnTo>
                    <a:pt x="15100" y="5578"/>
                  </a:lnTo>
                  <a:lnTo>
                    <a:pt x="15076" y="5675"/>
                  </a:lnTo>
                  <a:lnTo>
                    <a:pt x="15027" y="5773"/>
                  </a:lnTo>
                  <a:lnTo>
                    <a:pt x="14906" y="5895"/>
                  </a:lnTo>
                  <a:lnTo>
                    <a:pt x="11837" y="8622"/>
                  </a:lnTo>
                  <a:lnTo>
                    <a:pt x="11837" y="8622"/>
                  </a:lnTo>
                  <a:lnTo>
                    <a:pt x="11715" y="8744"/>
                  </a:lnTo>
                  <a:lnTo>
                    <a:pt x="11618" y="8890"/>
                  </a:lnTo>
                  <a:lnTo>
                    <a:pt x="11545" y="9061"/>
                  </a:lnTo>
                  <a:lnTo>
                    <a:pt x="11472" y="9231"/>
                  </a:lnTo>
                  <a:lnTo>
                    <a:pt x="11423" y="9402"/>
                  </a:lnTo>
                  <a:lnTo>
                    <a:pt x="11398" y="9572"/>
                  </a:lnTo>
                  <a:lnTo>
                    <a:pt x="11398" y="9743"/>
                  </a:lnTo>
                  <a:lnTo>
                    <a:pt x="11423" y="9913"/>
                  </a:lnTo>
                  <a:lnTo>
                    <a:pt x="12300" y="13956"/>
                  </a:lnTo>
                  <a:lnTo>
                    <a:pt x="12300" y="13956"/>
                  </a:lnTo>
                  <a:lnTo>
                    <a:pt x="12324" y="14102"/>
                  </a:lnTo>
                  <a:lnTo>
                    <a:pt x="12300" y="14200"/>
                  </a:lnTo>
                  <a:lnTo>
                    <a:pt x="12275" y="14297"/>
                  </a:lnTo>
                  <a:lnTo>
                    <a:pt x="12227" y="14370"/>
                  </a:lnTo>
                  <a:lnTo>
                    <a:pt x="12129" y="14394"/>
                  </a:lnTo>
                  <a:lnTo>
                    <a:pt x="12032" y="14419"/>
                  </a:lnTo>
                  <a:lnTo>
                    <a:pt x="11910" y="14370"/>
                  </a:lnTo>
                  <a:lnTo>
                    <a:pt x="11788" y="14321"/>
                  </a:lnTo>
                  <a:lnTo>
                    <a:pt x="8232" y="12227"/>
                  </a:lnTo>
                  <a:lnTo>
                    <a:pt x="8232" y="12227"/>
                  </a:lnTo>
                  <a:lnTo>
                    <a:pt x="8086" y="12154"/>
                  </a:lnTo>
                  <a:lnTo>
                    <a:pt x="7916" y="12105"/>
                  </a:lnTo>
                  <a:lnTo>
                    <a:pt x="7721" y="12081"/>
                  </a:lnTo>
                  <a:lnTo>
                    <a:pt x="7550" y="12081"/>
                  </a:lnTo>
                  <a:lnTo>
                    <a:pt x="7380" y="12081"/>
                  </a:lnTo>
                  <a:lnTo>
                    <a:pt x="7185" y="12105"/>
                  </a:lnTo>
                  <a:lnTo>
                    <a:pt x="7015" y="12154"/>
                  </a:lnTo>
                  <a:lnTo>
                    <a:pt x="6868" y="12227"/>
                  </a:lnTo>
                  <a:lnTo>
                    <a:pt x="3313" y="14321"/>
                  </a:lnTo>
                  <a:lnTo>
                    <a:pt x="3313" y="14321"/>
                  </a:lnTo>
                  <a:lnTo>
                    <a:pt x="3191" y="14370"/>
                  </a:lnTo>
                  <a:lnTo>
                    <a:pt x="3069" y="14419"/>
                  </a:lnTo>
                  <a:lnTo>
                    <a:pt x="2972" y="14394"/>
                  </a:lnTo>
                  <a:lnTo>
                    <a:pt x="2874" y="14370"/>
                  </a:lnTo>
                  <a:lnTo>
                    <a:pt x="2826" y="14297"/>
                  </a:lnTo>
                  <a:lnTo>
                    <a:pt x="2801" y="14200"/>
                  </a:lnTo>
                  <a:lnTo>
                    <a:pt x="2777" y="14102"/>
                  </a:lnTo>
                  <a:lnTo>
                    <a:pt x="2801" y="13956"/>
                  </a:lnTo>
                  <a:lnTo>
                    <a:pt x="3678" y="9913"/>
                  </a:lnTo>
                  <a:lnTo>
                    <a:pt x="3678" y="9913"/>
                  </a:lnTo>
                  <a:lnTo>
                    <a:pt x="3702" y="9743"/>
                  </a:lnTo>
                  <a:lnTo>
                    <a:pt x="3702" y="9572"/>
                  </a:lnTo>
                  <a:lnTo>
                    <a:pt x="3678" y="9402"/>
                  </a:lnTo>
                  <a:lnTo>
                    <a:pt x="3629" y="9231"/>
                  </a:lnTo>
                  <a:lnTo>
                    <a:pt x="3556" y="9061"/>
                  </a:lnTo>
                  <a:lnTo>
                    <a:pt x="3483" y="8890"/>
                  </a:lnTo>
                  <a:lnTo>
                    <a:pt x="3386" y="8744"/>
                  </a:lnTo>
                  <a:lnTo>
                    <a:pt x="3264" y="8622"/>
                  </a:lnTo>
                  <a:lnTo>
                    <a:pt x="195" y="5895"/>
                  </a:lnTo>
                  <a:lnTo>
                    <a:pt x="195" y="5895"/>
                  </a:lnTo>
                  <a:lnTo>
                    <a:pt x="73" y="5773"/>
                  </a:lnTo>
                  <a:lnTo>
                    <a:pt x="25" y="5675"/>
                  </a:lnTo>
                  <a:lnTo>
                    <a:pt x="0" y="5578"/>
                  </a:lnTo>
                  <a:lnTo>
                    <a:pt x="0" y="5505"/>
                  </a:lnTo>
                  <a:lnTo>
                    <a:pt x="49" y="5407"/>
                  </a:lnTo>
                  <a:lnTo>
                    <a:pt x="122" y="5359"/>
                  </a:lnTo>
                  <a:lnTo>
                    <a:pt x="244" y="5310"/>
                  </a:lnTo>
                  <a:lnTo>
                    <a:pt x="390" y="5286"/>
                  </a:lnTo>
                  <a:lnTo>
                    <a:pt x="4482" y="4872"/>
                  </a:lnTo>
                  <a:lnTo>
                    <a:pt x="4482" y="4872"/>
                  </a:lnTo>
                  <a:lnTo>
                    <a:pt x="4652" y="4847"/>
                  </a:lnTo>
                  <a:lnTo>
                    <a:pt x="4798" y="4774"/>
                  </a:lnTo>
                  <a:lnTo>
                    <a:pt x="4969" y="4701"/>
                  </a:lnTo>
                  <a:lnTo>
                    <a:pt x="5115" y="4604"/>
                  </a:lnTo>
                  <a:lnTo>
                    <a:pt x="5261" y="4482"/>
                  </a:lnTo>
                  <a:lnTo>
                    <a:pt x="5383" y="4360"/>
                  </a:lnTo>
                  <a:lnTo>
                    <a:pt x="5505" y="4214"/>
                  </a:lnTo>
                  <a:lnTo>
                    <a:pt x="5578" y="4092"/>
                  </a:lnTo>
                  <a:lnTo>
                    <a:pt x="7234" y="293"/>
                  </a:lnTo>
                  <a:close/>
                </a:path>
              </a:pathLst>
            </a:custGeom>
            <a:noFill/>
            <a:ln w="19050" cap="rnd" cmpd="sng">
              <a:solidFill>
                <a:srgbClr val="00206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62;p19">
              <a:extLst>
                <a:ext uri="{FF2B5EF4-FFF2-40B4-BE49-F238E27FC236}">
                  <a16:creationId xmlns:a16="http://schemas.microsoft.com/office/drawing/2014/main" id="{6B50A8CD-2745-4BCE-8633-A94169EF9722}"/>
                </a:ext>
              </a:extLst>
            </p:cNvPr>
            <p:cNvSpPr/>
            <p:nvPr/>
          </p:nvSpPr>
          <p:spPr>
            <a:xfrm>
              <a:off x="8194736" y="1932400"/>
              <a:ext cx="156409" cy="149417"/>
            </a:xfrm>
            <a:custGeom>
              <a:avLst/>
              <a:gdLst/>
              <a:ahLst/>
              <a:cxnLst/>
              <a:rect l="l" t="t" r="r" b="b"/>
              <a:pathLst>
                <a:path w="15101" h="14419" fill="none" extrusionOk="0">
                  <a:moveTo>
                    <a:pt x="7234" y="293"/>
                  </a:moveTo>
                  <a:lnTo>
                    <a:pt x="7234" y="293"/>
                  </a:lnTo>
                  <a:lnTo>
                    <a:pt x="7307" y="171"/>
                  </a:lnTo>
                  <a:lnTo>
                    <a:pt x="7380" y="74"/>
                  </a:lnTo>
                  <a:lnTo>
                    <a:pt x="7477" y="25"/>
                  </a:lnTo>
                  <a:lnTo>
                    <a:pt x="7550" y="1"/>
                  </a:lnTo>
                  <a:lnTo>
                    <a:pt x="7623" y="25"/>
                  </a:lnTo>
                  <a:lnTo>
                    <a:pt x="7721" y="74"/>
                  </a:lnTo>
                  <a:lnTo>
                    <a:pt x="7794" y="171"/>
                  </a:lnTo>
                  <a:lnTo>
                    <a:pt x="7867" y="293"/>
                  </a:lnTo>
                  <a:lnTo>
                    <a:pt x="9523" y="4092"/>
                  </a:lnTo>
                  <a:lnTo>
                    <a:pt x="9523" y="4092"/>
                  </a:lnTo>
                  <a:lnTo>
                    <a:pt x="9596" y="4214"/>
                  </a:lnTo>
                  <a:lnTo>
                    <a:pt x="9718" y="4360"/>
                  </a:lnTo>
                  <a:lnTo>
                    <a:pt x="9840" y="4482"/>
                  </a:lnTo>
                  <a:lnTo>
                    <a:pt x="9986" y="4604"/>
                  </a:lnTo>
                  <a:lnTo>
                    <a:pt x="10132" y="4701"/>
                  </a:lnTo>
                  <a:lnTo>
                    <a:pt x="10302" y="4774"/>
                  </a:lnTo>
                  <a:lnTo>
                    <a:pt x="10449" y="4847"/>
                  </a:lnTo>
                  <a:lnTo>
                    <a:pt x="10619" y="4872"/>
                  </a:lnTo>
                  <a:lnTo>
                    <a:pt x="14711" y="5286"/>
                  </a:lnTo>
                  <a:lnTo>
                    <a:pt x="14711" y="5286"/>
                  </a:lnTo>
                  <a:lnTo>
                    <a:pt x="14857" y="5310"/>
                  </a:lnTo>
                  <a:lnTo>
                    <a:pt x="14979" y="5359"/>
                  </a:lnTo>
                  <a:lnTo>
                    <a:pt x="15052" y="5407"/>
                  </a:lnTo>
                  <a:lnTo>
                    <a:pt x="15100" y="5505"/>
                  </a:lnTo>
                  <a:lnTo>
                    <a:pt x="15100" y="5578"/>
                  </a:lnTo>
                  <a:lnTo>
                    <a:pt x="15076" y="5675"/>
                  </a:lnTo>
                  <a:lnTo>
                    <a:pt x="15027" y="5773"/>
                  </a:lnTo>
                  <a:lnTo>
                    <a:pt x="14906" y="5895"/>
                  </a:lnTo>
                  <a:lnTo>
                    <a:pt x="11837" y="8622"/>
                  </a:lnTo>
                  <a:lnTo>
                    <a:pt x="11837" y="8622"/>
                  </a:lnTo>
                  <a:lnTo>
                    <a:pt x="11715" y="8744"/>
                  </a:lnTo>
                  <a:lnTo>
                    <a:pt x="11618" y="8890"/>
                  </a:lnTo>
                  <a:lnTo>
                    <a:pt x="11545" y="9061"/>
                  </a:lnTo>
                  <a:lnTo>
                    <a:pt x="11472" y="9231"/>
                  </a:lnTo>
                  <a:lnTo>
                    <a:pt x="11423" y="9402"/>
                  </a:lnTo>
                  <a:lnTo>
                    <a:pt x="11398" y="9572"/>
                  </a:lnTo>
                  <a:lnTo>
                    <a:pt x="11398" y="9743"/>
                  </a:lnTo>
                  <a:lnTo>
                    <a:pt x="11423" y="9913"/>
                  </a:lnTo>
                  <a:lnTo>
                    <a:pt x="12300" y="13956"/>
                  </a:lnTo>
                  <a:lnTo>
                    <a:pt x="12300" y="13956"/>
                  </a:lnTo>
                  <a:lnTo>
                    <a:pt x="12324" y="14102"/>
                  </a:lnTo>
                  <a:lnTo>
                    <a:pt x="12300" y="14200"/>
                  </a:lnTo>
                  <a:lnTo>
                    <a:pt x="12275" y="14297"/>
                  </a:lnTo>
                  <a:lnTo>
                    <a:pt x="12227" y="14370"/>
                  </a:lnTo>
                  <a:lnTo>
                    <a:pt x="12129" y="14394"/>
                  </a:lnTo>
                  <a:lnTo>
                    <a:pt x="12032" y="14419"/>
                  </a:lnTo>
                  <a:lnTo>
                    <a:pt x="11910" y="14370"/>
                  </a:lnTo>
                  <a:lnTo>
                    <a:pt x="11788" y="14321"/>
                  </a:lnTo>
                  <a:lnTo>
                    <a:pt x="8232" y="12227"/>
                  </a:lnTo>
                  <a:lnTo>
                    <a:pt x="8232" y="12227"/>
                  </a:lnTo>
                  <a:lnTo>
                    <a:pt x="8086" y="12154"/>
                  </a:lnTo>
                  <a:lnTo>
                    <a:pt x="7916" y="12105"/>
                  </a:lnTo>
                  <a:lnTo>
                    <a:pt x="7721" y="12081"/>
                  </a:lnTo>
                  <a:lnTo>
                    <a:pt x="7550" y="12081"/>
                  </a:lnTo>
                  <a:lnTo>
                    <a:pt x="7380" y="12081"/>
                  </a:lnTo>
                  <a:lnTo>
                    <a:pt x="7185" y="12105"/>
                  </a:lnTo>
                  <a:lnTo>
                    <a:pt x="7015" y="12154"/>
                  </a:lnTo>
                  <a:lnTo>
                    <a:pt x="6868" y="12227"/>
                  </a:lnTo>
                  <a:lnTo>
                    <a:pt x="3313" y="14321"/>
                  </a:lnTo>
                  <a:lnTo>
                    <a:pt x="3313" y="14321"/>
                  </a:lnTo>
                  <a:lnTo>
                    <a:pt x="3191" y="14370"/>
                  </a:lnTo>
                  <a:lnTo>
                    <a:pt x="3069" y="14419"/>
                  </a:lnTo>
                  <a:lnTo>
                    <a:pt x="2972" y="14394"/>
                  </a:lnTo>
                  <a:lnTo>
                    <a:pt x="2874" y="14370"/>
                  </a:lnTo>
                  <a:lnTo>
                    <a:pt x="2826" y="14297"/>
                  </a:lnTo>
                  <a:lnTo>
                    <a:pt x="2801" y="14200"/>
                  </a:lnTo>
                  <a:lnTo>
                    <a:pt x="2777" y="14102"/>
                  </a:lnTo>
                  <a:lnTo>
                    <a:pt x="2801" y="13956"/>
                  </a:lnTo>
                  <a:lnTo>
                    <a:pt x="3678" y="9913"/>
                  </a:lnTo>
                  <a:lnTo>
                    <a:pt x="3678" y="9913"/>
                  </a:lnTo>
                  <a:lnTo>
                    <a:pt x="3702" y="9743"/>
                  </a:lnTo>
                  <a:lnTo>
                    <a:pt x="3702" y="9572"/>
                  </a:lnTo>
                  <a:lnTo>
                    <a:pt x="3678" y="9402"/>
                  </a:lnTo>
                  <a:lnTo>
                    <a:pt x="3629" y="9231"/>
                  </a:lnTo>
                  <a:lnTo>
                    <a:pt x="3556" y="9061"/>
                  </a:lnTo>
                  <a:lnTo>
                    <a:pt x="3483" y="8890"/>
                  </a:lnTo>
                  <a:lnTo>
                    <a:pt x="3386" y="8744"/>
                  </a:lnTo>
                  <a:lnTo>
                    <a:pt x="3264" y="8622"/>
                  </a:lnTo>
                  <a:lnTo>
                    <a:pt x="195" y="5895"/>
                  </a:lnTo>
                  <a:lnTo>
                    <a:pt x="195" y="5895"/>
                  </a:lnTo>
                  <a:lnTo>
                    <a:pt x="73" y="5773"/>
                  </a:lnTo>
                  <a:lnTo>
                    <a:pt x="25" y="5675"/>
                  </a:lnTo>
                  <a:lnTo>
                    <a:pt x="0" y="5578"/>
                  </a:lnTo>
                  <a:lnTo>
                    <a:pt x="0" y="5505"/>
                  </a:lnTo>
                  <a:lnTo>
                    <a:pt x="49" y="5407"/>
                  </a:lnTo>
                  <a:lnTo>
                    <a:pt x="122" y="5359"/>
                  </a:lnTo>
                  <a:lnTo>
                    <a:pt x="244" y="5310"/>
                  </a:lnTo>
                  <a:lnTo>
                    <a:pt x="390" y="5286"/>
                  </a:lnTo>
                  <a:lnTo>
                    <a:pt x="4482" y="4872"/>
                  </a:lnTo>
                  <a:lnTo>
                    <a:pt x="4482" y="4872"/>
                  </a:lnTo>
                  <a:lnTo>
                    <a:pt x="4652" y="4847"/>
                  </a:lnTo>
                  <a:lnTo>
                    <a:pt x="4798" y="4774"/>
                  </a:lnTo>
                  <a:lnTo>
                    <a:pt x="4969" y="4701"/>
                  </a:lnTo>
                  <a:lnTo>
                    <a:pt x="5115" y="4604"/>
                  </a:lnTo>
                  <a:lnTo>
                    <a:pt x="5261" y="4482"/>
                  </a:lnTo>
                  <a:lnTo>
                    <a:pt x="5383" y="4360"/>
                  </a:lnTo>
                  <a:lnTo>
                    <a:pt x="5505" y="4214"/>
                  </a:lnTo>
                  <a:lnTo>
                    <a:pt x="5578" y="4092"/>
                  </a:lnTo>
                  <a:lnTo>
                    <a:pt x="7234" y="293"/>
                  </a:lnTo>
                  <a:close/>
                </a:path>
              </a:pathLst>
            </a:custGeom>
            <a:noFill/>
            <a:ln w="19050" cap="rnd" cmpd="sng">
              <a:solidFill>
                <a:srgbClr val="00206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63;p19">
              <a:extLst>
                <a:ext uri="{FF2B5EF4-FFF2-40B4-BE49-F238E27FC236}">
                  <a16:creationId xmlns:a16="http://schemas.microsoft.com/office/drawing/2014/main" id="{AF5D1DB1-7B92-44FD-B054-8354E3374933}"/>
                </a:ext>
              </a:extLst>
            </p:cNvPr>
            <p:cNvSpPr/>
            <p:nvPr/>
          </p:nvSpPr>
          <p:spPr>
            <a:xfrm rot="1279885">
              <a:off x="6012317" y="1628627"/>
              <a:ext cx="156402" cy="149398"/>
            </a:xfrm>
            <a:custGeom>
              <a:avLst/>
              <a:gdLst/>
              <a:ahLst/>
              <a:cxnLst/>
              <a:rect l="l" t="t" r="r" b="b"/>
              <a:pathLst>
                <a:path w="15101" h="14419" fill="none" extrusionOk="0">
                  <a:moveTo>
                    <a:pt x="7234" y="293"/>
                  </a:moveTo>
                  <a:lnTo>
                    <a:pt x="7234" y="293"/>
                  </a:lnTo>
                  <a:lnTo>
                    <a:pt x="7307" y="171"/>
                  </a:lnTo>
                  <a:lnTo>
                    <a:pt x="7380" y="74"/>
                  </a:lnTo>
                  <a:lnTo>
                    <a:pt x="7477" y="25"/>
                  </a:lnTo>
                  <a:lnTo>
                    <a:pt x="7550" y="1"/>
                  </a:lnTo>
                  <a:lnTo>
                    <a:pt x="7623" y="25"/>
                  </a:lnTo>
                  <a:lnTo>
                    <a:pt x="7721" y="74"/>
                  </a:lnTo>
                  <a:lnTo>
                    <a:pt x="7794" y="171"/>
                  </a:lnTo>
                  <a:lnTo>
                    <a:pt x="7867" y="293"/>
                  </a:lnTo>
                  <a:lnTo>
                    <a:pt x="9523" y="4092"/>
                  </a:lnTo>
                  <a:lnTo>
                    <a:pt x="9523" y="4092"/>
                  </a:lnTo>
                  <a:lnTo>
                    <a:pt x="9596" y="4214"/>
                  </a:lnTo>
                  <a:lnTo>
                    <a:pt x="9718" y="4360"/>
                  </a:lnTo>
                  <a:lnTo>
                    <a:pt x="9840" y="4482"/>
                  </a:lnTo>
                  <a:lnTo>
                    <a:pt x="9986" y="4604"/>
                  </a:lnTo>
                  <a:lnTo>
                    <a:pt x="10132" y="4701"/>
                  </a:lnTo>
                  <a:lnTo>
                    <a:pt x="10302" y="4774"/>
                  </a:lnTo>
                  <a:lnTo>
                    <a:pt x="10449" y="4847"/>
                  </a:lnTo>
                  <a:lnTo>
                    <a:pt x="10619" y="4872"/>
                  </a:lnTo>
                  <a:lnTo>
                    <a:pt x="14711" y="5286"/>
                  </a:lnTo>
                  <a:lnTo>
                    <a:pt x="14711" y="5286"/>
                  </a:lnTo>
                  <a:lnTo>
                    <a:pt x="14857" y="5310"/>
                  </a:lnTo>
                  <a:lnTo>
                    <a:pt x="14979" y="5359"/>
                  </a:lnTo>
                  <a:lnTo>
                    <a:pt x="15052" y="5407"/>
                  </a:lnTo>
                  <a:lnTo>
                    <a:pt x="15100" y="5505"/>
                  </a:lnTo>
                  <a:lnTo>
                    <a:pt x="15100" y="5578"/>
                  </a:lnTo>
                  <a:lnTo>
                    <a:pt x="15076" y="5675"/>
                  </a:lnTo>
                  <a:lnTo>
                    <a:pt x="15027" y="5773"/>
                  </a:lnTo>
                  <a:lnTo>
                    <a:pt x="14906" y="5895"/>
                  </a:lnTo>
                  <a:lnTo>
                    <a:pt x="11837" y="8622"/>
                  </a:lnTo>
                  <a:lnTo>
                    <a:pt x="11837" y="8622"/>
                  </a:lnTo>
                  <a:lnTo>
                    <a:pt x="11715" y="8744"/>
                  </a:lnTo>
                  <a:lnTo>
                    <a:pt x="11618" y="8890"/>
                  </a:lnTo>
                  <a:lnTo>
                    <a:pt x="11545" y="9061"/>
                  </a:lnTo>
                  <a:lnTo>
                    <a:pt x="11472" y="9231"/>
                  </a:lnTo>
                  <a:lnTo>
                    <a:pt x="11423" y="9402"/>
                  </a:lnTo>
                  <a:lnTo>
                    <a:pt x="11398" y="9572"/>
                  </a:lnTo>
                  <a:lnTo>
                    <a:pt x="11398" y="9743"/>
                  </a:lnTo>
                  <a:lnTo>
                    <a:pt x="11423" y="9913"/>
                  </a:lnTo>
                  <a:lnTo>
                    <a:pt x="12300" y="13956"/>
                  </a:lnTo>
                  <a:lnTo>
                    <a:pt x="12300" y="13956"/>
                  </a:lnTo>
                  <a:lnTo>
                    <a:pt x="12324" y="14102"/>
                  </a:lnTo>
                  <a:lnTo>
                    <a:pt x="12300" y="14200"/>
                  </a:lnTo>
                  <a:lnTo>
                    <a:pt x="12275" y="14297"/>
                  </a:lnTo>
                  <a:lnTo>
                    <a:pt x="12227" y="14370"/>
                  </a:lnTo>
                  <a:lnTo>
                    <a:pt x="12129" y="14394"/>
                  </a:lnTo>
                  <a:lnTo>
                    <a:pt x="12032" y="14419"/>
                  </a:lnTo>
                  <a:lnTo>
                    <a:pt x="11910" y="14370"/>
                  </a:lnTo>
                  <a:lnTo>
                    <a:pt x="11788" y="14321"/>
                  </a:lnTo>
                  <a:lnTo>
                    <a:pt x="8232" y="12227"/>
                  </a:lnTo>
                  <a:lnTo>
                    <a:pt x="8232" y="12227"/>
                  </a:lnTo>
                  <a:lnTo>
                    <a:pt x="8086" y="12154"/>
                  </a:lnTo>
                  <a:lnTo>
                    <a:pt x="7916" y="12105"/>
                  </a:lnTo>
                  <a:lnTo>
                    <a:pt x="7721" y="12081"/>
                  </a:lnTo>
                  <a:lnTo>
                    <a:pt x="7550" y="12081"/>
                  </a:lnTo>
                  <a:lnTo>
                    <a:pt x="7380" y="12081"/>
                  </a:lnTo>
                  <a:lnTo>
                    <a:pt x="7185" y="12105"/>
                  </a:lnTo>
                  <a:lnTo>
                    <a:pt x="7015" y="12154"/>
                  </a:lnTo>
                  <a:lnTo>
                    <a:pt x="6868" y="12227"/>
                  </a:lnTo>
                  <a:lnTo>
                    <a:pt x="3313" y="14321"/>
                  </a:lnTo>
                  <a:lnTo>
                    <a:pt x="3313" y="14321"/>
                  </a:lnTo>
                  <a:lnTo>
                    <a:pt x="3191" y="14370"/>
                  </a:lnTo>
                  <a:lnTo>
                    <a:pt x="3069" y="14419"/>
                  </a:lnTo>
                  <a:lnTo>
                    <a:pt x="2972" y="14394"/>
                  </a:lnTo>
                  <a:lnTo>
                    <a:pt x="2874" y="14370"/>
                  </a:lnTo>
                  <a:lnTo>
                    <a:pt x="2826" y="14297"/>
                  </a:lnTo>
                  <a:lnTo>
                    <a:pt x="2801" y="14200"/>
                  </a:lnTo>
                  <a:lnTo>
                    <a:pt x="2777" y="14102"/>
                  </a:lnTo>
                  <a:lnTo>
                    <a:pt x="2801" y="13956"/>
                  </a:lnTo>
                  <a:lnTo>
                    <a:pt x="3678" y="9913"/>
                  </a:lnTo>
                  <a:lnTo>
                    <a:pt x="3678" y="9913"/>
                  </a:lnTo>
                  <a:lnTo>
                    <a:pt x="3702" y="9743"/>
                  </a:lnTo>
                  <a:lnTo>
                    <a:pt x="3702" y="9572"/>
                  </a:lnTo>
                  <a:lnTo>
                    <a:pt x="3678" y="9402"/>
                  </a:lnTo>
                  <a:lnTo>
                    <a:pt x="3629" y="9231"/>
                  </a:lnTo>
                  <a:lnTo>
                    <a:pt x="3556" y="9061"/>
                  </a:lnTo>
                  <a:lnTo>
                    <a:pt x="3483" y="8890"/>
                  </a:lnTo>
                  <a:lnTo>
                    <a:pt x="3386" y="8744"/>
                  </a:lnTo>
                  <a:lnTo>
                    <a:pt x="3264" y="8622"/>
                  </a:lnTo>
                  <a:lnTo>
                    <a:pt x="195" y="5895"/>
                  </a:lnTo>
                  <a:lnTo>
                    <a:pt x="195" y="5895"/>
                  </a:lnTo>
                  <a:lnTo>
                    <a:pt x="73" y="5773"/>
                  </a:lnTo>
                  <a:lnTo>
                    <a:pt x="25" y="5675"/>
                  </a:lnTo>
                  <a:lnTo>
                    <a:pt x="0" y="5578"/>
                  </a:lnTo>
                  <a:lnTo>
                    <a:pt x="0" y="5505"/>
                  </a:lnTo>
                  <a:lnTo>
                    <a:pt x="49" y="5407"/>
                  </a:lnTo>
                  <a:lnTo>
                    <a:pt x="122" y="5359"/>
                  </a:lnTo>
                  <a:lnTo>
                    <a:pt x="244" y="5310"/>
                  </a:lnTo>
                  <a:lnTo>
                    <a:pt x="390" y="5286"/>
                  </a:lnTo>
                  <a:lnTo>
                    <a:pt x="4482" y="4872"/>
                  </a:lnTo>
                  <a:lnTo>
                    <a:pt x="4482" y="4872"/>
                  </a:lnTo>
                  <a:lnTo>
                    <a:pt x="4652" y="4847"/>
                  </a:lnTo>
                  <a:lnTo>
                    <a:pt x="4798" y="4774"/>
                  </a:lnTo>
                  <a:lnTo>
                    <a:pt x="4969" y="4701"/>
                  </a:lnTo>
                  <a:lnTo>
                    <a:pt x="5115" y="4604"/>
                  </a:lnTo>
                  <a:lnTo>
                    <a:pt x="5261" y="4482"/>
                  </a:lnTo>
                  <a:lnTo>
                    <a:pt x="5383" y="4360"/>
                  </a:lnTo>
                  <a:lnTo>
                    <a:pt x="5505" y="4214"/>
                  </a:lnTo>
                  <a:lnTo>
                    <a:pt x="5578" y="4092"/>
                  </a:lnTo>
                  <a:lnTo>
                    <a:pt x="7234" y="293"/>
                  </a:lnTo>
                  <a:close/>
                </a:path>
              </a:pathLst>
            </a:custGeom>
            <a:noFill/>
            <a:ln w="19050" cap="rnd" cmpd="sng">
              <a:solidFill>
                <a:srgbClr val="00206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70C0"/>
                </a:solidFill>
              </a:endParaRPr>
            </a:p>
          </p:txBody>
        </p:sp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2193FCDB-6ADE-4866-9B83-1351AEDA5D3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6246161" y="884529"/>
              <a:ext cx="1756779" cy="136150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337843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B674D-5A3B-D5C4-D60C-BFA0D4D0C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572681"/>
            <a:ext cx="8520600" cy="449199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Garamond" panose="02020404030301010803" pitchFamily="18" charset="0"/>
              </a:rPr>
              <a:t>CSS - Combinators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F3CA8C-EE93-9629-AB5E-561F92ECD6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996730"/>
            <a:ext cx="8539694" cy="354324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Garamond" panose="02020404030301010803" pitchFamily="18" charset="0"/>
              </a:rPr>
              <a:t>The CSS Combinators are: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B5632B7-331D-3A45-A6BF-B47C5E359F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100" t="-1870" r="389" b="16397"/>
          <a:stretch/>
        </p:blipFill>
        <p:spPr>
          <a:xfrm>
            <a:off x="3608787" y="-18322"/>
            <a:ext cx="1456989" cy="587624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C2632B4F-7970-E84F-87E8-06C4FAECFE0A}"/>
              </a:ext>
            </a:extLst>
          </p:cNvPr>
          <p:cNvGrpSpPr/>
          <p:nvPr/>
        </p:nvGrpSpPr>
        <p:grpSpPr>
          <a:xfrm>
            <a:off x="447841" y="4539978"/>
            <a:ext cx="8403552" cy="611556"/>
            <a:chOff x="200952" y="4489704"/>
            <a:chExt cx="8861093" cy="643279"/>
          </a:xfrm>
        </p:grpSpPr>
        <p:pic>
          <p:nvPicPr>
            <p:cNvPr id="22" name="Picture 2" descr="University of Calabar Nigeria">
              <a:extLst>
                <a:ext uri="{FF2B5EF4-FFF2-40B4-BE49-F238E27FC236}">
                  <a16:creationId xmlns:a16="http://schemas.microsoft.com/office/drawing/2014/main" id="{60DF5868-01D7-BC46-A934-186EE64C344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30551" y="4659892"/>
              <a:ext cx="1495687" cy="4212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6" descr="Academic Hive - Get access to global opportunities and open education  resources - Academic Hive">
              <a:extLst>
                <a:ext uri="{FF2B5EF4-FFF2-40B4-BE49-F238E27FC236}">
                  <a16:creationId xmlns:a16="http://schemas.microsoft.com/office/drawing/2014/main" id="{1D305930-1B5D-2C44-BEEB-258440C8C2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0952" y="4489704"/>
              <a:ext cx="1173055" cy="5828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14" descr="HTML5 sicss_h_m logo">
              <a:extLst>
                <a:ext uri="{FF2B5EF4-FFF2-40B4-BE49-F238E27FC236}">
                  <a16:creationId xmlns:a16="http://schemas.microsoft.com/office/drawing/2014/main" id="{9611421C-BFCE-5142-9D7E-36ACCF5C02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95113" y="4629866"/>
              <a:ext cx="1028956" cy="503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16">
              <a:extLst>
                <a:ext uri="{FF2B5EF4-FFF2-40B4-BE49-F238E27FC236}">
                  <a16:creationId xmlns:a16="http://schemas.microsoft.com/office/drawing/2014/main" id="{FE08FCDE-2D0A-984D-A9B0-3732B333192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37156" y="4659892"/>
              <a:ext cx="624889" cy="4212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18">
              <a:extLst>
                <a:ext uri="{FF2B5EF4-FFF2-40B4-BE49-F238E27FC236}">
                  <a16:creationId xmlns:a16="http://schemas.microsoft.com/office/drawing/2014/main" id="{5CB3D9E6-3DB2-9F43-9D9B-52C22DCEB29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20629" y="4720048"/>
              <a:ext cx="1077628" cy="3524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B2411D56-78CE-AA43-BE70-C03E32B2DEC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760361" y="4669422"/>
              <a:ext cx="763212" cy="424007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86303BA8-8828-2A4D-A1E2-41D80A20B1A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941849" y="4669676"/>
              <a:ext cx="763212" cy="423753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A006BD6C-00D9-724E-80F7-67B6AD93781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620429" y="4721707"/>
              <a:ext cx="1403344" cy="350836"/>
            </a:xfrm>
            <a:prstGeom prst="rect">
              <a:avLst/>
            </a:prstGeom>
          </p:spPr>
        </p:pic>
      </p:grp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58EEF108-504C-441C-9F84-166D5F0DEB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6945219"/>
              </p:ext>
            </p:extLst>
          </p:nvPr>
        </p:nvGraphicFramePr>
        <p:xfrm>
          <a:off x="490651" y="1644650"/>
          <a:ext cx="3422443" cy="1854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78016">
                  <a:extLst>
                    <a:ext uri="{9D8B030D-6E8A-4147-A177-3AD203B41FA5}">
                      <a16:colId xmlns:a16="http://schemas.microsoft.com/office/drawing/2014/main" val="3270852579"/>
                    </a:ext>
                  </a:extLst>
                </a:gridCol>
                <a:gridCol w="2144427">
                  <a:extLst>
                    <a:ext uri="{9D8B030D-6E8A-4147-A177-3AD203B41FA5}">
                      <a16:colId xmlns:a16="http://schemas.microsoft.com/office/drawing/2014/main" val="31994323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Combinator</a:t>
                      </a:r>
                      <a:endParaRPr lang="en-G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Meaning</a:t>
                      </a:r>
                      <a:endParaRPr lang="en-GH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3318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space</a:t>
                      </a:r>
                      <a:endParaRPr lang="en-G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Descendant</a:t>
                      </a:r>
                      <a:endParaRPr lang="en-G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8072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&gt;</a:t>
                      </a:r>
                      <a:endParaRPr lang="en-G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Child</a:t>
                      </a:r>
                      <a:endParaRPr lang="en-G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587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</a:t>
                      </a:r>
                      <a:endParaRPr lang="en-G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Adjacent sibling</a:t>
                      </a:r>
                      <a:endParaRPr lang="en-G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38120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~</a:t>
                      </a:r>
                      <a:endParaRPr lang="en-G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General sibling</a:t>
                      </a:r>
                      <a:endParaRPr lang="en-G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2106750"/>
                  </a:ext>
                </a:extLst>
              </a:tr>
            </a:tbl>
          </a:graphicData>
        </a:graphic>
      </p:graphicFrame>
      <p:pic>
        <p:nvPicPr>
          <p:cNvPr id="30" name="Picture 29">
            <a:extLst>
              <a:ext uri="{FF2B5EF4-FFF2-40B4-BE49-F238E27FC236}">
                <a16:creationId xmlns:a16="http://schemas.microsoft.com/office/drawing/2014/main" id="{B0FC84BC-6ACB-44D5-ADAE-593554E8F83B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5498" r="2976"/>
          <a:stretch/>
        </p:blipFill>
        <p:spPr>
          <a:xfrm>
            <a:off x="3992958" y="1398495"/>
            <a:ext cx="4845374" cy="2572774"/>
          </a:xfrm>
          <a:prstGeom prst="rect">
            <a:avLst/>
          </a:prstGeom>
          <a:ln w="1270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1809762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2B5632B7-331D-3A45-A6BF-B47C5E359F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100" t="-1870" r="389" b="16397"/>
          <a:stretch/>
        </p:blipFill>
        <p:spPr>
          <a:xfrm>
            <a:off x="3608787" y="-18322"/>
            <a:ext cx="1456989" cy="587624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C2632B4F-7970-E84F-87E8-06C4FAECFE0A}"/>
              </a:ext>
            </a:extLst>
          </p:cNvPr>
          <p:cNvGrpSpPr/>
          <p:nvPr/>
        </p:nvGrpSpPr>
        <p:grpSpPr>
          <a:xfrm>
            <a:off x="447841" y="4539978"/>
            <a:ext cx="8403552" cy="611556"/>
            <a:chOff x="200952" y="4489704"/>
            <a:chExt cx="8861093" cy="643279"/>
          </a:xfrm>
        </p:grpSpPr>
        <p:pic>
          <p:nvPicPr>
            <p:cNvPr id="22" name="Picture 2" descr="University of Calabar Nigeria">
              <a:extLst>
                <a:ext uri="{FF2B5EF4-FFF2-40B4-BE49-F238E27FC236}">
                  <a16:creationId xmlns:a16="http://schemas.microsoft.com/office/drawing/2014/main" id="{60DF5868-01D7-BC46-A934-186EE64C344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30551" y="4659892"/>
              <a:ext cx="1495687" cy="4212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6" descr="Academic Hive - Get access to global opportunities and open education  resources - Academic Hive">
              <a:extLst>
                <a:ext uri="{FF2B5EF4-FFF2-40B4-BE49-F238E27FC236}">
                  <a16:creationId xmlns:a16="http://schemas.microsoft.com/office/drawing/2014/main" id="{1D305930-1B5D-2C44-BEEB-258440C8C2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0952" y="4489704"/>
              <a:ext cx="1173055" cy="5828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14" descr="HTML5 sicss_h_m logo">
              <a:extLst>
                <a:ext uri="{FF2B5EF4-FFF2-40B4-BE49-F238E27FC236}">
                  <a16:creationId xmlns:a16="http://schemas.microsoft.com/office/drawing/2014/main" id="{9611421C-BFCE-5142-9D7E-36ACCF5C02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95113" y="4629866"/>
              <a:ext cx="1028956" cy="503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16">
              <a:extLst>
                <a:ext uri="{FF2B5EF4-FFF2-40B4-BE49-F238E27FC236}">
                  <a16:creationId xmlns:a16="http://schemas.microsoft.com/office/drawing/2014/main" id="{FE08FCDE-2D0A-984D-A9B0-3732B333192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37156" y="4659892"/>
              <a:ext cx="624889" cy="4212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18">
              <a:extLst>
                <a:ext uri="{FF2B5EF4-FFF2-40B4-BE49-F238E27FC236}">
                  <a16:creationId xmlns:a16="http://schemas.microsoft.com/office/drawing/2014/main" id="{5CB3D9E6-3DB2-9F43-9D9B-52C22DCEB29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20629" y="4720048"/>
              <a:ext cx="1077628" cy="3524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B2411D56-78CE-AA43-BE70-C03E32B2DEC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760361" y="4669422"/>
              <a:ext cx="763212" cy="424007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86303BA8-8828-2A4D-A1E2-41D80A20B1A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941849" y="4669676"/>
              <a:ext cx="763212" cy="423753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A006BD6C-00D9-724E-80F7-67B6AD93781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620429" y="4721707"/>
              <a:ext cx="1403344" cy="350836"/>
            </a:xfrm>
            <a:prstGeom prst="rect">
              <a:avLst/>
            </a:prstGeom>
          </p:spPr>
        </p:pic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4F3F2117-E107-441B-BBEB-F95A5B30ED86}"/>
              </a:ext>
            </a:extLst>
          </p:cNvPr>
          <p:cNvGrpSpPr/>
          <p:nvPr/>
        </p:nvGrpSpPr>
        <p:grpSpPr>
          <a:xfrm>
            <a:off x="921491" y="1109039"/>
            <a:ext cx="7435255" cy="2925421"/>
            <a:chOff x="915890" y="884529"/>
            <a:chExt cx="7435255" cy="2925421"/>
          </a:xfrm>
        </p:grpSpPr>
        <p:sp>
          <p:nvSpPr>
            <p:cNvPr id="17" name="Google Shape;150;p19">
              <a:extLst>
                <a:ext uri="{FF2B5EF4-FFF2-40B4-BE49-F238E27FC236}">
                  <a16:creationId xmlns:a16="http://schemas.microsoft.com/office/drawing/2014/main" id="{978BA845-E8A1-49AD-B457-9D8D3EDA9322}"/>
                </a:ext>
              </a:extLst>
            </p:cNvPr>
            <p:cNvSpPr txBox="1">
              <a:spLocks/>
            </p:cNvSpPr>
            <p:nvPr/>
          </p:nvSpPr>
          <p:spPr>
            <a:xfrm>
              <a:off x="915890" y="2650150"/>
              <a:ext cx="7367400" cy="1159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en-US" sz="5400" b="1">
                  <a:solidFill>
                    <a:srgbClr val="0070C0"/>
                  </a:solidFill>
                  <a:latin typeface="Garamond" panose="02020404030301010803" pitchFamily="18" charset="0"/>
                </a:rPr>
                <a:t>Now, let’s practice</a:t>
              </a:r>
              <a:endParaRPr lang="en-US" sz="5400" b="1" dirty="0">
                <a:solidFill>
                  <a:srgbClr val="0070C0"/>
                </a:solidFill>
                <a:latin typeface="Garamond" panose="02020404030301010803" pitchFamily="18" charset="0"/>
              </a:endParaRP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8F368770-CA61-478A-8470-8108C5CD300A}"/>
                </a:ext>
              </a:extLst>
            </p:cNvPr>
            <p:cNvGrpSpPr/>
            <p:nvPr/>
          </p:nvGrpSpPr>
          <p:grpSpPr>
            <a:xfrm>
              <a:off x="6487665" y="2367985"/>
              <a:ext cx="676638" cy="699296"/>
              <a:chOff x="6662475" y="2367985"/>
              <a:chExt cx="676638" cy="699296"/>
            </a:xfrm>
          </p:grpSpPr>
          <p:sp>
            <p:nvSpPr>
              <p:cNvPr id="19" name="Google Shape;156;p19">
                <a:extLst>
                  <a:ext uri="{FF2B5EF4-FFF2-40B4-BE49-F238E27FC236}">
                    <a16:creationId xmlns:a16="http://schemas.microsoft.com/office/drawing/2014/main" id="{B2238C4B-4777-4194-960B-A537BAB8F730}"/>
                  </a:ext>
                </a:extLst>
              </p:cNvPr>
              <p:cNvSpPr/>
              <p:nvPr/>
            </p:nvSpPr>
            <p:spPr>
              <a:xfrm rot="21012506">
                <a:off x="6662475" y="2367985"/>
                <a:ext cx="676638" cy="676644"/>
              </a:xfrm>
              <a:custGeom>
                <a:avLst/>
                <a:gdLst/>
                <a:ahLst/>
                <a:cxnLst/>
                <a:rect l="l" t="t" r="r" b="b"/>
                <a:pathLst>
                  <a:path w="17683" h="17682" fill="none" extrusionOk="0">
                    <a:moveTo>
                      <a:pt x="11472" y="17292"/>
                    </a:moveTo>
                    <a:lnTo>
                      <a:pt x="11472" y="12153"/>
                    </a:lnTo>
                    <a:lnTo>
                      <a:pt x="16416" y="7209"/>
                    </a:lnTo>
                    <a:lnTo>
                      <a:pt x="16416" y="7209"/>
                    </a:lnTo>
                    <a:lnTo>
                      <a:pt x="16562" y="7063"/>
                    </a:lnTo>
                    <a:lnTo>
                      <a:pt x="16684" y="6868"/>
                    </a:lnTo>
                    <a:lnTo>
                      <a:pt x="16830" y="6674"/>
                    </a:lnTo>
                    <a:lnTo>
                      <a:pt x="16927" y="6479"/>
                    </a:lnTo>
                    <a:lnTo>
                      <a:pt x="17146" y="6040"/>
                    </a:lnTo>
                    <a:lnTo>
                      <a:pt x="17317" y="5553"/>
                    </a:lnTo>
                    <a:lnTo>
                      <a:pt x="17439" y="5042"/>
                    </a:lnTo>
                    <a:lnTo>
                      <a:pt x="17560" y="4506"/>
                    </a:lnTo>
                    <a:lnTo>
                      <a:pt x="17633" y="3970"/>
                    </a:lnTo>
                    <a:lnTo>
                      <a:pt x="17658" y="3434"/>
                    </a:lnTo>
                    <a:lnTo>
                      <a:pt x="17682" y="2898"/>
                    </a:lnTo>
                    <a:lnTo>
                      <a:pt x="17682" y="2411"/>
                    </a:lnTo>
                    <a:lnTo>
                      <a:pt x="17658" y="1949"/>
                    </a:lnTo>
                    <a:lnTo>
                      <a:pt x="17609" y="1510"/>
                    </a:lnTo>
                    <a:lnTo>
                      <a:pt x="17536" y="1145"/>
                    </a:lnTo>
                    <a:lnTo>
                      <a:pt x="17463" y="828"/>
                    </a:lnTo>
                    <a:lnTo>
                      <a:pt x="17366" y="585"/>
                    </a:lnTo>
                    <a:lnTo>
                      <a:pt x="17292" y="487"/>
                    </a:lnTo>
                    <a:lnTo>
                      <a:pt x="17244" y="439"/>
                    </a:lnTo>
                    <a:lnTo>
                      <a:pt x="17244" y="439"/>
                    </a:lnTo>
                    <a:lnTo>
                      <a:pt x="17195" y="390"/>
                    </a:lnTo>
                    <a:lnTo>
                      <a:pt x="17098" y="317"/>
                    </a:lnTo>
                    <a:lnTo>
                      <a:pt x="16854" y="219"/>
                    </a:lnTo>
                    <a:lnTo>
                      <a:pt x="16537" y="146"/>
                    </a:lnTo>
                    <a:lnTo>
                      <a:pt x="16172" y="73"/>
                    </a:lnTo>
                    <a:lnTo>
                      <a:pt x="15734" y="25"/>
                    </a:lnTo>
                    <a:lnTo>
                      <a:pt x="15271" y="0"/>
                    </a:lnTo>
                    <a:lnTo>
                      <a:pt x="14784" y="0"/>
                    </a:lnTo>
                    <a:lnTo>
                      <a:pt x="14248" y="25"/>
                    </a:lnTo>
                    <a:lnTo>
                      <a:pt x="13712" y="49"/>
                    </a:lnTo>
                    <a:lnTo>
                      <a:pt x="13176" y="122"/>
                    </a:lnTo>
                    <a:lnTo>
                      <a:pt x="12641" y="244"/>
                    </a:lnTo>
                    <a:lnTo>
                      <a:pt x="12129" y="366"/>
                    </a:lnTo>
                    <a:lnTo>
                      <a:pt x="11642" y="536"/>
                    </a:lnTo>
                    <a:lnTo>
                      <a:pt x="11204" y="755"/>
                    </a:lnTo>
                    <a:lnTo>
                      <a:pt x="10985" y="853"/>
                    </a:lnTo>
                    <a:lnTo>
                      <a:pt x="10814" y="999"/>
                    </a:lnTo>
                    <a:lnTo>
                      <a:pt x="10619" y="1121"/>
                    </a:lnTo>
                    <a:lnTo>
                      <a:pt x="10473" y="1267"/>
                    </a:lnTo>
                    <a:lnTo>
                      <a:pt x="5529" y="6211"/>
                    </a:lnTo>
                    <a:lnTo>
                      <a:pt x="390" y="6211"/>
                    </a:lnTo>
                    <a:lnTo>
                      <a:pt x="390" y="6211"/>
                    </a:lnTo>
                    <a:lnTo>
                      <a:pt x="244" y="6235"/>
                    </a:lnTo>
                    <a:lnTo>
                      <a:pt x="147" y="6259"/>
                    </a:lnTo>
                    <a:lnTo>
                      <a:pt x="49" y="6308"/>
                    </a:lnTo>
                    <a:lnTo>
                      <a:pt x="0" y="6381"/>
                    </a:lnTo>
                    <a:lnTo>
                      <a:pt x="0" y="6454"/>
                    </a:lnTo>
                    <a:lnTo>
                      <a:pt x="25" y="6552"/>
                    </a:lnTo>
                    <a:lnTo>
                      <a:pt x="74" y="6649"/>
                    </a:lnTo>
                    <a:lnTo>
                      <a:pt x="171" y="6771"/>
                    </a:lnTo>
                    <a:lnTo>
                      <a:pt x="2582" y="9158"/>
                    </a:lnTo>
                    <a:lnTo>
                      <a:pt x="2265" y="9474"/>
                    </a:lnTo>
                    <a:lnTo>
                      <a:pt x="950" y="9718"/>
                    </a:lnTo>
                    <a:lnTo>
                      <a:pt x="950" y="9718"/>
                    </a:lnTo>
                    <a:lnTo>
                      <a:pt x="804" y="9767"/>
                    </a:lnTo>
                    <a:lnTo>
                      <a:pt x="682" y="9815"/>
                    </a:lnTo>
                    <a:lnTo>
                      <a:pt x="609" y="9913"/>
                    </a:lnTo>
                    <a:lnTo>
                      <a:pt x="561" y="9986"/>
                    </a:lnTo>
                    <a:lnTo>
                      <a:pt x="561" y="10083"/>
                    </a:lnTo>
                    <a:lnTo>
                      <a:pt x="585" y="10205"/>
                    </a:lnTo>
                    <a:lnTo>
                      <a:pt x="634" y="10302"/>
                    </a:lnTo>
                    <a:lnTo>
                      <a:pt x="731" y="10424"/>
                    </a:lnTo>
                    <a:lnTo>
                      <a:pt x="7258" y="16951"/>
                    </a:lnTo>
                    <a:lnTo>
                      <a:pt x="7258" y="16951"/>
                    </a:lnTo>
                    <a:lnTo>
                      <a:pt x="7380" y="17049"/>
                    </a:lnTo>
                    <a:lnTo>
                      <a:pt x="7477" y="17097"/>
                    </a:lnTo>
                    <a:lnTo>
                      <a:pt x="7599" y="17122"/>
                    </a:lnTo>
                    <a:lnTo>
                      <a:pt x="7697" y="17122"/>
                    </a:lnTo>
                    <a:lnTo>
                      <a:pt x="7770" y="17073"/>
                    </a:lnTo>
                    <a:lnTo>
                      <a:pt x="7867" y="17000"/>
                    </a:lnTo>
                    <a:lnTo>
                      <a:pt x="7916" y="16878"/>
                    </a:lnTo>
                    <a:lnTo>
                      <a:pt x="7965" y="16732"/>
                    </a:lnTo>
                    <a:lnTo>
                      <a:pt x="8208" y="15417"/>
                    </a:lnTo>
                    <a:lnTo>
                      <a:pt x="8525" y="15100"/>
                    </a:lnTo>
                    <a:lnTo>
                      <a:pt x="10911" y="17511"/>
                    </a:lnTo>
                    <a:lnTo>
                      <a:pt x="10911" y="17511"/>
                    </a:lnTo>
                    <a:lnTo>
                      <a:pt x="11033" y="17609"/>
                    </a:lnTo>
                    <a:lnTo>
                      <a:pt x="11131" y="17658"/>
                    </a:lnTo>
                    <a:lnTo>
                      <a:pt x="11228" y="17682"/>
                    </a:lnTo>
                    <a:lnTo>
                      <a:pt x="11301" y="17682"/>
                    </a:lnTo>
                    <a:lnTo>
                      <a:pt x="11374" y="17633"/>
                    </a:lnTo>
                    <a:lnTo>
                      <a:pt x="11423" y="17536"/>
                    </a:lnTo>
                    <a:lnTo>
                      <a:pt x="11447" y="17438"/>
                    </a:lnTo>
                    <a:lnTo>
                      <a:pt x="11472" y="17292"/>
                    </a:lnTo>
                    <a:lnTo>
                      <a:pt x="11472" y="17292"/>
                    </a:lnTo>
                    <a:close/>
                    <a:moveTo>
                      <a:pt x="6162" y="12202"/>
                    </a:moveTo>
                    <a:lnTo>
                      <a:pt x="6162" y="12202"/>
                    </a:lnTo>
                    <a:lnTo>
                      <a:pt x="6089" y="12275"/>
                    </a:lnTo>
                    <a:lnTo>
                      <a:pt x="6016" y="12324"/>
                    </a:lnTo>
                    <a:lnTo>
                      <a:pt x="5919" y="12348"/>
                    </a:lnTo>
                    <a:lnTo>
                      <a:pt x="5821" y="12348"/>
                    </a:lnTo>
                    <a:lnTo>
                      <a:pt x="5724" y="12348"/>
                    </a:lnTo>
                    <a:lnTo>
                      <a:pt x="5626" y="12324"/>
                    </a:lnTo>
                    <a:lnTo>
                      <a:pt x="5553" y="12275"/>
                    </a:lnTo>
                    <a:lnTo>
                      <a:pt x="5480" y="12202"/>
                    </a:lnTo>
                    <a:lnTo>
                      <a:pt x="5480" y="12202"/>
                    </a:lnTo>
                    <a:lnTo>
                      <a:pt x="5407" y="12129"/>
                    </a:lnTo>
                    <a:lnTo>
                      <a:pt x="5359" y="12056"/>
                    </a:lnTo>
                    <a:lnTo>
                      <a:pt x="5334" y="11959"/>
                    </a:lnTo>
                    <a:lnTo>
                      <a:pt x="5334" y="11861"/>
                    </a:lnTo>
                    <a:lnTo>
                      <a:pt x="5334" y="11764"/>
                    </a:lnTo>
                    <a:lnTo>
                      <a:pt x="5359" y="11666"/>
                    </a:lnTo>
                    <a:lnTo>
                      <a:pt x="5407" y="11593"/>
                    </a:lnTo>
                    <a:lnTo>
                      <a:pt x="5480" y="11520"/>
                    </a:lnTo>
                    <a:lnTo>
                      <a:pt x="8013" y="8987"/>
                    </a:lnTo>
                    <a:lnTo>
                      <a:pt x="8013" y="8987"/>
                    </a:lnTo>
                    <a:lnTo>
                      <a:pt x="8086" y="8939"/>
                    </a:lnTo>
                    <a:lnTo>
                      <a:pt x="8159" y="8890"/>
                    </a:lnTo>
                    <a:lnTo>
                      <a:pt x="8257" y="8865"/>
                    </a:lnTo>
                    <a:lnTo>
                      <a:pt x="8354" y="8841"/>
                    </a:lnTo>
                    <a:lnTo>
                      <a:pt x="8452" y="8865"/>
                    </a:lnTo>
                    <a:lnTo>
                      <a:pt x="8525" y="8890"/>
                    </a:lnTo>
                    <a:lnTo>
                      <a:pt x="8622" y="8939"/>
                    </a:lnTo>
                    <a:lnTo>
                      <a:pt x="8695" y="8987"/>
                    </a:lnTo>
                    <a:lnTo>
                      <a:pt x="8695" y="8987"/>
                    </a:lnTo>
                    <a:lnTo>
                      <a:pt x="8744" y="9060"/>
                    </a:lnTo>
                    <a:lnTo>
                      <a:pt x="8793" y="9158"/>
                    </a:lnTo>
                    <a:lnTo>
                      <a:pt x="8817" y="9231"/>
                    </a:lnTo>
                    <a:lnTo>
                      <a:pt x="8841" y="9328"/>
                    </a:lnTo>
                    <a:lnTo>
                      <a:pt x="8817" y="9426"/>
                    </a:lnTo>
                    <a:lnTo>
                      <a:pt x="8793" y="9523"/>
                    </a:lnTo>
                    <a:lnTo>
                      <a:pt x="8744" y="9596"/>
                    </a:lnTo>
                    <a:lnTo>
                      <a:pt x="8695" y="9669"/>
                    </a:lnTo>
                    <a:lnTo>
                      <a:pt x="6162" y="12202"/>
                    </a:lnTo>
                    <a:close/>
                    <a:moveTo>
                      <a:pt x="13396" y="7307"/>
                    </a:moveTo>
                    <a:lnTo>
                      <a:pt x="13396" y="7307"/>
                    </a:lnTo>
                    <a:lnTo>
                      <a:pt x="13274" y="7404"/>
                    </a:lnTo>
                    <a:lnTo>
                      <a:pt x="13152" y="7477"/>
                    </a:lnTo>
                    <a:lnTo>
                      <a:pt x="13006" y="7526"/>
                    </a:lnTo>
                    <a:lnTo>
                      <a:pt x="12836" y="7550"/>
                    </a:lnTo>
                    <a:lnTo>
                      <a:pt x="12689" y="7526"/>
                    </a:lnTo>
                    <a:lnTo>
                      <a:pt x="12543" y="7477"/>
                    </a:lnTo>
                    <a:lnTo>
                      <a:pt x="12421" y="7404"/>
                    </a:lnTo>
                    <a:lnTo>
                      <a:pt x="12300" y="7307"/>
                    </a:lnTo>
                    <a:lnTo>
                      <a:pt x="10376" y="5383"/>
                    </a:lnTo>
                    <a:lnTo>
                      <a:pt x="10376" y="5383"/>
                    </a:lnTo>
                    <a:lnTo>
                      <a:pt x="10278" y="5261"/>
                    </a:lnTo>
                    <a:lnTo>
                      <a:pt x="10205" y="5139"/>
                    </a:lnTo>
                    <a:lnTo>
                      <a:pt x="10156" y="4993"/>
                    </a:lnTo>
                    <a:lnTo>
                      <a:pt x="10132" y="4847"/>
                    </a:lnTo>
                    <a:lnTo>
                      <a:pt x="10156" y="4676"/>
                    </a:lnTo>
                    <a:lnTo>
                      <a:pt x="10205" y="4530"/>
                    </a:lnTo>
                    <a:lnTo>
                      <a:pt x="10278" y="4408"/>
                    </a:lnTo>
                    <a:lnTo>
                      <a:pt x="10376" y="4287"/>
                    </a:lnTo>
                    <a:lnTo>
                      <a:pt x="10376" y="4287"/>
                    </a:lnTo>
                    <a:lnTo>
                      <a:pt x="11326" y="3313"/>
                    </a:lnTo>
                    <a:lnTo>
                      <a:pt x="11326" y="3313"/>
                    </a:lnTo>
                    <a:lnTo>
                      <a:pt x="11496" y="3166"/>
                    </a:lnTo>
                    <a:lnTo>
                      <a:pt x="11666" y="3045"/>
                    </a:lnTo>
                    <a:lnTo>
                      <a:pt x="11861" y="2947"/>
                    </a:lnTo>
                    <a:lnTo>
                      <a:pt x="12032" y="2850"/>
                    </a:lnTo>
                    <a:lnTo>
                      <a:pt x="12227" y="2777"/>
                    </a:lnTo>
                    <a:lnTo>
                      <a:pt x="12446" y="2728"/>
                    </a:lnTo>
                    <a:lnTo>
                      <a:pt x="12641" y="2704"/>
                    </a:lnTo>
                    <a:lnTo>
                      <a:pt x="12836" y="2704"/>
                    </a:lnTo>
                    <a:lnTo>
                      <a:pt x="13055" y="2704"/>
                    </a:lnTo>
                    <a:lnTo>
                      <a:pt x="13250" y="2728"/>
                    </a:lnTo>
                    <a:lnTo>
                      <a:pt x="13469" y="2777"/>
                    </a:lnTo>
                    <a:lnTo>
                      <a:pt x="13664" y="2850"/>
                    </a:lnTo>
                    <a:lnTo>
                      <a:pt x="13834" y="2947"/>
                    </a:lnTo>
                    <a:lnTo>
                      <a:pt x="14029" y="3045"/>
                    </a:lnTo>
                    <a:lnTo>
                      <a:pt x="14199" y="3166"/>
                    </a:lnTo>
                    <a:lnTo>
                      <a:pt x="14370" y="3313"/>
                    </a:lnTo>
                    <a:lnTo>
                      <a:pt x="14370" y="3313"/>
                    </a:lnTo>
                    <a:lnTo>
                      <a:pt x="14516" y="3483"/>
                    </a:lnTo>
                    <a:lnTo>
                      <a:pt x="14638" y="3653"/>
                    </a:lnTo>
                    <a:lnTo>
                      <a:pt x="14735" y="3848"/>
                    </a:lnTo>
                    <a:lnTo>
                      <a:pt x="14833" y="4019"/>
                    </a:lnTo>
                    <a:lnTo>
                      <a:pt x="14906" y="4214"/>
                    </a:lnTo>
                    <a:lnTo>
                      <a:pt x="14954" y="4433"/>
                    </a:lnTo>
                    <a:lnTo>
                      <a:pt x="14979" y="4628"/>
                    </a:lnTo>
                    <a:lnTo>
                      <a:pt x="14979" y="4847"/>
                    </a:lnTo>
                    <a:lnTo>
                      <a:pt x="14979" y="5042"/>
                    </a:lnTo>
                    <a:lnTo>
                      <a:pt x="14954" y="5237"/>
                    </a:lnTo>
                    <a:lnTo>
                      <a:pt x="14906" y="5456"/>
                    </a:lnTo>
                    <a:lnTo>
                      <a:pt x="14833" y="5651"/>
                    </a:lnTo>
                    <a:lnTo>
                      <a:pt x="14735" y="5821"/>
                    </a:lnTo>
                    <a:lnTo>
                      <a:pt x="14638" y="6016"/>
                    </a:lnTo>
                    <a:lnTo>
                      <a:pt x="14516" y="6186"/>
                    </a:lnTo>
                    <a:lnTo>
                      <a:pt x="14370" y="6357"/>
                    </a:lnTo>
                    <a:lnTo>
                      <a:pt x="14370" y="6357"/>
                    </a:lnTo>
                    <a:lnTo>
                      <a:pt x="13396" y="7307"/>
                    </a:lnTo>
                    <a:lnTo>
                      <a:pt x="13396" y="7307"/>
                    </a:lnTo>
                    <a:close/>
                  </a:path>
                </a:pathLst>
              </a:custGeom>
              <a:noFill/>
              <a:ln w="19050" cap="rnd" cmpd="sng">
                <a:solidFill>
                  <a:srgbClr val="00206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157;p19">
                <a:extLst>
                  <a:ext uri="{FF2B5EF4-FFF2-40B4-BE49-F238E27FC236}">
                    <a16:creationId xmlns:a16="http://schemas.microsoft.com/office/drawing/2014/main" id="{AB1E580E-DE97-46D8-88BA-AFFCBE58E9C1}"/>
                  </a:ext>
                </a:extLst>
              </p:cNvPr>
              <p:cNvSpPr/>
              <p:nvPr/>
            </p:nvSpPr>
            <p:spPr>
              <a:xfrm rot="21012506">
                <a:off x="6738915" y="2942198"/>
                <a:ext cx="111887" cy="111894"/>
              </a:xfrm>
              <a:custGeom>
                <a:avLst/>
                <a:gdLst/>
                <a:ahLst/>
                <a:cxnLst/>
                <a:rect l="l" t="t" r="r" b="b"/>
                <a:pathLst>
                  <a:path w="2924" h="2924" fill="none" extrusionOk="0">
                    <a:moveTo>
                      <a:pt x="2656" y="269"/>
                    </a:moveTo>
                    <a:lnTo>
                      <a:pt x="2656" y="269"/>
                    </a:lnTo>
                    <a:lnTo>
                      <a:pt x="2509" y="147"/>
                    </a:lnTo>
                    <a:lnTo>
                      <a:pt x="2363" y="74"/>
                    </a:lnTo>
                    <a:lnTo>
                      <a:pt x="2193" y="25"/>
                    </a:lnTo>
                    <a:lnTo>
                      <a:pt x="2022" y="1"/>
                    </a:lnTo>
                    <a:lnTo>
                      <a:pt x="1852" y="25"/>
                    </a:lnTo>
                    <a:lnTo>
                      <a:pt x="1681" y="74"/>
                    </a:lnTo>
                    <a:lnTo>
                      <a:pt x="1511" y="147"/>
                    </a:lnTo>
                    <a:lnTo>
                      <a:pt x="1365" y="269"/>
                    </a:lnTo>
                    <a:lnTo>
                      <a:pt x="1365" y="269"/>
                    </a:lnTo>
                    <a:lnTo>
                      <a:pt x="1219" y="488"/>
                    </a:lnTo>
                    <a:lnTo>
                      <a:pt x="999" y="829"/>
                    </a:lnTo>
                    <a:lnTo>
                      <a:pt x="561" y="1730"/>
                    </a:lnTo>
                    <a:lnTo>
                      <a:pt x="171" y="2558"/>
                    </a:lnTo>
                    <a:lnTo>
                      <a:pt x="1" y="2924"/>
                    </a:lnTo>
                    <a:lnTo>
                      <a:pt x="1" y="2924"/>
                    </a:lnTo>
                    <a:lnTo>
                      <a:pt x="366" y="2753"/>
                    </a:lnTo>
                    <a:lnTo>
                      <a:pt x="1194" y="2363"/>
                    </a:lnTo>
                    <a:lnTo>
                      <a:pt x="2095" y="1925"/>
                    </a:lnTo>
                    <a:lnTo>
                      <a:pt x="2436" y="1706"/>
                    </a:lnTo>
                    <a:lnTo>
                      <a:pt x="2656" y="1560"/>
                    </a:lnTo>
                    <a:lnTo>
                      <a:pt x="2656" y="1560"/>
                    </a:lnTo>
                    <a:lnTo>
                      <a:pt x="2777" y="1414"/>
                    </a:lnTo>
                    <a:lnTo>
                      <a:pt x="2850" y="1243"/>
                    </a:lnTo>
                    <a:lnTo>
                      <a:pt x="2899" y="1073"/>
                    </a:lnTo>
                    <a:lnTo>
                      <a:pt x="2923" y="902"/>
                    </a:lnTo>
                    <a:lnTo>
                      <a:pt x="2899" y="732"/>
                    </a:lnTo>
                    <a:lnTo>
                      <a:pt x="2850" y="561"/>
                    </a:lnTo>
                    <a:lnTo>
                      <a:pt x="2777" y="415"/>
                    </a:lnTo>
                    <a:lnTo>
                      <a:pt x="2656" y="269"/>
                    </a:lnTo>
                    <a:lnTo>
                      <a:pt x="2656" y="269"/>
                    </a:lnTo>
                    <a:close/>
                  </a:path>
                </a:pathLst>
              </a:custGeom>
              <a:noFill/>
              <a:ln w="19050" cap="rnd" cmpd="sng">
                <a:solidFill>
                  <a:srgbClr val="00206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158;p19">
                <a:extLst>
                  <a:ext uri="{FF2B5EF4-FFF2-40B4-BE49-F238E27FC236}">
                    <a16:creationId xmlns:a16="http://schemas.microsoft.com/office/drawing/2014/main" id="{C7DE1696-F536-427D-B6B1-2AD2ADC0D895}"/>
                  </a:ext>
                </a:extLst>
              </p:cNvPr>
              <p:cNvSpPr/>
              <p:nvPr/>
            </p:nvSpPr>
            <p:spPr>
              <a:xfrm rot="21012506">
                <a:off x="6832303" y="2995453"/>
                <a:ext cx="71823" cy="71828"/>
              </a:xfrm>
              <a:custGeom>
                <a:avLst/>
                <a:gdLst/>
                <a:ahLst/>
                <a:cxnLst/>
                <a:rect l="l" t="t" r="r" b="b"/>
                <a:pathLst>
                  <a:path w="1877" h="1877" fill="none" extrusionOk="0">
                    <a:moveTo>
                      <a:pt x="1657" y="244"/>
                    </a:moveTo>
                    <a:lnTo>
                      <a:pt x="1657" y="244"/>
                    </a:lnTo>
                    <a:lnTo>
                      <a:pt x="1535" y="147"/>
                    </a:lnTo>
                    <a:lnTo>
                      <a:pt x="1413" y="74"/>
                    </a:lnTo>
                    <a:lnTo>
                      <a:pt x="1267" y="25"/>
                    </a:lnTo>
                    <a:lnTo>
                      <a:pt x="1121" y="1"/>
                    </a:lnTo>
                    <a:lnTo>
                      <a:pt x="975" y="25"/>
                    </a:lnTo>
                    <a:lnTo>
                      <a:pt x="829" y="74"/>
                    </a:lnTo>
                    <a:lnTo>
                      <a:pt x="707" y="147"/>
                    </a:lnTo>
                    <a:lnTo>
                      <a:pt x="585" y="244"/>
                    </a:lnTo>
                    <a:lnTo>
                      <a:pt x="585" y="244"/>
                    </a:lnTo>
                    <a:lnTo>
                      <a:pt x="464" y="391"/>
                    </a:lnTo>
                    <a:lnTo>
                      <a:pt x="366" y="610"/>
                    </a:lnTo>
                    <a:lnTo>
                      <a:pt x="269" y="878"/>
                    </a:lnTo>
                    <a:lnTo>
                      <a:pt x="171" y="1170"/>
                    </a:lnTo>
                    <a:lnTo>
                      <a:pt x="50" y="1681"/>
                    </a:lnTo>
                    <a:lnTo>
                      <a:pt x="1" y="1876"/>
                    </a:lnTo>
                    <a:lnTo>
                      <a:pt x="1" y="1876"/>
                    </a:lnTo>
                    <a:lnTo>
                      <a:pt x="220" y="1852"/>
                    </a:lnTo>
                    <a:lnTo>
                      <a:pt x="731" y="1706"/>
                    </a:lnTo>
                    <a:lnTo>
                      <a:pt x="999" y="1633"/>
                    </a:lnTo>
                    <a:lnTo>
                      <a:pt x="1267" y="1535"/>
                    </a:lnTo>
                    <a:lnTo>
                      <a:pt x="1511" y="1413"/>
                    </a:lnTo>
                    <a:lnTo>
                      <a:pt x="1657" y="1316"/>
                    </a:lnTo>
                    <a:lnTo>
                      <a:pt x="1657" y="1316"/>
                    </a:lnTo>
                    <a:lnTo>
                      <a:pt x="1754" y="1194"/>
                    </a:lnTo>
                    <a:lnTo>
                      <a:pt x="1827" y="1048"/>
                    </a:lnTo>
                    <a:lnTo>
                      <a:pt x="1876" y="926"/>
                    </a:lnTo>
                    <a:lnTo>
                      <a:pt x="1876" y="780"/>
                    </a:lnTo>
                    <a:lnTo>
                      <a:pt x="1876" y="634"/>
                    </a:lnTo>
                    <a:lnTo>
                      <a:pt x="1827" y="488"/>
                    </a:lnTo>
                    <a:lnTo>
                      <a:pt x="1754" y="366"/>
                    </a:lnTo>
                    <a:lnTo>
                      <a:pt x="1657" y="244"/>
                    </a:lnTo>
                    <a:lnTo>
                      <a:pt x="1657" y="244"/>
                    </a:lnTo>
                    <a:close/>
                  </a:path>
                </a:pathLst>
              </a:custGeom>
              <a:noFill/>
              <a:ln w="19050" cap="rnd" cmpd="sng">
                <a:solidFill>
                  <a:srgbClr val="00206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159;p19">
                <a:extLst>
                  <a:ext uri="{FF2B5EF4-FFF2-40B4-BE49-F238E27FC236}">
                    <a16:creationId xmlns:a16="http://schemas.microsoft.com/office/drawing/2014/main" id="{3C79F4B5-8E76-4B72-A7CE-14FF3C8C66A3}"/>
                  </a:ext>
                </a:extLst>
              </p:cNvPr>
              <p:cNvSpPr/>
              <p:nvPr/>
            </p:nvSpPr>
            <p:spPr>
              <a:xfrm rot="21012506">
                <a:off x="6703103" y="2904283"/>
                <a:ext cx="71785" cy="71790"/>
              </a:xfrm>
              <a:custGeom>
                <a:avLst/>
                <a:gdLst/>
                <a:ahLst/>
                <a:cxnLst/>
                <a:rect l="l" t="t" r="r" b="b"/>
                <a:pathLst>
                  <a:path w="1876" h="1876" fill="none" extrusionOk="0">
                    <a:moveTo>
                      <a:pt x="1632" y="219"/>
                    </a:moveTo>
                    <a:lnTo>
                      <a:pt x="1632" y="219"/>
                    </a:lnTo>
                    <a:lnTo>
                      <a:pt x="1510" y="122"/>
                    </a:lnTo>
                    <a:lnTo>
                      <a:pt x="1388" y="49"/>
                    </a:lnTo>
                    <a:lnTo>
                      <a:pt x="1242" y="0"/>
                    </a:lnTo>
                    <a:lnTo>
                      <a:pt x="1096" y="0"/>
                    </a:lnTo>
                    <a:lnTo>
                      <a:pt x="950" y="0"/>
                    </a:lnTo>
                    <a:lnTo>
                      <a:pt x="828" y="49"/>
                    </a:lnTo>
                    <a:lnTo>
                      <a:pt x="682" y="122"/>
                    </a:lnTo>
                    <a:lnTo>
                      <a:pt x="560" y="219"/>
                    </a:lnTo>
                    <a:lnTo>
                      <a:pt x="560" y="219"/>
                    </a:lnTo>
                    <a:lnTo>
                      <a:pt x="463" y="366"/>
                    </a:lnTo>
                    <a:lnTo>
                      <a:pt x="341" y="609"/>
                    </a:lnTo>
                    <a:lnTo>
                      <a:pt x="244" y="877"/>
                    </a:lnTo>
                    <a:lnTo>
                      <a:pt x="171" y="1145"/>
                    </a:lnTo>
                    <a:lnTo>
                      <a:pt x="25" y="1656"/>
                    </a:lnTo>
                    <a:lnTo>
                      <a:pt x="0" y="1876"/>
                    </a:lnTo>
                    <a:lnTo>
                      <a:pt x="0" y="1876"/>
                    </a:lnTo>
                    <a:lnTo>
                      <a:pt x="195" y="1827"/>
                    </a:lnTo>
                    <a:lnTo>
                      <a:pt x="707" y="1705"/>
                    </a:lnTo>
                    <a:lnTo>
                      <a:pt x="999" y="1608"/>
                    </a:lnTo>
                    <a:lnTo>
                      <a:pt x="1267" y="1510"/>
                    </a:lnTo>
                    <a:lnTo>
                      <a:pt x="1486" y="1413"/>
                    </a:lnTo>
                    <a:lnTo>
                      <a:pt x="1632" y="1291"/>
                    </a:lnTo>
                    <a:lnTo>
                      <a:pt x="1632" y="1291"/>
                    </a:lnTo>
                    <a:lnTo>
                      <a:pt x="1729" y="1169"/>
                    </a:lnTo>
                    <a:lnTo>
                      <a:pt x="1802" y="1048"/>
                    </a:lnTo>
                    <a:lnTo>
                      <a:pt x="1851" y="901"/>
                    </a:lnTo>
                    <a:lnTo>
                      <a:pt x="1876" y="755"/>
                    </a:lnTo>
                    <a:lnTo>
                      <a:pt x="1851" y="609"/>
                    </a:lnTo>
                    <a:lnTo>
                      <a:pt x="1802" y="463"/>
                    </a:lnTo>
                    <a:lnTo>
                      <a:pt x="1729" y="341"/>
                    </a:lnTo>
                    <a:lnTo>
                      <a:pt x="1632" y="219"/>
                    </a:lnTo>
                    <a:lnTo>
                      <a:pt x="1632" y="219"/>
                    </a:lnTo>
                    <a:close/>
                  </a:path>
                </a:pathLst>
              </a:custGeom>
              <a:noFill/>
              <a:ln w="19050" cap="rnd" cmpd="sng">
                <a:solidFill>
                  <a:srgbClr val="00206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2" name="Google Shape;160;p19">
              <a:extLst>
                <a:ext uri="{FF2B5EF4-FFF2-40B4-BE49-F238E27FC236}">
                  <a16:creationId xmlns:a16="http://schemas.microsoft.com/office/drawing/2014/main" id="{013E9E94-9D8E-4684-ADE5-5EFAE0568734}"/>
                </a:ext>
              </a:extLst>
            </p:cNvPr>
            <p:cNvSpPr/>
            <p:nvPr/>
          </p:nvSpPr>
          <p:spPr>
            <a:xfrm>
              <a:off x="6190551" y="887713"/>
              <a:ext cx="257246" cy="245628"/>
            </a:xfrm>
            <a:custGeom>
              <a:avLst/>
              <a:gdLst/>
              <a:ahLst/>
              <a:cxnLst/>
              <a:rect l="l" t="t" r="r" b="b"/>
              <a:pathLst>
                <a:path w="15101" h="14419" fill="none" extrusionOk="0">
                  <a:moveTo>
                    <a:pt x="7234" y="293"/>
                  </a:moveTo>
                  <a:lnTo>
                    <a:pt x="7234" y="293"/>
                  </a:lnTo>
                  <a:lnTo>
                    <a:pt x="7307" y="171"/>
                  </a:lnTo>
                  <a:lnTo>
                    <a:pt x="7380" y="74"/>
                  </a:lnTo>
                  <a:lnTo>
                    <a:pt x="7477" y="25"/>
                  </a:lnTo>
                  <a:lnTo>
                    <a:pt x="7550" y="1"/>
                  </a:lnTo>
                  <a:lnTo>
                    <a:pt x="7623" y="25"/>
                  </a:lnTo>
                  <a:lnTo>
                    <a:pt x="7721" y="74"/>
                  </a:lnTo>
                  <a:lnTo>
                    <a:pt x="7794" y="171"/>
                  </a:lnTo>
                  <a:lnTo>
                    <a:pt x="7867" y="293"/>
                  </a:lnTo>
                  <a:lnTo>
                    <a:pt x="9523" y="4092"/>
                  </a:lnTo>
                  <a:lnTo>
                    <a:pt x="9523" y="4092"/>
                  </a:lnTo>
                  <a:lnTo>
                    <a:pt x="9596" y="4214"/>
                  </a:lnTo>
                  <a:lnTo>
                    <a:pt x="9718" y="4360"/>
                  </a:lnTo>
                  <a:lnTo>
                    <a:pt x="9840" y="4482"/>
                  </a:lnTo>
                  <a:lnTo>
                    <a:pt x="9986" y="4604"/>
                  </a:lnTo>
                  <a:lnTo>
                    <a:pt x="10132" y="4701"/>
                  </a:lnTo>
                  <a:lnTo>
                    <a:pt x="10302" y="4774"/>
                  </a:lnTo>
                  <a:lnTo>
                    <a:pt x="10449" y="4847"/>
                  </a:lnTo>
                  <a:lnTo>
                    <a:pt x="10619" y="4872"/>
                  </a:lnTo>
                  <a:lnTo>
                    <a:pt x="14711" y="5286"/>
                  </a:lnTo>
                  <a:lnTo>
                    <a:pt x="14711" y="5286"/>
                  </a:lnTo>
                  <a:lnTo>
                    <a:pt x="14857" y="5310"/>
                  </a:lnTo>
                  <a:lnTo>
                    <a:pt x="14979" y="5359"/>
                  </a:lnTo>
                  <a:lnTo>
                    <a:pt x="15052" y="5407"/>
                  </a:lnTo>
                  <a:lnTo>
                    <a:pt x="15100" y="5505"/>
                  </a:lnTo>
                  <a:lnTo>
                    <a:pt x="15100" y="5578"/>
                  </a:lnTo>
                  <a:lnTo>
                    <a:pt x="15076" y="5675"/>
                  </a:lnTo>
                  <a:lnTo>
                    <a:pt x="15027" y="5773"/>
                  </a:lnTo>
                  <a:lnTo>
                    <a:pt x="14906" y="5895"/>
                  </a:lnTo>
                  <a:lnTo>
                    <a:pt x="11837" y="8622"/>
                  </a:lnTo>
                  <a:lnTo>
                    <a:pt x="11837" y="8622"/>
                  </a:lnTo>
                  <a:lnTo>
                    <a:pt x="11715" y="8744"/>
                  </a:lnTo>
                  <a:lnTo>
                    <a:pt x="11618" y="8890"/>
                  </a:lnTo>
                  <a:lnTo>
                    <a:pt x="11545" y="9061"/>
                  </a:lnTo>
                  <a:lnTo>
                    <a:pt x="11472" y="9231"/>
                  </a:lnTo>
                  <a:lnTo>
                    <a:pt x="11423" y="9402"/>
                  </a:lnTo>
                  <a:lnTo>
                    <a:pt x="11398" y="9572"/>
                  </a:lnTo>
                  <a:lnTo>
                    <a:pt x="11398" y="9743"/>
                  </a:lnTo>
                  <a:lnTo>
                    <a:pt x="11423" y="9913"/>
                  </a:lnTo>
                  <a:lnTo>
                    <a:pt x="12300" y="13956"/>
                  </a:lnTo>
                  <a:lnTo>
                    <a:pt x="12300" y="13956"/>
                  </a:lnTo>
                  <a:lnTo>
                    <a:pt x="12324" y="14102"/>
                  </a:lnTo>
                  <a:lnTo>
                    <a:pt x="12300" y="14200"/>
                  </a:lnTo>
                  <a:lnTo>
                    <a:pt x="12275" y="14297"/>
                  </a:lnTo>
                  <a:lnTo>
                    <a:pt x="12227" y="14370"/>
                  </a:lnTo>
                  <a:lnTo>
                    <a:pt x="12129" y="14394"/>
                  </a:lnTo>
                  <a:lnTo>
                    <a:pt x="12032" y="14419"/>
                  </a:lnTo>
                  <a:lnTo>
                    <a:pt x="11910" y="14370"/>
                  </a:lnTo>
                  <a:lnTo>
                    <a:pt x="11788" y="14321"/>
                  </a:lnTo>
                  <a:lnTo>
                    <a:pt x="8232" y="12227"/>
                  </a:lnTo>
                  <a:lnTo>
                    <a:pt x="8232" y="12227"/>
                  </a:lnTo>
                  <a:lnTo>
                    <a:pt x="8086" y="12154"/>
                  </a:lnTo>
                  <a:lnTo>
                    <a:pt x="7916" y="12105"/>
                  </a:lnTo>
                  <a:lnTo>
                    <a:pt x="7721" y="12081"/>
                  </a:lnTo>
                  <a:lnTo>
                    <a:pt x="7550" y="12081"/>
                  </a:lnTo>
                  <a:lnTo>
                    <a:pt x="7380" y="12081"/>
                  </a:lnTo>
                  <a:lnTo>
                    <a:pt x="7185" y="12105"/>
                  </a:lnTo>
                  <a:lnTo>
                    <a:pt x="7015" y="12154"/>
                  </a:lnTo>
                  <a:lnTo>
                    <a:pt x="6868" y="12227"/>
                  </a:lnTo>
                  <a:lnTo>
                    <a:pt x="3313" y="14321"/>
                  </a:lnTo>
                  <a:lnTo>
                    <a:pt x="3313" y="14321"/>
                  </a:lnTo>
                  <a:lnTo>
                    <a:pt x="3191" y="14370"/>
                  </a:lnTo>
                  <a:lnTo>
                    <a:pt x="3069" y="14419"/>
                  </a:lnTo>
                  <a:lnTo>
                    <a:pt x="2972" y="14394"/>
                  </a:lnTo>
                  <a:lnTo>
                    <a:pt x="2874" y="14370"/>
                  </a:lnTo>
                  <a:lnTo>
                    <a:pt x="2826" y="14297"/>
                  </a:lnTo>
                  <a:lnTo>
                    <a:pt x="2801" y="14200"/>
                  </a:lnTo>
                  <a:lnTo>
                    <a:pt x="2777" y="14102"/>
                  </a:lnTo>
                  <a:lnTo>
                    <a:pt x="2801" y="13956"/>
                  </a:lnTo>
                  <a:lnTo>
                    <a:pt x="3678" y="9913"/>
                  </a:lnTo>
                  <a:lnTo>
                    <a:pt x="3678" y="9913"/>
                  </a:lnTo>
                  <a:lnTo>
                    <a:pt x="3702" y="9743"/>
                  </a:lnTo>
                  <a:lnTo>
                    <a:pt x="3702" y="9572"/>
                  </a:lnTo>
                  <a:lnTo>
                    <a:pt x="3678" y="9402"/>
                  </a:lnTo>
                  <a:lnTo>
                    <a:pt x="3629" y="9231"/>
                  </a:lnTo>
                  <a:lnTo>
                    <a:pt x="3556" y="9061"/>
                  </a:lnTo>
                  <a:lnTo>
                    <a:pt x="3483" y="8890"/>
                  </a:lnTo>
                  <a:lnTo>
                    <a:pt x="3386" y="8744"/>
                  </a:lnTo>
                  <a:lnTo>
                    <a:pt x="3264" y="8622"/>
                  </a:lnTo>
                  <a:lnTo>
                    <a:pt x="195" y="5895"/>
                  </a:lnTo>
                  <a:lnTo>
                    <a:pt x="195" y="5895"/>
                  </a:lnTo>
                  <a:lnTo>
                    <a:pt x="73" y="5773"/>
                  </a:lnTo>
                  <a:lnTo>
                    <a:pt x="25" y="5675"/>
                  </a:lnTo>
                  <a:lnTo>
                    <a:pt x="0" y="5578"/>
                  </a:lnTo>
                  <a:lnTo>
                    <a:pt x="0" y="5505"/>
                  </a:lnTo>
                  <a:lnTo>
                    <a:pt x="49" y="5407"/>
                  </a:lnTo>
                  <a:lnTo>
                    <a:pt x="122" y="5359"/>
                  </a:lnTo>
                  <a:lnTo>
                    <a:pt x="244" y="5310"/>
                  </a:lnTo>
                  <a:lnTo>
                    <a:pt x="390" y="5286"/>
                  </a:lnTo>
                  <a:lnTo>
                    <a:pt x="4482" y="4872"/>
                  </a:lnTo>
                  <a:lnTo>
                    <a:pt x="4482" y="4872"/>
                  </a:lnTo>
                  <a:lnTo>
                    <a:pt x="4652" y="4847"/>
                  </a:lnTo>
                  <a:lnTo>
                    <a:pt x="4798" y="4774"/>
                  </a:lnTo>
                  <a:lnTo>
                    <a:pt x="4969" y="4701"/>
                  </a:lnTo>
                  <a:lnTo>
                    <a:pt x="5115" y="4604"/>
                  </a:lnTo>
                  <a:lnTo>
                    <a:pt x="5261" y="4482"/>
                  </a:lnTo>
                  <a:lnTo>
                    <a:pt x="5383" y="4360"/>
                  </a:lnTo>
                  <a:lnTo>
                    <a:pt x="5505" y="4214"/>
                  </a:lnTo>
                  <a:lnTo>
                    <a:pt x="5578" y="4092"/>
                  </a:lnTo>
                  <a:lnTo>
                    <a:pt x="7234" y="293"/>
                  </a:lnTo>
                  <a:close/>
                </a:path>
              </a:pathLst>
            </a:custGeom>
            <a:noFill/>
            <a:ln w="19050" cap="rnd" cmpd="sng">
              <a:solidFill>
                <a:srgbClr val="00206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61;p19">
              <a:extLst>
                <a:ext uri="{FF2B5EF4-FFF2-40B4-BE49-F238E27FC236}">
                  <a16:creationId xmlns:a16="http://schemas.microsoft.com/office/drawing/2014/main" id="{C6614450-26B5-4413-8092-DCFC8EEA765B}"/>
                </a:ext>
              </a:extLst>
            </p:cNvPr>
            <p:cNvSpPr/>
            <p:nvPr/>
          </p:nvSpPr>
          <p:spPr>
            <a:xfrm rot="2697415">
              <a:off x="7885794" y="2145273"/>
              <a:ext cx="390522" cy="372885"/>
            </a:xfrm>
            <a:custGeom>
              <a:avLst/>
              <a:gdLst/>
              <a:ahLst/>
              <a:cxnLst/>
              <a:rect l="l" t="t" r="r" b="b"/>
              <a:pathLst>
                <a:path w="15101" h="14419" fill="none" extrusionOk="0">
                  <a:moveTo>
                    <a:pt x="7234" y="293"/>
                  </a:moveTo>
                  <a:lnTo>
                    <a:pt x="7234" y="293"/>
                  </a:lnTo>
                  <a:lnTo>
                    <a:pt x="7307" y="171"/>
                  </a:lnTo>
                  <a:lnTo>
                    <a:pt x="7380" y="74"/>
                  </a:lnTo>
                  <a:lnTo>
                    <a:pt x="7477" y="25"/>
                  </a:lnTo>
                  <a:lnTo>
                    <a:pt x="7550" y="1"/>
                  </a:lnTo>
                  <a:lnTo>
                    <a:pt x="7623" y="25"/>
                  </a:lnTo>
                  <a:lnTo>
                    <a:pt x="7721" y="74"/>
                  </a:lnTo>
                  <a:lnTo>
                    <a:pt x="7794" y="171"/>
                  </a:lnTo>
                  <a:lnTo>
                    <a:pt x="7867" y="293"/>
                  </a:lnTo>
                  <a:lnTo>
                    <a:pt x="9523" y="4092"/>
                  </a:lnTo>
                  <a:lnTo>
                    <a:pt x="9523" y="4092"/>
                  </a:lnTo>
                  <a:lnTo>
                    <a:pt x="9596" y="4214"/>
                  </a:lnTo>
                  <a:lnTo>
                    <a:pt x="9718" y="4360"/>
                  </a:lnTo>
                  <a:lnTo>
                    <a:pt x="9840" y="4482"/>
                  </a:lnTo>
                  <a:lnTo>
                    <a:pt x="9986" y="4604"/>
                  </a:lnTo>
                  <a:lnTo>
                    <a:pt x="10132" y="4701"/>
                  </a:lnTo>
                  <a:lnTo>
                    <a:pt x="10302" y="4774"/>
                  </a:lnTo>
                  <a:lnTo>
                    <a:pt x="10449" y="4847"/>
                  </a:lnTo>
                  <a:lnTo>
                    <a:pt x="10619" y="4872"/>
                  </a:lnTo>
                  <a:lnTo>
                    <a:pt x="14711" y="5286"/>
                  </a:lnTo>
                  <a:lnTo>
                    <a:pt x="14711" y="5286"/>
                  </a:lnTo>
                  <a:lnTo>
                    <a:pt x="14857" y="5310"/>
                  </a:lnTo>
                  <a:lnTo>
                    <a:pt x="14979" y="5359"/>
                  </a:lnTo>
                  <a:lnTo>
                    <a:pt x="15052" y="5407"/>
                  </a:lnTo>
                  <a:lnTo>
                    <a:pt x="15100" y="5505"/>
                  </a:lnTo>
                  <a:lnTo>
                    <a:pt x="15100" y="5578"/>
                  </a:lnTo>
                  <a:lnTo>
                    <a:pt x="15076" y="5675"/>
                  </a:lnTo>
                  <a:lnTo>
                    <a:pt x="15027" y="5773"/>
                  </a:lnTo>
                  <a:lnTo>
                    <a:pt x="14906" y="5895"/>
                  </a:lnTo>
                  <a:lnTo>
                    <a:pt x="11837" y="8622"/>
                  </a:lnTo>
                  <a:lnTo>
                    <a:pt x="11837" y="8622"/>
                  </a:lnTo>
                  <a:lnTo>
                    <a:pt x="11715" y="8744"/>
                  </a:lnTo>
                  <a:lnTo>
                    <a:pt x="11618" y="8890"/>
                  </a:lnTo>
                  <a:lnTo>
                    <a:pt x="11545" y="9061"/>
                  </a:lnTo>
                  <a:lnTo>
                    <a:pt x="11472" y="9231"/>
                  </a:lnTo>
                  <a:lnTo>
                    <a:pt x="11423" y="9402"/>
                  </a:lnTo>
                  <a:lnTo>
                    <a:pt x="11398" y="9572"/>
                  </a:lnTo>
                  <a:lnTo>
                    <a:pt x="11398" y="9743"/>
                  </a:lnTo>
                  <a:lnTo>
                    <a:pt x="11423" y="9913"/>
                  </a:lnTo>
                  <a:lnTo>
                    <a:pt x="12300" y="13956"/>
                  </a:lnTo>
                  <a:lnTo>
                    <a:pt x="12300" y="13956"/>
                  </a:lnTo>
                  <a:lnTo>
                    <a:pt x="12324" y="14102"/>
                  </a:lnTo>
                  <a:lnTo>
                    <a:pt x="12300" y="14200"/>
                  </a:lnTo>
                  <a:lnTo>
                    <a:pt x="12275" y="14297"/>
                  </a:lnTo>
                  <a:lnTo>
                    <a:pt x="12227" y="14370"/>
                  </a:lnTo>
                  <a:lnTo>
                    <a:pt x="12129" y="14394"/>
                  </a:lnTo>
                  <a:lnTo>
                    <a:pt x="12032" y="14419"/>
                  </a:lnTo>
                  <a:lnTo>
                    <a:pt x="11910" y="14370"/>
                  </a:lnTo>
                  <a:lnTo>
                    <a:pt x="11788" y="14321"/>
                  </a:lnTo>
                  <a:lnTo>
                    <a:pt x="8232" y="12227"/>
                  </a:lnTo>
                  <a:lnTo>
                    <a:pt x="8232" y="12227"/>
                  </a:lnTo>
                  <a:lnTo>
                    <a:pt x="8086" y="12154"/>
                  </a:lnTo>
                  <a:lnTo>
                    <a:pt x="7916" y="12105"/>
                  </a:lnTo>
                  <a:lnTo>
                    <a:pt x="7721" y="12081"/>
                  </a:lnTo>
                  <a:lnTo>
                    <a:pt x="7550" y="12081"/>
                  </a:lnTo>
                  <a:lnTo>
                    <a:pt x="7380" y="12081"/>
                  </a:lnTo>
                  <a:lnTo>
                    <a:pt x="7185" y="12105"/>
                  </a:lnTo>
                  <a:lnTo>
                    <a:pt x="7015" y="12154"/>
                  </a:lnTo>
                  <a:lnTo>
                    <a:pt x="6868" y="12227"/>
                  </a:lnTo>
                  <a:lnTo>
                    <a:pt x="3313" y="14321"/>
                  </a:lnTo>
                  <a:lnTo>
                    <a:pt x="3313" y="14321"/>
                  </a:lnTo>
                  <a:lnTo>
                    <a:pt x="3191" y="14370"/>
                  </a:lnTo>
                  <a:lnTo>
                    <a:pt x="3069" y="14419"/>
                  </a:lnTo>
                  <a:lnTo>
                    <a:pt x="2972" y="14394"/>
                  </a:lnTo>
                  <a:lnTo>
                    <a:pt x="2874" y="14370"/>
                  </a:lnTo>
                  <a:lnTo>
                    <a:pt x="2826" y="14297"/>
                  </a:lnTo>
                  <a:lnTo>
                    <a:pt x="2801" y="14200"/>
                  </a:lnTo>
                  <a:lnTo>
                    <a:pt x="2777" y="14102"/>
                  </a:lnTo>
                  <a:lnTo>
                    <a:pt x="2801" y="13956"/>
                  </a:lnTo>
                  <a:lnTo>
                    <a:pt x="3678" y="9913"/>
                  </a:lnTo>
                  <a:lnTo>
                    <a:pt x="3678" y="9913"/>
                  </a:lnTo>
                  <a:lnTo>
                    <a:pt x="3702" y="9743"/>
                  </a:lnTo>
                  <a:lnTo>
                    <a:pt x="3702" y="9572"/>
                  </a:lnTo>
                  <a:lnTo>
                    <a:pt x="3678" y="9402"/>
                  </a:lnTo>
                  <a:lnTo>
                    <a:pt x="3629" y="9231"/>
                  </a:lnTo>
                  <a:lnTo>
                    <a:pt x="3556" y="9061"/>
                  </a:lnTo>
                  <a:lnTo>
                    <a:pt x="3483" y="8890"/>
                  </a:lnTo>
                  <a:lnTo>
                    <a:pt x="3386" y="8744"/>
                  </a:lnTo>
                  <a:lnTo>
                    <a:pt x="3264" y="8622"/>
                  </a:lnTo>
                  <a:lnTo>
                    <a:pt x="195" y="5895"/>
                  </a:lnTo>
                  <a:lnTo>
                    <a:pt x="195" y="5895"/>
                  </a:lnTo>
                  <a:lnTo>
                    <a:pt x="73" y="5773"/>
                  </a:lnTo>
                  <a:lnTo>
                    <a:pt x="25" y="5675"/>
                  </a:lnTo>
                  <a:lnTo>
                    <a:pt x="0" y="5578"/>
                  </a:lnTo>
                  <a:lnTo>
                    <a:pt x="0" y="5505"/>
                  </a:lnTo>
                  <a:lnTo>
                    <a:pt x="49" y="5407"/>
                  </a:lnTo>
                  <a:lnTo>
                    <a:pt x="122" y="5359"/>
                  </a:lnTo>
                  <a:lnTo>
                    <a:pt x="244" y="5310"/>
                  </a:lnTo>
                  <a:lnTo>
                    <a:pt x="390" y="5286"/>
                  </a:lnTo>
                  <a:lnTo>
                    <a:pt x="4482" y="4872"/>
                  </a:lnTo>
                  <a:lnTo>
                    <a:pt x="4482" y="4872"/>
                  </a:lnTo>
                  <a:lnTo>
                    <a:pt x="4652" y="4847"/>
                  </a:lnTo>
                  <a:lnTo>
                    <a:pt x="4798" y="4774"/>
                  </a:lnTo>
                  <a:lnTo>
                    <a:pt x="4969" y="4701"/>
                  </a:lnTo>
                  <a:lnTo>
                    <a:pt x="5115" y="4604"/>
                  </a:lnTo>
                  <a:lnTo>
                    <a:pt x="5261" y="4482"/>
                  </a:lnTo>
                  <a:lnTo>
                    <a:pt x="5383" y="4360"/>
                  </a:lnTo>
                  <a:lnTo>
                    <a:pt x="5505" y="4214"/>
                  </a:lnTo>
                  <a:lnTo>
                    <a:pt x="5578" y="4092"/>
                  </a:lnTo>
                  <a:lnTo>
                    <a:pt x="7234" y="293"/>
                  </a:lnTo>
                  <a:close/>
                </a:path>
              </a:pathLst>
            </a:custGeom>
            <a:noFill/>
            <a:ln w="19050" cap="rnd" cmpd="sng">
              <a:solidFill>
                <a:srgbClr val="00206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62;p19">
              <a:extLst>
                <a:ext uri="{FF2B5EF4-FFF2-40B4-BE49-F238E27FC236}">
                  <a16:creationId xmlns:a16="http://schemas.microsoft.com/office/drawing/2014/main" id="{6B50A8CD-2745-4BCE-8633-A94169EF9722}"/>
                </a:ext>
              </a:extLst>
            </p:cNvPr>
            <p:cNvSpPr/>
            <p:nvPr/>
          </p:nvSpPr>
          <p:spPr>
            <a:xfrm>
              <a:off x="8194736" y="1932400"/>
              <a:ext cx="156409" cy="149417"/>
            </a:xfrm>
            <a:custGeom>
              <a:avLst/>
              <a:gdLst/>
              <a:ahLst/>
              <a:cxnLst/>
              <a:rect l="l" t="t" r="r" b="b"/>
              <a:pathLst>
                <a:path w="15101" h="14419" fill="none" extrusionOk="0">
                  <a:moveTo>
                    <a:pt x="7234" y="293"/>
                  </a:moveTo>
                  <a:lnTo>
                    <a:pt x="7234" y="293"/>
                  </a:lnTo>
                  <a:lnTo>
                    <a:pt x="7307" y="171"/>
                  </a:lnTo>
                  <a:lnTo>
                    <a:pt x="7380" y="74"/>
                  </a:lnTo>
                  <a:lnTo>
                    <a:pt x="7477" y="25"/>
                  </a:lnTo>
                  <a:lnTo>
                    <a:pt x="7550" y="1"/>
                  </a:lnTo>
                  <a:lnTo>
                    <a:pt x="7623" y="25"/>
                  </a:lnTo>
                  <a:lnTo>
                    <a:pt x="7721" y="74"/>
                  </a:lnTo>
                  <a:lnTo>
                    <a:pt x="7794" y="171"/>
                  </a:lnTo>
                  <a:lnTo>
                    <a:pt x="7867" y="293"/>
                  </a:lnTo>
                  <a:lnTo>
                    <a:pt x="9523" y="4092"/>
                  </a:lnTo>
                  <a:lnTo>
                    <a:pt x="9523" y="4092"/>
                  </a:lnTo>
                  <a:lnTo>
                    <a:pt x="9596" y="4214"/>
                  </a:lnTo>
                  <a:lnTo>
                    <a:pt x="9718" y="4360"/>
                  </a:lnTo>
                  <a:lnTo>
                    <a:pt x="9840" y="4482"/>
                  </a:lnTo>
                  <a:lnTo>
                    <a:pt x="9986" y="4604"/>
                  </a:lnTo>
                  <a:lnTo>
                    <a:pt x="10132" y="4701"/>
                  </a:lnTo>
                  <a:lnTo>
                    <a:pt x="10302" y="4774"/>
                  </a:lnTo>
                  <a:lnTo>
                    <a:pt x="10449" y="4847"/>
                  </a:lnTo>
                  <a:lnTo>
                    <a:pt x="10619" y="4872"/>
                  </a:lnTo>
                  <a:lnTo>
                    <a:pt x="14711" y="5286"/>
                  </a:lnTo>
                  <a:lnTo>
                    <a:pt x="14711" y="5286"/>
                  </a:lnTo>
                  <a:lnTo>
                    <a:pt x="14857" y="5310"/>
                  </a:lnTo>
                  <a:lnTo>
                    <a:pt x="14979" y="5359"/>
                  </a:lnTo>
                  <a:lnTo>
                    <a:pt x="15052" y="5407"/>
                  </a:lnTo>
                  <a:lnTo>
                    <a:pt x="15100" y="5505"/>
                  </a:lnTo>
                  <a:lnTo>
                    <a:pt x="15100" y="5578"/>
                  </a:lnTo>
                  <a:lnTo>
                    <a:pt x="15076" y="5675"/>
                  </a:lnTo>
                  <a:lnTo>
                    <a:pt x="15027" y="5773"/>
                  </a:lnTo>
                  <a:lnTo>
                    <a:pt x="14906" y="5895"/>
                  </a:lnTo>
                  <a:lnTo>
                    <a:pt x="11837" y="8622"/>
                  </a:lnTo>
                  <a:lnTo>
                    <a:pt x="11837" y="8622"/>
                  </a:lnTo>
                  <a:lnTo>
                    <a:pt x="11715" y="8744"/>
                  </a:lnTo>
                  <a:lnTo>
                    <a:pt x="11618" y="8890"/>
                  </a:lnTo>
                  <a:lnTo>
                    <a:pt x="11545" y="9061"/>
                  </a:lnTo>
                  <a:lnTo>
                    <a:pt x="11472" y="9231"/>
                  </a:lnTo>
                  <a:lnTo>
                    <a:pt x="11423" y="9402"/>
                  </a:lnTo>
                  <a:lnTo>
                    <a:pt x="11398" y="9572"/>
                  </a:lnTo>
                  <a:lnTo>
                    <a:pt x="11398" y="9743"/>
                  </a:lnTo>
                  <a:lnTo>
                    <a:pt x="11423" y="9913"/>
                  </a:lnTo>
                  <a:lnTo>
                    <a:pt x="12300" y="13956"/>
                  </a:lnTo>
                  <a:lnTo>
                    <a:pt x="12300" y="13956"/>
                  </a:lnTo>
                  <a:lnTo>
                    <a:pt x="12324" y="14102"/>
                  </a:lnTo>
                  <a:lnTo>
                    <a:pt x="12300" y="14200"/>
                  </a:lnTo>
                  <a:lnTo>
                    <a:pt x="12275" y="14297"/>
                  </a:lnTo>
                  <a:lnTo>
                    <a:pt x="12227" y="14370"/>
                  </a:lnTo>
                  <a:lnTo>
                    <a:pt x="12129" y="14394"/>
                  </a:lnTo>
                  <a:lnTo>
                    <a:pt x="12032" y="14419"/>
                  </a:lnTo>
                  <a:lnTo>
                    <a:pt x="11910" y="14370"/>
                  </a:lnTo>
                  <a:lnTo>
                    <a:pt x="11788" y="14321"/>
                  </a:lnTo>
                  <a:lnTo>
                    <a:pt x="8232" y="12227"/>
                  </a:lnTo>
                  <a:lnTo>
                    <a:pt x="8232" y="12227"/>
                  </a:lnTo>
                  <a:lnTo>
                    <a:pt x="8086" y="12154"/>
                  </a:lnTo>
                  <a:lnTo>
                    <a:pt x="7916" y="12105"/>
                  </a:lnTo>
                  <a:lnTo>
                    <a:pt x="7721" y="12081"/>
                  </a:lnTo>
                  <a:lnTo>
                    <a:pt x="7550" y="12081"/>
                  </a:lnTo>
                  <a:lnTo>
                    <a:pt x="7380" y="12081"/>
                  </a:lnTo>
                  <a:lnTo>
                    <a:pt x="7185" y="12105"/>
                  </a:lnTo>
                  <a:lnTo>
                    <a:pt x="7015" y="12154"/>
                  </a:lnTo>
                  <a:lnTo>
                    <a:pt x="6868" y="12227"/>
                  </a:lnTo>
                  <a:lnTo>
                    <a:pt x="3313" y="14321"/>
                  </a:lnTo>
                  <a:lnTo>
                    <a:pt x="3313" y="14321"/>
                  </a:lnTo>
                  <a:lnTo>
                    <a:pt x="3191" y="14370"/>
                  </a:lnTo>
                  <a:lnTo>
                    <a:pt x="3069" y="14419"/>
                  </a:lnTo>
                  <a:lnTo>
                    <a:pt x="2972" y="14394"/>
                  </a:lnTo>
                  <a:lnTo>
                    <a:pt x="2874" y="14370"/>
                  </a:lnTo>
                  <a:lnTo>
                    <a:pt x="2826" y="14297"/>
                  </a:lnTo>
                  <a:lnTo>
                    <a:pt x="2801" y="14200"/>
                  </a:lnTo>
                  <a:lnTo>
                    <a:pt x="2777" y="14102"/>
                  </a:lnTo>
                  <a:lnTo>
                    <a:pt x="2801" y="13956"/>
                  </a:lnTo>
                  <a:lnTo>
                    <a:pt x="3678" y="9913"/>
                  </a:lnTo>
                  <a:lnTo>
                    <a:pt x="3678" y="9913"/>
                  </a:lnTo>
                  <a:lnTo>
                    <a:pt x="3702" y="9743"/>
                  </a:lnTo>
                  <a:lnTo>
                    <a:pt x="3702" y="9572"/>
                  </a:lnTo>
                  <a:lnTo>
                    <a:pt x="3678" y="9402"/>
                  </a:lnTo>
                  <a:lnTo>
                    <a:pt x="3629" y="9231"/>
                  </a:lnTo>
                  <a:lnTo>
                    <a:pt x="3556" y="9061"/>
                  </a:lnTo>
                  <a:lnTo>
                    <a:pt x="3483" y="8890"/>
                  </a:lnTo>
                  <a:lnTo>
                    <a:pt x="3386" y="8744"/>
                  </a:lnTo>
                  <a:lnTo>
                    <a:pt x="3264" y="8622"/>
                  </a:lnTo>
                  <a:lnTo>
                    <a:pt x="195" y="5895"/>
                  </a:lnTo>
                  <a:lnTo>
                    <a:pt x="195" y="5895"/>
                  </a:lnTo>
                  <a:lnTo>
                    <a:pt x="73" y="5773"/>
                  </a:lnTo>
                  <a:lnTo>
                    <a:pt x="25" y="5675"/>
                  </a:lnTo>
                  <a:lnTo>
                    <a:pt x="0" y="5578"/>
                  </a:lnTo>
                  <a:lnTo>
                    <a:pt x="0" y="5505"/>
                  </a:lnTo>
                  <a:lnTo>
                    <a:pt x="49" y="5407"/>
                  </a:lnTo>
                  <a:lnTo>
                    <a:pt x="122" y="5359"/>
                  </a:lnTo>
                  <a:lnTo>
                    <a:pt x="244" y="5310"/>
                  </a:lnTo>
                  <a:lnTo>
                    <a:pt x="390" y="5286"/>
                  </a:lnTo>
                  <a:lnTo>
                    <a:pt x="4482" y="4872"/>
                  </a:lnTo>
                  <a:lnTo>
                    <a:pt x="4482" y="4872"/>
                  </a:lnTo>
                  <a:lnTo>
                    <a:pt x="4652" y="4847"/>
                  </a:lnTo>
                  <a:lnTo>
                    <a:pt x="4798" y="4774"/>
                  </a:lnTo>
                  <a:lnTo>
                    <a:pt x="4969" y="4701"/>
                  </a:lnTo>
                  <a:lnTo>
                    <a:pt x="5115" y="4604"/>
                  </a:lnTo>
                  <a:lnTo>
                    <a:pt x="5261" y="4482"/>
                  </a:lnTo>
                  <a:lnTo>
                    <a:pt x="5383" y="4360"/>
                  </a:lnTo>
                  <a:lnTo>
                    <a:pt x="5505" y="4214"/>
                  </a:lnTo>
                  <a:lnTo>
                    <a:pt x="5578" y="4092"/>
                  </a:lnTo>
                  <a:lnTo>
                    <a:pt x="7234" y="293"/>
                  </a:lnTo>
                  <a:close/>
                </a:path>
              </a:pathLst>
            </a:custGeom>
            <a:noFill/>
            <a:ln w="19050" cap="rnd" cmpd="sng">
              <a:solidFill>
                <a:srgbClr val="00206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63;p19">
              <a:extLst>
                <a:ext uri="{FF2B5EF4-FFF2-40B4-BE49-F238E27FC236}">
                  <a16:creationId xmlns:a16="http://schemas.microsoft.com/office/drawing/2014/main" id="{AF5D1DB1-7B92-44FD-B054-8354E3374933}"/>
                </a:ext>
              </a:extLst>
            </p:cNvPr>
            <p:cNvSpPr/>
            <p:nvPr/>
          </p:nvSpPr>
          <p:spPr>
            <a:xfrm rot="1279885">
              <a:off x="6012317" y="1628627"/>
              <a:ext cx="156402" cy="149398"/>
            </a:xfrm>
            <a:custGeom>
              <a:avLst/>
              <a:gdLst/>
              <a:ahLst/>
              <a:cxnLst/>
              <a:rect l="l" t="t" r="r" b="b"/>
              <a:pathLst>
                <a:path w="15101" h="14419" fill="none" extrusionOk="0">
                  <a:moveTo>
                    <a:pt x="7234" y="293"/>
                  </a:moveTo>
                  <a:lnTo>
                    <a:pt x="7234" y="293"/>
                  </a:lnTo>
                  <a:lnTo>
                    <a:pt x="7307" y="171"/>
                  </a:lnTo>
                  <a:lnTo>
                    <a:pt x="7380" y="74"/>
                  </a:lnTo>
                  <a:lnTo>
                    <a:pt x="7477" y="25"/>
                  </a:lnTo>
                  <a:lnTo>
                    <a:pt x="7550" y="1"/>
                  </a:lnTo>
                  <a:lnTo>
                    <a:pt x="7623" y="25"/>
                  </a:lnTo>
                  <a:lnTo>
                    <a:pt x="7721" y="74"/>
                  </a:lnTo>
                  <a:lnTo>
                    <a:pt x="7794" y="171"/>
                  </a:lnTo>
                  <a:lnTo>
                    <a:pt x="7867" y="293"/>
                  </a:lnTo>
                  <a:lnTo>
                    <a:pt x="9523" y="4092"/>
                  </a:lnTo>
                  <a:lnTo>
                    <a:pt x="9523" y="4092"/>
                  </a:lnTo>
                  <a:lnTo>
                    <a:pt x="9596" y="4214"/>
                  </a:lnTo>
                  <a:lnTo>
                    <a:pt x="9718" y="4360"/>
                  </a:lnTo>
                  <a:lnTo>
                    <a:pt x="9840" y="4482"/>
                  </a:lnTo>
                  <a:lnTo>
                    <a:pt x="9986" y="4604"/>
                  </a:lnTo>
                  <a:lnTo>
                    <a:pt x="10132" y="4701"/>
                  </a:lnTo>
                  <a:lnTo>
                    <a:pt x="10302" y="4774"/>
                  </a:lnTo>
                  <a:lnTo>
                    <a:pt x="10449" y="4847"/>
                  </a:lnTo>
                  <a:lnTo>
                    <a:pt x="10619" y="4872"/>
                  </a:lnTo>
                  <a:lnTo>
                    <a:pt x="14711" y="5286"/>
                  </a:lnTo>
                  <a:lnTo>
                    <a:pt x="14711" y="5286"/>
                  </a:lnTo>
                  <a:lnTo>
                    <a:pt x="14857" y="5310"/>
                  </a:lnTo>
                  <a:lnTo>
                    <a:pt x="14979" y="5359"/>
                  </a:lnTo>
                  <a:lnTo>
                    <a:pt x="15052" y="5407"/>
                  </a:lnTo>
                  <a:lnTo>
                    <a:pt x="15100" y="5505"/>
                  </a:lnTo>
                  <a:lnTo>
                    <a:pt x="15100" y="5578"/>
                  </a:lnTo>
                  <a:lnTo>
                    <a:pt x="15076" y="5675"/>
                  </a:lnTo>
                  <a:lnTo>
                    <a:pt x="15027" y="5773"/>
                  </a:lnTo>
                  <a:lnTo>
                    <a:pt x="14906" y="5895"/>
                  </a:lnTo>
                  <a:lnTo>
                    <a:pt x="11837" y="8622"/>
                  </a:lnTo>
                  <a:lnTo>
                    <a:pt x="11837" y="8622"/>
                  </a:lnTo>
                  <a:lnTo>
                    <a:pt x="11715" y="8744"/>
                  </a:lnTo>
                  <a:lnTo>
                    <a:pt x="11618" y="8890"/>
                  </a:lnTo>
                  <a:lnTo>
                    <a:pt x="11545" y="9061"/>
                  </a:lnTo>
                  <a:lnTo>
                    <a:pt x="11472" y="9231"/>
                  </a:lnTo>
                  <a:lnTo>
                    <a:pt x="11423" y="9402"/>
                  </a:lnTo>
                  <a:lnTo>
                    <a:pt x="11398" y="9572"/>
                  </a:lnTo>
                  <a:lnTo>
                    <a:pt x="11398" y="9743"/>
                  </a:lnTo>
                  <a:lnTo>
                    <a:pt x="11423" y="9913"/>
                  </a:lnTo>
                  <a:lnTo>
                    <a:pt x="12300" y="13956"/>
                  </a:lnTo>
                  <a:lnTo>
                    <a:pt x="12300" y="13956"/>
                  </a:lnTo>
                  <a:lnTo>
                    <a:pt x="12324" y="14102"/>
                  </a:lnTo>
                  <a:lnTo>
                    <a:pt x="12300" y="14200"/>
                  </a:lnTo>
                  <a:lnTo>
                    <a:pt x="12275" y="14297"/>
                  </a:lnTo>
                  <a:lnTo>
                    <a:pt x="12227" y="14370"/>
                  </a:lnTo>
                  <a:lnTo>
                    <a:pt x="12129" y="14394"/>
                  </a:lnTo>
                  <a:lnTo>
                    <a:pt x="12032" y="14419"/>
                  </a:lnTo>
                  <a:lnTo>
                    <a:pt x="11910" y="14370"/>
                  </a:lnTo>
                  <a:lnTo>
                    <a:pt x="11788" y="14321"/>
                  </a:lnTo>
                  <a:lnTo>
                    <a:pt x="8232" y="12227"/>
                  </a:lnTo>
                  <a:lnTo>
                    <a:pt x="8232" y="12227"/>
                  </a:lnTo>
                  <a:lnTo>
                    <a:pt x="8086" y="12154"/>
                  </a:lnTo>
                  <a:lnTo>
                    <a:pt x="7916" y="12105"/>
                  </a:lnTo>
                  <a:lnTo>
                    <a:pt x="7721" y="12081"/>
                  </a:lnTo>
                  <a:lnTo>
                    <a:pt x="7550" y="12081"/>
                  </a:lnTo>
                  <a:lnTo>
                    <a:pt x="7380" y="12081"/>
                  </a:lnTo>
                  <a:lnTo>
                    <a:pt x="7185" y="12105"/>
                  </a:lnTo>
                  <a:lnTo>
                    <a:pt x="7015" y="12154"/>
                  </a:lnTo>
                  <a:lnTo>
                    <a:pt x="6868" y="12227"/>
                  </a:lnTo>
                  <a:lnTo>
                    <a:pt x="3313" y="14321"/>
                  </a:lnTo>
                  <a:lnTo>
                    <a:pt x="3313" y="14321"/>
                  </a:lnTo>
                  <a:lnTo>
                    <a:pt x="3191" y="14370"/>
                  </a:lnTo>
                  <a:lnTo>
                    <a:pt x="3069" y="14419"/>
                  </a:lnTo>
                  <a:lnTo>
                    <a:pt x="2972" y="14394"/>
                  </a:lnTo>
                  <a:lnTo>
                    <a:pt x="2874" y="14370"/>
                  </a:lnTo>
                  <a:lnTo>
                    <a:pt x="2826" y="14297"/>
                  </a:lnTo>
                  <a:lnTo>
                    <a:pt x="2801" y="14200"/>
                  </a:lnTo>
                  <a:lnTo>
                    <a:pt x="2777" y="14102"/>
                  </a:lnTo>
                  <a:lnTo>
                    <a:pt x="2801" y="13956"/>
                  </a:lnTo>
                  <a:lnTo>
                    <a:pt x="3678" y="9913"/>
                  </a:lnTo>
                  <a:lnTo>
                    <a:pt x="3678" y="9913"/>
                  </a:lnTo>
                  <a:lnTo>
                    <a:pt x="3702" y="9743"/>
                  </a:lnTo>
                  <a:lnTo>
                    <a:pt x="3702" y="9572"/>
                  </a:lnTo>
                  <a:lnTo>
                    <a:pt x="3678" y="9402"/>
                  </a:lnTo>
                  <a:lnTo>
                    <a:pt x="3629" y="9231"/>
                  </a:lnTo>
                  <a:lnTo>
                    <a:pt x="3556" y="9061"/>
                  </a:lnTo>
                  <a:lnTo>
                    <a:pt x="3483" y="8890"/>
                  </a:lnTo>
                  <a:lnTo>
                    <a:pt x="3386" y="8744"/>
                  </a:lnTo>
                  <a:lnTo>
                    <a:pt x="3264" y="8622"/>
                  </a:lnTo>
                  <a:lnTo>
                    <a:pt x="195" y="5895"/>
                  </a:lnTo>
                  <a:lnTo>
                    <a:pt x="195" y="5895"/>
                  </a:lnTo>
                  <a:lnTo>
                    <a:pt x="73" y="5773"/>
                  </a:lnTo>
                  <a:lnTo>
                    <a:pt x="25" y="5675"/>
                  </a:lnTo>
                  <a:lnTo>
                    <a:pt x="0" y="5578"/>
                  </a:lnTo>
                  <a:lnTo>
                    <a:pt x="0" y="5505"/>
                  </a:lnTo>
                  <a:lnTo>
                    <a:pt x="49" y="5407"/>
                  </a:lnTo>
                  <a:lnTo>
                    <a:pt x="122" y="5359"/>
                  </a:lnTo>
                  <a:lnTo>
                    <a:pt x="244" y="5310"/>
                  </a:lnTo>
                  <a:lnTo>
                    <a:pt x="390" y="5286"/>
                  </a:lnTo>
                  <a:lnTo>
                    <a:pt x="4482" y="4872"/>
                  </a:lnTo>
                  <a:lnTo>
                    <a:pt x="4482" y="4872"/>
                  </a:lnTo>
                  <a:lnTo>
                    <a:pt x="4652" y="4847"/>
                  </a:lnTo>
                  <a:lnTo>
                    <a:pt x="4798" y="4774"/>
                  </a:lnTo>
                  <a:lnTo>
                    <a:pt x="4969" y="4701"/>
                  </a:lnTo>
                  <a:lnTo>
                    <a:pt x="5115" y="4604"/>
                  </a:lnTo>
                  <a:lnTo>
                    <a:pt x="5261" y="4482"/>
                  </a:lnTo>
                  <a:lnTo>
                    <a:pt x="5383" y="4360"/>
                  </a:lnTo>
                  <a:lnTo>
                    <a:pt x="5505" y="4214"/>
                  </a:lnTo>
                  <a:lnTo>
                    <a:pt x="5578" y="4092"/>
                  </a:lnTo>
                  <a:lnTo>
                    <a:pt x="7234" y="293"/>
                  </a:lnTo>
                  <a:close/>
                </a:path>
              </a:pathLst>
            </a:custGeom>
            <a:noFill/>
            <a:ln w="19050" cap="rnd" cmpd="sng">
              <a:solidFill>
                <a:srgbClr val="00206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70C0"/>
                </a:solidFill>
              </a:endParaRPr>
            </a:p>
          </p:txBody>
        </p:sp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2193FCDB-6ADE-4866-9B83-1351AEDA5D3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6246161" y="884529"/>
              <a:ext cx="1756779" cy="136150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674673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B674D-5A3B-D5C4-D60C-BFA0D4D0C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572681"/>
            <a:ext cx="8520600" cy="449199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Garamond" panose="02020404030301010803" pitchFamily="18" charset="0"/>
              </a:rPr>
              <a:t>HTTP Requests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F3CA8C-EE93-9629-AB5E-561F92ECD6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996730"/>
            <a:ext cx="8539694" cy="354324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Garamond" panose="02020404030301010803" pitchFamily="18" charset="0"/>
              </a:rPr>
              <a:t>HTTP – </a:t>
            </a:r>
            <a:r>
              <a:rPr lang="en-US" dirty="0" err="1">
                <a:latin typeface="Garamond" panose="02020404030301010803" pitchFamily="18" charset="0"/>
              </a:rPr>
              <a:t>HyperText</a:t>
            </a:r>
            <a:r>
              <a:rPr lang="en-US" dirty="0">
                <a:latin typeface="Garamond" panose="02020404030301010803" pitchFamily="18" charset="0"/>
              </a:rPr>
              <a:t> Transfer Protocol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Garamond" panose="02020404030301010803" pitchFamily="18" charset="0"/>
              </a:rPr>
              <a:t>Set of rules that dictate how web browsers, or clients, communicate with a web server.</a:t>
            </a:r>
          </a:p>
          <a:p>
            <a:pPr>
              <a:lnSpc>
                <a:spcPct val="150000"/>
              </a:lnSpc>
            </a:pPr>
            <a:endParaRPr lang="en-US" dirty="0">
              <a:latin typeface="Garamond" panose="02020404030301010803" pitchFamily="18" charset="0"/>
            </a:endParaRPr>
          </a:p>
          <a:p>
            <a:pPr>
              <a:lnSpc>
                <a:spcPct val="150000"/>
              </a:lnSpc>
            </a:pPr>
            <a:endParaRPr lang="en-US" dirty="0">
              <a:latin typeface="Garamond" panose="02020404030301010803" pitchFamily="18" charset="0"/>
            </a:endParaRPr>
          </a:p>
          <a:p>
            <a:pPr>
              <a:lnSpc>
                <a:spcPct val="150000"/>
              </a:lnSpc>
            </a:pPr>
            <a:endParaRPr lang="en-US" dirty="0">
              <a:latin typeface="Garamond" panose="02020404030301010803" pitchFamily="18" charset="0"/>
            </a:endParaRPr>
          </a:p>
          <a:p>
            <a:pPr>
              <a:lnSpc>
                <a:spcPct val="150000"/>
              </a:lnSpc>
            </a:pPr>
            <a:endParaRPr lang="en-US" dirty="0">
              <a:latin typeface="Garamond" panose="02020404030301010803" pitchFamily="18" charset="0"/>
            </a:endParaRPr>
          </a:p>
          <a:p>
            <a:pPr>
              <a:lnSpc>
                <a:spcPct val="150000"/>
              </a:lnSpc>
            </a:pPr>
            <a:endParaRPr lang="en-US" dirty="0">
              <a:latin typeface="Garamond" panose="02020404030301010803" pitchFamily="18" charset="0"/>
            </a:endParaRPr>
          </a:p>
          <a:p>
            <a:pPr marL="114300" indent="0">
              <a:lnSpc>
                <a:spcPct val="150000"/>
              </a:lnSpc>
              <a:buNone/>
            </a:pPr>
            <a:r>
              <a:rPr lang="en-US" dirty="0">
                <a:latin typeface="Garamond" panose="02020404030301010803" pitchFamily="18" charset="0"/>
              </a:rPr>
              <a:t>Source: https://developer.mozilla.org/en-US/docs/Web/HTTP/Overview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B5632B7-331D-3A45-A6BF-B47C5E359F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100" t="-1870" r="389" b="16397"/>
          <a:stretch/>
        </p:blipFill>
        <p:spPr>
          <a:xfrm>
            <a:off x="3608787" y="-18322"/>
            <a:ext cx="1456989" cy="587624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C2632B4F-7970-E84F-87E8-06C4FAECFE0A}"/>
              </a:ext>
            </a:extLst>
          </p:cNvPr>
          <p:cNvGrpSpPr/>
          <p:nvPr/>
        </p:nvGrpSpPr>
        <p:grpSpPr>
          <a:xfrm>
            <a:off x="447841" y="4539978"/>
            <a:ext cx="8403552" cy="611556"/>
            <a:chOff x="200952" y="4489704"/>
            <a:chExt cx="8861093" cy="643279"/>
          </a:xfrm>
        </p:grpSpPr>
        <p:pic>
          <p:nvPicPr>
            <p:cNvPr id="22" name="Picture 2" descr="University of Calabar Nigeria">
              <a:extLst>
                <a:ext uri="{FF2B5EF4-FFF2-40B4-BE49-F238E27FC236}">
                  <a16:creationId xmlns:a16="http://schemas.microsoft.com/office/drawing/2014/main" id="{60DF5868-01D7-BC46-A934-186EE64C344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30551" y="4659892"/>
              <a:ext cx="1495687" cy="4212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6" descr="Academic Hive - Get access to global opportunities and open education  resources - Academic Hive">
              <a:extLst>
                <a:ext uri="{FF2B5EF4-FFF2-40B4-BE49-F238E27FC236}">
                  <a16:creationId xmlns:a16="http://schemas.microsoft.com/office/drawing/2014/main" id="{1D305930-1B5D-2C44-BEEB-258440C8C2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0952" y="4489704"/>
              <a:ext cx="1173055" cy="5828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14" descr="HTML5 sicss_h_m logo">
              <a:extLst>
                <a:ext uri="{FF2B5EF4-FFF2-40B4-BE49-F238E27FC236}">
                  <a16:creationId xmlns:a16="http://schemas.microsoft.com/office/drawing/2014/main" id="{9611421C-BFCE-5142-9D7E-36ACCF5C02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95113" y="4629866"/>
              <a:ext cx="1028956" cy="503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16">
              <a:extLst>
                <a:ext uri="{FF2B5EF4-FFF2-40B4-BE49-F238E27FC236}">
                  <a16:creationId xmlns:a16="http://schemas.microsoft.com/office/drawing/2014/main" id="{FE08FCDE-2D0A-984D-A9B0-3732B333192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37156" y="4659892"/>
              <a:ext cx="624889" cy="4212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18">
              <a:extLst>
                <a:ext uri="{FF2B5EF4-FFF2-40B4-BE49-F238E27FC236}">
                  <a16:creationId xmlns:a16="http://schemas.microsoft.com/office/drawing/2014/main" id="{5CB3D9E6-3DB2-9F43-9D9B-52C22DCEB29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20629" y="4720048"/>
              <a:ext cx="1077628" cy="3524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B2411D56-78CE-AA43-BE70-C03E32B2DEC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760361" y="4669422"/>
              <a:ext cx="763212" cy="424007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86303BA8-8828-2A4D-A1E2-41D80A20B1A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941849" y="4669676"/>
              <a:ext cx="763212" cy="423753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A006BD6C-00D9-724E-80F7-67B6AD93781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620429" y="4721707"/>
              <a:ext cx="1403344" cy="350836"/>
            </a:xfrm>
            <a:prstGeom prst="rect">
              <a:avLst/>
            </a:prstGeom>
          </p:spPr>
        </p:pic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22728412-0175-4BEA-B8C6-CFBD4C03FD8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323177" y="2002618"/>
            <a:ext cx="3546463" cy="2086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478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B674D-5A3B-D5C4-D60C-BFA0D4D0C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572681"/>
            <a:ext cx="8520600" cy="5727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Garamond" panose="02020404030301010803" pitchFamily="18" charset="0"/>
              </a:rPr>
              <a:t>IDE and Packages for this Lecture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F3CA8C-EE93-9629-AB5E-561F92ECD6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234771"/>
            <a:ext cx="8520600" cy="3128800"/>
          </a:xfrm>
        </p:spPr>
        <p:txBody>
          <a:bodyPr>
            <a:normAutofit/>
          </a:bodyPr>
          <a:lstStyle/>
          <a:p>
            <a:r>
              <a:rPr lang="en-US" dirty="0">
                <a:latin typeface="Garamond" panose="02020404030301010803" pitchFamily="18" charset="0"/>
              </a:rPr>
              <a:t>Main IDE for R is </a:t>
            </a:r>
            <a:r>
              <a:rPr lang="en-US" dirty="0" err="1">
                <a:latin typeface="Garamond" panose="02020404030301010803" pitchFamily="18" charset="0"/>
              </a:rPr>
              <a:t>Rstudio</a:t>
            </a:r>
            <a:endParaRPr lang="en-US" dirty="0">
              <a:latin typeface="Garamond" panose="02020404030301010803" pitchFamily="18" charset="0"/>
            </a:endParaRPr>
          </a:p>
          <a:p>
            <a:r>
              <a:rPr lang="en-US" dirty="0">
                <a:latin typeface="Garamond" panose="02020404030301010803" pitchFamily="18" charset="0"/>
              </a:rPr>
              <a:t>Packages:</a:t>
            </a:r>
          </a:p>
          <a:p>
            <a:pPr lvl="1"/>
            <a:r>
              <a:rPr lang="en-US" sz="1800" dirty="0" err="1">
                <a:latin typeface="Garamond" panose="02020404030301010803" pitchFamily="18" charset="0"/>
              </a:rPr>
              <a:t>rvest</a:t>
            </a:r>
            <a:endParaRPr lang="en-US" sz="1800" dirty="0">
              <a:latin typeface="Garamond" panose="02020404030301010803" pitchFamily="18" charset="0"/>
            </a:endParaRPr>
          </a:p>
          <a:p>
            <a:pPr lvl="1"/>
            <a:r>
              <a:rPr lang="en-US" sz="1800" dirty="0">
                <a:latin typeface="Garamond" panose="02020404030301010803" pitchFamily="18" charset="0"/>
              </a:rPr>
              <a:t>xml</a:t>
            </a:r>
          </a:p>
          <a:p>
            <a:pPr lvl="1"/>
            <a:r>
              <a:rPr lang="en-US" sz="1800" dirty="0" err="1">
                <a:latin typeface="Garamond" panose="02020404030301010803" pitchFamily="18" charset="0"/>
              </a:rPr>
              <a:t>httr</a:t>
            </a:r>
            <a:endParaRPr lang="en-US" sz="1800" dirty="0">
              <a:latin typeface="Garamond" panose="02020404030301010803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B5632B7-331D-3A45-A6BF-B47C5E359F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100" t="-1870" r="389" b="16397"/>
          <a:stretch/>
        </p:blipFill>
        <p:spPr>
          <a:xfrm>
            <a:off x="3608787" y="-18322"/>
            <a:ext cx="1456989" cy="587624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C2632B4F-7970-E84F-87E8-06C4FAECFE0A}"/>
              </a:ext>
            </a:extLst>
          </p:cNvPr>
          <p:cNvGrpSpPr/>
          <p:nvPr/>
        </p:nvGrpSpPr>
        <p:grpSpPr>
          <a:xfrm>
            <a:off x="447841" y="4539978"/>
            <a:ext cx="8403552" cy="611556"/>
            <a:chOff x="200952" y="4489704"/>
            <a:chExt cx="8861093" cy="643279"/>
          </a:xfrm>
        </p:grpSpPr>
        <p:pic>
          <p:nvPicPr>
            <p:cNvPr id="22" name="Picture 2" descr="University of Calabar Nigeria">
              <a:extLst>
                <a:ext uri="{FF2B5EF4-FFF2-40B4-BE49-F238E27FC236}">
                  <a16:creationId xmlns:a16="http://schemas.microsoft.com/office/drawing/2014/main" id="{60DF5868-01D7-BC46-A934-186EE64C344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30551" y="4659892"/>
              <a:ext cx="1495687" cy="4212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6" descr="Academic Hive - Get access to global opportunities and open education  resources - Academic Hive">
              <a:extLst>
                <a:ext uri="{FF2B5EF4-FFF2-40B4-BE49-F238E27FC236}">
                  <a16:creationId xmlns:a16="http://schemas.microsoft.com/office/drawing/2014/main" id="{1D305930-1B5D-2C44-BEEB-258440C8C2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0952" y="4489704"/>
              <a:ext cx="1173055" cy="5828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14" descr="HTML5 sicss_h_m logo">
              <a:extLst>
                <a:ext uri="{FF2B5EF4-FFF2-40B4-BE49-F238E27FC236}">
                  <a16:creationId xmlns:a16="http://schemas.microsoft.com/office/drawing/2014/main" id="{9611421C-BFCE-5142-9D7E-36ACCF5C02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95113" y="4629866"/>
              <a:ext cx="1028956" cy="503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16">
              <a:extLst>
                <a:ext uri="{FF2B5EF4-FFF2-40B4-BE49-F238E27FC236}">
                  <a16:creationId xmlns:a16="http://schemas.microsoft.com/office/drawing/2014/main" id="{FE08FCDE-2D0A-984D-A9B0-3732B333192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37156" y="4659892"/>
              <a:ext cx="624889" cy="4212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18">
              <a:extLst>
                <a:ext uri="{FF2B5EF4-FFF2-40B4-BE49-F238E27FC236}">
                  <a16:creationId xmlns:a16="http://schemas.microsoft.com/office/drawing/2014/main" id="{5CB3D9E6-3DB2-9F43-9D9B-52C22DCEB29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20629" y="4720048"/>
              <a:ext cx="1077628" cy="3524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B2411D56-78CE-AA43-BE70-C03E32B2DEC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760361" y="4669422"/>
              <a:ext cx="763212" cy="424007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86303BA8-8828-2A4D-A1E2-41D80A20B1A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941849" y="4669676"/>
              <a:ext cx="763212" cy="423753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A006BD6C-00D9-724E-80F7-67B6AD93781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620429" y="4721707"/>
              <a:ext cx="1403344" cy="35083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548358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B674D-5A3B-D5C4-D60C-BFA0D4D0C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572681"/>
            <a:ext cx="8520600" cy="449199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Garamond" panose="02020404030301010803" pitchFamily="18" charset="0"/>
              </a:rPr>
              <a:t>Anatomy of HTTP Requests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B5632B7-331D-3A45-A6BF-B47C5E359F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100" t="-1870" r="389" b="16397"/>
          <a:stretch/>
        </p:blipFill>
        <p:spPr>
          <a:xfrm>
            <a:off x="3608787" y="-18322"/>
            <a:ext cx="1456989" cy="587624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C2632B4F-7970-E84F-87E8-06C4FAECFE0A}"/>
              </a:ext>
            </a:extLst>
          </p:cNvPr>
          <p:cNvGrpSpPr/>
          <p:nvPr/>
        </p:nvGrpSpPr>
        <p:grpSpPr>
          <a:xfrm>
            <a:off x="447841" y="4539978"/>
            <a:ext cx="8403552" cy="611556"/>
            <a:chOff x="200952" y="4489704"/>
            <a:chExt cx="8861093" cy="643279"/>
          </a:xfrm>
        </p:grpSpPr>
        <p:pic>
          <p:nvPicPr>
            <p:cNvPr id="22" name="Picture 2" descr="University of Calabar Nigeria">
              <a:extLst>
                <a:ext uri="{FF2B5EF4-FFF2-40B4-BE49-F238E27FC236}">
                  <a16:creationId xmlns:a16="http://schemas.microsoft.com/office/drawing/2014/main" id="{60DF5868-01D7-BC46-A934-186EE64C344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30551" y="4659892"/>
              <a:ext cx="1495687" cy="4212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6" descr="Academic Hive - Get access to global opportunities and open education  resources - Academic Hive">
              <a:extLst>
                <a:ext uri="{FF2B5EF4-FFF2-40B4-BE49-F238E27FC236}">
                  <a16:creationId xmlns:a16="http://schemas.microsoft.com/office/drawing/2014/main" id="{1D305930-1B5D-2C44-BEEB-258440C8C2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0952" y="4489704"/>
              <a:ext cx="1173055" cy="5828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14" descr="HTML5 sicss_h_m logo">
              <a:extLst>
                <a:ext uri="{FF2B5EF4-FFF2-40B4-BE49-F238E27FC236}">
                  <a16:creationId xmlns:a16="http://schemas.microsoft.com/office/drawing/2014/main" id="{9611421C-BFCE-5142-9D7E-36ACCF5C02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95113" y="4629866"/>
              <a:ext cx="1028956" cy="503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16">
              <a:extLst>
                <a:ext uri="{FF2B5EF4-FFF2-40B4-BE49-F238E27FC236}">
                  <a16:creationId xmlns:a16="http://schemas.microsoft.com/office/drawing/2014/main" id="{FE08FCDE-2D0A-984D-A9B0-3732B333192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37156" y="4659892"/>
              <a:ext cx="624889" cy="4212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18">
              <a:extLst>
                <a:ext uri="{FF2B5EF4-FFF2-40B4-BE49-F238E27FC236}">
                  <a16:creationId xmlns:a16="http://schemas.microsoft.com/office/drawing/2014/main" id="{5CB3D9E6-3DB2-9F43-9D9B-52C22DCEB29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20629" y="4720048"/>
              <a:ext cx="1077628" cy="3524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B2411D56-78CE-AA43-BE70-C03E32B2DEC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760361" y="4669422"/>
              <a:ext cx="763212" cy="424007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86303BA8-8828-2A4D-A1E2-41D80A20B1A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941849" y="4669676"/>
              <a:ext cx="763212" cy="423753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A006BD6C-00D9-724E-80F7-67B6AD93781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620429" y="4721707"/>
              <a:ext cx="1403344" cy="350836"/>
            </a:xfrm>
            <a:prstGeom prst="rect">
              <a:avLst/>
            </a:prstGeom>
          </p:spPr>
        </p:pic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C5997279-A45D-4C56-9B17-DDE1FA89C4E3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3450" t="8415" r="2635" b="10819"/>
          <a:stretch/>
        </p:blipFill>
        <p:spPr>
          <a:xfrm>
            <a:off x="594915" y="1768451"/>
            <a:ext cx="3416011" cy="142436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CF0EED8-93A3-434E-9F21-44EB35C8DCB3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b="7237"/>
          <a:stretch/>
        </p:blipFill>
        <p:spPr>
          <a:xfrm>
            <a:off x="5133076" y="1786483"/>
            <a:ext cx="3463062" cy="2093598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FD34AFF-DD25-4095-A28D-4DBC216FEBEB}"/>
              </a:ext>
            </a:extLst>
          </p:cNvPr>
          <p:cNvSpPr txBox="1"/>
          <p:nvPr/>
        </p:nvSpPr>
        <p:spPr>
          <a:xfrm>
            <a:off x="594915" y="1133806"/>
            <a:ext cx="3176101" cy="58477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Garamond" panose="02020404030301010803" pitchFamily="18" charset="0"/>
              </a:rPr>
              <a:t>Request:</a:t>
            </a:r>
          </a:p>
          <a:p>
            <a:r>
              <a:rPr lang="en-US" sz="1600" dirty="0">
                <a:latin typeface="Garamond" panose="02020404030301010803" pitchFamily="18" charset="0"/>
              </a:rPr>
              <a:t>A request is sent to the web server.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032B39E-0658-4807-8502-B0E2D3BFC99D}"/>
              </a:ext>
            </a:extLst>
          </p:cNvPr>
          <p:cNvSpPr txBox="1"/>
          <p:nvPr/>
        </p:nvSpPr>
        <p:spPr>
          <a:xfrm>
            <a:off x="130893" y="4280455"/>
            <a:ext cx="5513009" cy="30777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Garamond" panose="02020404030301010803" pitchFamily="18" charset="0"/>
              </a:rPr>
              <a:t>Source: https://developer.mozilla.org/en-US/docs/Web/HTTP/Overview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B639CD8-64C9-4318-AE0C-7D36D7EA9EBB}"/>
              </a:ext>
            </a:extLst>
          </p:cNvPr>
          <p:cNvSpPr txBox="1"/>
          <p:nvPr/>
        </p:nvSpPr>
        <p:spPr>
          <a:xfrm>
            <a:off x="4913849" y="1137929"/>
            <a:ext cx="3635236" cy="58477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Garamond" panose="02020404030301010803" pitchFamily="18" charset="0"/>
              </a:rPr>
              <a:t>Response:</a:t>
            </a:r>
          </a:p>
          <a:p>
            <a:r>
              <a:rPr lang="en-US" sz="1600" dirty="0">
                <a:latin typeface="Garamond" panose="02020404030301010803" pitchFamily="18" charset="0"/>
              </a:rPr>
              <a:t>A response is received from the web server.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52940AE-C31B-4812-BDD3-D09956AF0749}"/>
              </a:ext>
            </a:extLst>
          </p:cNvPr>
          <p:cNvSpPr txBox="1"/>
          <p:nvPr/>
        </p:nvSpPr>
        <p:spPr>
          <a:xfrm>
            <a:off x="311700" y="3386802"/>
            <a:ext cx="4065459" cy="83099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Garamond" panose="02020404030301010803" pitchFamily="18" charset="0"/>
              </a:rPr>
              <a:t>Common status codes:</a:t>
            </a:r>
          </a:p>
          <a:p>
            <a:r>
              <a:rPr lang="en-US" sz="1600" b="1" dirty="0">
                <a:latin typeface="Garamond" panose="02020404030301010803" pitchFamily="18" charset="0"/>
              </a:rPr>
              <a:t>200 </a:t>
            </a:r>
            <a:r>
              <a:rPr lang="en-US" sz="1600" dirty="0">
                <a:latin typeface="Garamond" panose="02020404030301010803" pitchFamily="18" charset="0"/>
              </a:rPr>
              <a:t>(OK), </a:t>
            </a:r>
            <a:r>
              <a:rPr lang="en-US" sz="1600" b="1" dirty="0">
                <a:latin typeface="Garamond" panose="02020404030301010803" pitchFamily="18" charset="0"/>
              </a:rPr>
              <a:t>404</a:t>
            </a:r>
            <a:r>
              <a:rPr lang="en-US" sz="1600" dirty="0">
                <a:latin typeface="Garamond" panose="02020404030301010803" pitchFamily="18" charset="0"/>
              </a:rPr>
              <a:t> (NOT FOUND), </a:t>
            </a:r>
            <a:r>
              <a:rPr lang="en-US" sz="1600" b="1" dirty="0">
                <a:latin typeface="Garamond" panose="02020404030301010803" pitchFamily="18" charset="0"/>
              </a:rPr>
              <a:t>300s </a:t>
            </a:r>
            <a:r>
              <a:rPr lang="en-US" sz="1600" dirty="0">
                <a:latin typeface="Garamond" panose="02020404030301010803" pitchFamily="18" charset="0"/>
              </a:rPr>
              <a:t>(redirect), </a:t>
            </a:r>
            <a:r>
              <a:rPr lang="en-US" sz="1600" b="1" dirty="0">
                <a:latin typeface="Garamond" panose="02020404030301010803" pitchFamily="18" charset="0"/>
              </a:rPr>
              <a:t>500s </a:t>
            </a:r>
            <a:r>
              <a:rPr lang="en-US" sz="1600" dirty="0">
                <a:latin typeface="Garamond" panose="02020404030301010803" pitchFamily="18" charset="0"/>
              </a:rPr>
              <a:t>(server errors).</a:t>
            </a:r>
          </a:p>
        </p:txBody>
      </p:sp>
    </p:spTree>
    <p:extLst>
      <p:ext uri="{BB962C8B-B14F-4D97-AF65-F5344CB8AC3E}">
        <p14:creationId xmlns:p14="http://schemas.microsoft.com/office/powerpoint/2010/main" val="35727158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B674D-5A3B-D5C4-D60C-BFA0D4D0C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572681"/>
            <a:ext cx="8520600" cy="449199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Garamond" panose="02020404030301010803" pitchFamily="18" charset="0"/>
              </a:rPr>
              <a:t>Request Methods – GET and POST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F3CA8C-EE93-9629-AB5E-561F92ECD6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996730"/>
            <a:ext cx="8539694" cy="3543247"/>
          </a:xfrm>
        </p:spPr>
        <p:txBody>
          <a:bodyPr>
            <a:normAutofit/>
          </a:bodyPr>
          <a:lstStyle/>
          <a:p>
            <a:pPr marL="114300" indent="0">
              <a:lnSpc>
                <a:spcPct val="150000"/>
              </a:lnSpc>
              <a:buNone/>
            </a:pPr>
            <a:r>
              <a:rPr lang="en-US" b="1" dirty="0">
                <a:latin typeface="Garamond" panose="02020404030301010803" pitchFamily="18" charset="0"/>
              </a:rPr>
              <a:t>GET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Garamond" panose="02020404030301010803" pitchFamily="18" charset="0"/>
              </a:rPr>
              <a:t>Fetch a resource without submitting data (GET /index.html).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en-US" b="1" dirty="0">
                <a:latin typeface="Garamond" panose="02020404030301010803" pitchFamily="18" charset="0"/>
              </a:rPr>
              <a:t>POST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Garamond" panose="02020404030301010803" pitchFamily="18" charset="0"/>
              </a:rPr>
              <a:t>Send data to a server (after filling out a form on a page).</a:t>
            </a:r>
          </a:p>
          <a:p>
            <a:pPr>
              <a:lnSpc>
                <a:spcPct val="150000"/>
              </a:lnSpc>
            </a:pPr>
            <a:endParaRPr lang="en-US" dirty="0">
              <a:latin typeface="Garamond" panose="02020404030301010803" pitchFamily="18" charset="0"/>
            </a:endParaRPr>
          </a:p>
          <a:p>
            <a:pPr>
              <a:lnSpc>
                <a:spcPct val="150000"/>
              </a:lnSpc>
            </a:pPr>
            <a:endParaRPr lang="en-US" dirty="0">
              <a:latin typeface="Garamond" panose="02020404030301010803" pitchFamily="18" charset="0"/>
            </a:endParaRPr>
          </a:p>
          <a:p>
            <a:pPr>
              <a:lnSpc>
                <a:spcPct val="150000"/>
              </a:lnSpc>
            </a:pPr>
            <a:endParaRPr lang="en-US" dirty="0">
              <a:latin typeface="Garamond" panose="02020404030301010803" pitchFamily="18" charset="0"/>
            </a:endParaRPr>
          </a:p>
          <a:p>
            <a:pPr marL="114300" indent="0">
              <a:lnSpc>
                <a:spcPct val="150000"/>
              </a:lnSpc>
              <a:buNone/>
            </a:pPr>
            <a:r>
              <a:rPr lang="en-US" dirty="0">
                <a:latin typeface="Garamond" panose="02020404030301010803" pitchFamily="18" charset="0"/>
              </a:rPr>
              <a:t>Source: https://developer.mozilla.org/en-US/docs/Web/HTTP/Overview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B5632B7-331D-3A45-A6BF-B47C5E359F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100" t="-1870" r="389" b="16397"/>
          <a:stretch/>
        </p:blipFill>
        <p:spPr>
          <a:xfrm>
            <a:off x="3608787" y="-18322"/>
            <a:ext cx="1456989" cy="587624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C2632B4F-7970-E84F-87E8-06C4FAECFE0A}"/>
              </a:ext>
            </a:extLst>
          </p:cNvPr>
          <p:cNvGrpSpPr/>
          <p:nvPr/>
        </p:nvGrpSpPr>
        <p:grpSpPr>
          <a:xfrm>
            <a:off x="447841" y="4539978"/>
            <a:ext cx="8403552" cy="611556"/>
            <a:chOff x="200952" y="4489704"/>
            <a:chExt cx="8861093" cy="643279"/>
          </a:xfrm>
        </p:grpSpPr>
        <p:pic>
          <p:nvPicPr>
            <p:cNvPr id="22" name="Picture 2" descr="University of Calabar Nigeria">
              <a:extLst>
                <a:ext uri="{FF2B5EF4-FFF2-40B4-BE49-F238E27FC236}">
                  <a16:creationId xmlns:a16="http://schemas.microsoft.com/office/drawing/2014/main" id="{60DF5868-01D7-BC46-A934-186EE64C344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30551" y="4659892"/>
              <a:ext cx="1495687" cy="4212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6" descr="Academic Hive - Get access to global opportunities and open education  resources - Academic Hive">
              <a:extLst>
                <a:ext uri="{FF2B5EF4-FFF2-40B4-BE49-F238E27FC236}">
                  <a16:creationId xmlns:a16="http://schemas.microsoft.com/office/drawing/2014/main" id="{1D305930-1B5D-2C44-BEEB-258440C8C2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0952" y="4489704"/>
              <a:ext cx="1173055" cy="5828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14" descr="HTML5 sicss_h_m logo">
              <a:extLst>
                <a:ext uri="{FF2B5EF4-FFF2-40B4-BE49-F238E27FC236}">
                  <a16:creationId xmlns:a16="http://schemas.microsoft.com/office/drawing/2014/main" id="{9611421C-BFCE-5142-9D7E-36ACCF5C02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95113" y="4629866"/>
              <a:ext cx="1028956" cy="503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16">
              <a:extLst>
                <a:ext uri="{FF2B5EF4-FFF2-40B4-BE49-F238E27FC236}">
                  <a16:creationId xmlns:a16="http://schemas.microsoft.com/office/drawing/2014/main" id="{FE08FCDE-2D0A-984D-A9B0-3732B333192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37156" y="4659892"/>
              <a:ext cx="624889" cy="4212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18">
              <a:extLst>
                <a:ext uri="{FF2B5EF4-FFF2-40B4-BE49-F238E27FC236}">
                  <a16:creationId xmlns:a16="http://schemas.microsoft.com/office/drawing/2014/main" id="{5CB3D9E6-3DB2-9F43-9D9B-52C22DCEB29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20629" y="4720048"/>
              <a:ext cx="1077628" cy="3524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B2411D56-78CE-AA43-BE70-C03E32B2DEC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760361" y="4669422"/>
              <a:ext cx="763212" cy="424007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86303BA8-8828-2A4D-A1E2-41D80A20B1A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941849" y="4669676"/>
              <a:ext cx="763212" cy="423753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A006BD6C-00D9-724E-80F7-67B6AD93781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620429" y="4721707"/>
              <a:ext cx="1403344" cy="35083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863677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B674D-5A3B-D5C4-D60C-BFA0D4D0C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572681"/>
            <a:ext cx="8520600" cy="449199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Garamond" panose="02020404030301010803" pitchFamily="18" charset="0"/>
              </a:rPr>
              <a:t>HTTP Request with “</a:t>
            </a:r>
            <a:r>
              <a:rPr lang="en-US" b="1" dirty="0" err="1">
                <a:latin typeface="Garamond" panose="02020404030301010803" pitchFamily="18" charset="0"/>
              </a:rPr>
              <a:t>httr</a:t>
            </a:r>
            <a:r>
              <a:rPr lang="en-US" b="1" dirty="0">
                <a:latin typeface="Garamond" panose="02020404030301010803" pitchFamily="18" charset="0"/>
              </a:rPr>
              <a:t>” Package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F3CA8C-EE93-9629-AB5E-561F92ECD6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996730"/>
            <a:ext cx="8539694" cy="3543247"/>
          </a:xfrm>
        </p:spPr>
        <p:txBody>
          <a:bodyPr>
            <a:normAutofit/>
          </a:bodyPr>
          <a:lstStyle/>
          <a:p>
            <a:pPr marL="114300" indent="0" algn="ctr">
              <a:lnSpc>
                <a:spcPct val="150000"/>
              </a:lnSpc>
              <a:buNone/>
            </a:pPr>
            <a:r>
              <a:rPr lang="en-US" dirty="0" err="1">
                <a:solidFill>
                  <a:srgbClr val="002060"/>
                </a:solidFill>
                <a:latin typeface="Merriweather" panose="00000500000000000000" pitchFamily="2" charset="0"/>
              </a:rPr>
              <a:t>install.packages</a:t>
            </a:r>
            <a:r>
              <a:rPr lang="en-US" dirty="0">
                <a:solidFill>
                  <a:srgbClr val="002060"/>
                </a:solidFill>
                <a:latin typeface="Merriweather" panose="00000500000000000000" pitchFamily="2" charset="0"/>
              </a:rPr>
              <a:t>(“</a:t>
            </a:r>
            <a:r>
              <a:rPr lang="en-US" dirty="0" err="1">
                <a:solidFill>
                  <a:srgbClr val="002060"/>
                </a:solidFill>
                <a:latin typeface="Merriweather" panose="00000500000000000000" pitchFamily="2" charset="0"/>
              </a:rPr>
              <a:t>httr</a:t>
            </a:r>
            <a:r>
              <a:rPr lang="en-US" dirty="0">
                <a:solidFill>
                  <a:srgbClr val="002060"/>
                </a:solidFill>
                <a:latin typeface="Merriweather" panose="00000500000000000000" pitchFamily="2" charset="0"/>
              </a:rPr>
              <a:t>”)</a:t>
            </a:r>
          </a:p>
          <a:p>
            <a:pPr marL="114300" indent="0" algn="ctr">
              <a:lnSpc>
                <a:spcPct val="150000"/>
              </a:lnSpc>
              <a:buNone/>
            </a:pPr>
            <a:r>
              <a:rPr lang="en-US" dirty="0">
                <a:solidFill>
                  <a:srgbClr val="002060"/>
                </a:solidFill>
                <a:latin typeface="Merriweather" panose="00000500000000000000" pitchFamily="2" charset="0"/>
              </a:rPr>
              <a:t>library(</a:t>
            </a:r>
            <a:r>
              <a:rPr lang="en-US" dirty="0" err="1">
                <a:solidFill>
                  <a:srgbClr val="002060"/>
                </a:solidFill>
                <a:latin typeface="Merriweather" panose="00000500000000000000" pitchFamily="2" charset="0"/>
              </a:rPr>
              <a:t>httr</a:t>
            </a:r>
            <a:r>
              <a:rPr lang="en-US" dirty="0">
                <a:solidFill>
                  <a:srgbClr val="002060"/>
                </a:solidFill>
                <a:latin typeface="Merriweather" panose="00000500000000000000" pitchFamily="2" charset="0"/>
              </a:rPr>
              <a:t>)</a:t>
            </a:r>
          </a:p>
          <a:p>
            <a:pPr marL="114300" indent="0">
              <a:lnSpc>
                <a:spcPct val="150000"/>
              </a:lnSpc>
              <a:buNone/>
            </a:pPr>
            <a:endParaRPr lang="en-US" dirty="0">
              <a:solidFill>
                <a:srgbClr val="002060"/>
              </a:solidFill>
              <a:latin typeface="Garamond" panose="02020404030301010803" pitchFamily="18" charset="0"/>
            </a:endParaRPr>
          </a:p>
          <a:p>
            <a:pPr marL="114300" indent="0" algn="ctr">
              <a:lnSpc>
                <a:spcPct val="150000"/>
              </a:lnSpc>
              <a:buNone/>
            </a:pPr>
            <a:r>
              <a:rPr lang="en-US" dirty="0">
                <a:solidFill>
                  <a:srgbClr val="002060"/>
                </a:solidFill>
                <a:latin typeface="Merriweather" panose="00000500000000000000" pitchFamily="2" charset="0"/>
              </a:rPr>
              <a:t>response &lt;- GET(</a:t>
            </a:r>
            <a:r>
              <a:rPr lang="en-US" dirty="0" err="1">
                <a:solidFill>
                  <a:srgbClr val="002060"/>
                </a:solidFill>
                <a:latin typeface="Merriweather" panose="00000500000000000000" pitchFamily="2" charset="0"/>
              </a:rPr>
              <a:t>url</a:t>
            </a:r>
            <a:r>
              <a:rPr lang="en-US" dirty="0">
                <a:solidFill>
                  <a:srgbClr val="002060"/>
                </a:solidFill>
                <a:latin typeface="Merriweather" panose="00000500000000000000" pitchFamily="2" charset="0"/>
              </a:rPr>
              <a:t> = “https://wikipedia.com”)</a:t>
            </a:r>
          </a:p>
          <a:p>
            <a:pPr marL="114300" indent="0" algn="ctr">
              <a:lnSpc>
                <a:spcPct val="150000"/>
              </a:lnSpc>
              <a:buNone/>
            </a:pPr>
            <a:r>
              <a:rPr lang="en-US" dirty="0">
                <a:solidFill>
                  <a:srgbClr val="002060"/>
                </a:solidFill>
                <a:latin typeface="Merriweather" panose="00000500000000000000" pitchFamily="2" charset="0"/>
              </a:rPr>
              <a:t>content(response)</a:t>
            </a:r>
          </a:p>
          <a:p>
            <a:pPr marL="114300" indent="0" algn="ctr">
              <a:lnSpc>
                <a:spcPct val="150000"/>
              </a:lnSpc>
              <a:buNone/>
            </a:pPr>
            <a:r>
              <a:rPr lang="en-US" dirty="0" err="1">
                <a:solidFill>
                  <a:srgbClr val="002060"/>
                </a:solidFill>
                <a:latin typeface="Merriweather" panose="00000500000000000000" pitchFamily="2" charset="0"/>
              </a:rPr>
              <a:t>status_code</a:t>
            </a:r>
            <a:r>
              <a:rPr lang="en-US" dirty="0">
                <a:solidFill>
                  <a:srgbClr val="002060"/>
                </a:solidFill>
                <a:latin typeface="Merriweather" panose="00000500000000000000" pitchFamily="2" charset="0"/>
              </a:rPr>
              <a:t>(response)</a:t>
            </a:r>
          </a:p>
          <a:p>
            <a:pPr>
              <a:lnSpc>
                <a:spcPct val="150000"/>
              </a:lnSpc>
            </a:pPr>
            <a:endParaRPr lang="en-US" dirty="0">
              <a:latin typeface="Merriweather" panose="00000500000000000000" pitchFamily="2" charset="0"/>
            </a:endParaRPr>
          </a:p>
          <a:p>
            <a:pPr marL="114300" indent="0">
              <a:lnSpc>
                <a:spcPct val="150000"/>
              </a:lnSpc>
              <a:buNone/>
            </a:pPr>
            <a:endParaRPr lang="en-US" dirty="0">
              <a:latin typeface="Garamond" panose="02020404030301010803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B5632B7-331D-3A45-A6BF-B47C5E359F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100" t="-1870" r="389" b="16397"/>
          <a:stretch/>
        </p:blipFill>
        <p:spPr>
          <a:xfrm>
            <a:off x="3608787" y="-18322"/>
            <a:ext cx="1456989" cy="587624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C2632B4F-7970-E84F-87E8-06C4FAECFE0A}"/>
              </a:ext>
            </a:extLst>
          </p:cNvPr>
          <p:cNvGrpSpPr/>
          <p:nvPr/>
        </p:nvGrpSpPr>
        <p:grpSpPr>
          <a:xfrm>
            <a:off x="447841" y="4539978"/>
            <a:ext cx="8403552" cy="611556"/>
            <a:chOff x="200952" y="4489704"/>
            <a:chExt cx="8861093" cy="643279"/>
          </a:xfrm>
        </p:grpSpPr>
        <p:pic>
          <p:nvPicPr>
            <p:cNvPr id="22" name="Picture 2" descr="University of Calabar Nigeria">
              <a:extLst>
                <a:ext uri="{FF2B5EF4-FFF2-40B4-BE49-F238E27FC236}">
                  <a16:creationId xmlns:a16="http://schemas.microsoft.com/office/drawing/2014/main" id="{60DF5868-01D7-BC46-A934-186EE64C344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30551" y="4659892"/>
              <a:ext cx="1495687" cy="4212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6" descr="Academic Hive - Get access to global opportunities and open education  resources - Academic Hive">
              <a:extLst>
                <a:ext uri="{FF2B5EF4-FFF2-40B4-BE49-F238E27FC236}">
                  <a16:creationId xmlns:a16="http://schemas.microsoft.com/office/drawing/2014/main" id="{1D305930-1B5D-2C44-BEEB-258440C8C2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0952" y="4489704"/>
              <a:ext cx="1173055" cy="5828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14" descr="HTML5 sicss_h_m logo">
              <a:extLst>
                <a:ext uri="{FF2B5EF4-FFF2-40B4-BE49-F238E27FC236}">
                  <a16:creationId xmlns:a16="http://schemas.microsoft.com/office/drawing/2014/main" id="{9611421C-BFCE-5142-9D7E-36ACCF5C02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95113" y="4629866"/>
              <a:ext cx="1028956" cy="503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16">
              <a:extLst>
                <a:ext uri="{FF2B5EF4-FFF2-40B4-BE49-F238E27FC236}">
                  <a16:creationId xmlns:a16="http://schemas.microsoft.com/office/drawing/2014/main" id="{FE08FCDE-2D0A-984D-A9B0-3732B333192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37156" y="4659892"/>
              <a:ext cx="624889" cy="4212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18">
              <a:extLst>
                <a:ext uri="{FF2B5EF4-FFF2-40B4-BE49-F238E27FC236}">
                  <a16:creationId xmlns:a16="http://schemas.microsoft.com/office/drawing/2014/main" id="{5CB3D9E6-3DB2-9F43-9D9B-52C22DCEB29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20629" y="4720048"/>
              <a:ext cx="1077628" cy="3524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B2411D56-78CE-AA43-BE70-C03E32B2DEC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760361" y="4669422"/>
              <a:ext cx="763212" cy="424007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86303BA8-8828-2A4D-A1E2-41D80A20B1A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941849" y="4669676"/>
              <a:ext cx="763212" cy="423753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A006BD6C-00D9-724E-80F7-67B6AD93781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620429" y="4721707"/>
              <a:ext cx="1403344" cy="35083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485654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2B5632B7-331D-3A45-A6BF-B47C5E359F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100" t="-1870" r="389" b="16397"/>
          <a:stretch/>
        </p:blipFill>
        <p:spPr>
          <a:xfrm>
            <a:off x="3608787" y="-18322"/>
            <a:ext cx="1456989" cy="587624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C2632B4F-7970-E84F-87E8-06C4FAECFE0A}"/>
              </a:ext>
            </a:extLst>
          </p:cNvPr>
          <p:cNvGrpSpPr/>
          <p:nvPr/>
        </p:nvGrpSpPr>
        <p:grpSpPr>
          <a:xfrm>
            <a:off x="447841" y="4539978"/>
            <a:ext cx="8403552" cy="611556"/>
            <a:chOff x="200952" y="4489704"/>
            <a:chExt cx="8861093" cy="643279"/>
          </a:xfrm>
        </p:grpSpPr>
        <p:pic>
          <p:nvPicPr>
            <p:cNvPr id="22" name="Picture 2" descr="University of Calabar Nigeria">
              <a:extLst>
                <a:ext uri="{FF2B5EF4-FFF2-40B4-BE49-F238E27FC236}">
                  <a16:creationId xmlns:a16="http://schemas.microsoft.com/office/drawing/2014/main" id="{60DF5868-01D7-BC46-A934-186EE64C344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30551" y="4659892"/>
              <a:ext cx="1495687" cy="4212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6" descr="Academic Hive - Get access to global opportunities and open education  resources - Academic Hive">
              <a:extLst>
                <a:ext uri="{FF2B5EF4-FFF2-40B4-BE49-F238E27FC236}">
                  <a16:creationId xmlns:a16="http://schemas.microsoft.com/office/drawing/2014/main" id="{1D305930-1B5D-2C44-BEEB-258440C8C2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0952" y="4489704"/>
              <a:ext cx="1173055" cy="5828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14" descr="HTML5 sicss_h_m logo">
              <a:extLst>
                <a:ext uri="{FF2B5EF4-FFF2-40B4-BE49-F238E27FC236}">
                  <a16:creationId xmlns:a16="http://schemas.microsoft.com/office/drawing/2014/main" id="{9611421C-BFCE-5142-9D7E-36ACCF5C02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95113" y="4629866"/>
              <a:ext cx="1028956" cy="503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16">
              <a:extLst>
                <a:ext uri="{FF2B5EF4-FFF2-40B4-BE49-F238E27FC236}">
                  <a16:creationId xmlns:a16="http://schemas.microsoft.com/office/drawing/2014/main" id="{FE08FCDE-2D0A-984D-A9B0-3732B333192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37156" y="4659892"/>
              <a:ext cx="624889" cy="4212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18">
              <a:extLst>
                <a:ext uri="{FF2B5EF4-FFF2-40B4-BE49-F238E27FC236}">
                  <a16:creationId xmlns:a16="http://schemas.microsoft.com/office/drawing/2014/main" id="{5CB3D9E6-3DB2-9F43-9D9B-52C22DCEB29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20629" y="4720048"/>
              <a:ext cx="1077628" cy="3524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B2411D56-78CE-AA43-BE70-C03E32B2DEC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760361" y="4669422"/>
              <a:ext cx="763212" cy="424007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86303BA8-8828-2A4D-A1E2-41D80A20B1A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941849" y="4669676"/>
              <a:ext cx="763212" cy="423753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A006BD6C-00D9-724E-80F7-67B6AD93781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620429" y="4721707"/>
              <a:ext cx="1403344" cy="350836"/>
            </a:xfrm>
            <a:prstGeom prst="rect">
              <a:avLst/>
            </a:prstGeom>
          </p:spPr>
        </p:pic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4F3F2117-E107-441B-BBEB-F95A5B30ED86}"/>
              </a:ext>
            </a:extLst>
          </p:cNvPr>
          <p:cNvGrpSpPr/>
          <p:nvPr/>
        </p:nvGrpSpPr>
        <p:grpSpPr>
          <a:xfrm>
            <a:off x="921491" y="1109039"/>
            <a:ext cx="7435255" cy="2925421"/>
            <a:chOff x="915890" y="884529"/>
            <a:chExt cx="7435255" cy="2925421"/>
          </a:xfrm>
        </p:grpSpPr>
        <p:sp>
          <p:nvSpPr>
            <p:cNvPr id="17" name="Google Shape;150;p19">
              <a:extLst>
                <a:ext uri="{FF2B5EF4-FFF2-40B4-BE49-F238E27FC236}">
                  <a16:creationId xmlns:a16="http://schemas.microsoft.com/office/drawing/2014/main" id="{978BA845-E8A1-49AD-B457-9D8D3EDA9322}"/>
                </a:ext>
              </a:extLst>
            </p:cNvPr>
            <p:cNvSpPr txBox="1">
              <a:spLocks/>
            </p:cNvSpPr>
            <p:nvPr/>
          </p:nvSpPr>
          <p:spPr>
            <a:xfrm>
              <a:off x="915890" y="2650150"/>
              <a:ext cx="7367400" cy="1159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en-US" sz="5400" b="1">
                  <a:solidFill>
                    <a:srgbClr val="0070C0"/>
                  </a:solidFill>
                  <a:latin typeface="Garamond" panose="02020404030301010803" pitchFamily="18" charset="0"/>
                </a:rPr>
                <a:t>Now, let’s practice</a:t>
              </a:r>
              <a:endParaRPr lang="en-US" sz="5400" b="1" dirty="0">
                <a:solidFill>
                  <a:srgbClr val="0070C0"/>
                </a:solidFill>
                <a:latin typeface="Garamond" panose="02020404030301010803" pitchFamily="18" charset="0"/>
              </a:endParaRP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8F368770-CA61-478A-8470-8108C5CD300A}"/>
                </a:ext>
              </a:extLst>
            </p:cNvPr>
            <p:cNvGrpSpPr/>
            <p:nvPr/>
          </p:nvGrpSpPr>
          <p:grpSpPr>
            <a:xfrm>
              <a:off x="6487665" y="2367985"/>
              <a:ext cx="676638" cy="699296"/>
              <a:chOff x="6662475" y="2367985"/>
              <a:chExt cx="676638" cy="699296"/>
            </a:xfrm>
          </p:grpSpPr>
          <p:sp>
            <p:nvSpPr>
              <p:cNvPr id="19" name="Google Shape;156;p19">
                <a:extLst>
                  <a:ext uri="{FF2B5EF4-FFF2-40B4-BE49-F238E27FC236}">
                    <a16:creationId xmlns:a16="http://schemas.microsoft.com/office/drawing/2014/main" id="{B2238C4B-4777-4194-960B-A537BAB8F730}"/>
                  </a:ext>
                </a:extLst>
              </p:cNvPr>
              <p:cNvSpPr/>
              <p:nvPr/>
            </p:nvSpPr>
            <p:spPr>
              <a:xfrm rot="21012506">
                <a:off x="6662475" y="2367985"/>
                <a:ext cx="676638" cy="676644"/>
              </a:xfrm>
              <a:custGeom>
                <a:avLst/>
                <a:gdLst/>
                <a:ahLst/>
                <a:cxnLst/>
                <a:rect l="l" t="t" r="r" b="b"/>
                <a:pathLst>
                  <a:path w="17683" h="17682" fill="none" extrusionOk="0">
                    <a:moveTo>
                      <a:pt x="11472" y="17292"/>
                    </a:moveTo>
                    <a:lnTo>
                      <a:pt x="11472" y="12153"/>
                    </a:lnTo>
                    <a:lnTo>
                      <a:pt x="16416" y="7209"/>
                    </a:lnTo>
                    <a:lnTo>
                      <a:pt x="16416" y="7209"/>
                    </a:lnTo>
                    <a:lnTo>
                      <a:pt x="16562" y="7063"/>
                    </a:lnTo>
                    <a:lnTo>
                      <a:pt x="16684" y="6868"/>
                    </a:lnTo>
                    <a:lnTo>
                      <a:pt x="16830" y="6674"/>
                    </a:lnTo>
                    <a:lnTo>
                      <a:pt x="16927" y="6479"/>
                    </a:lnTo>
                    <a:lnTo>
                      <a:pt x="17146" y="6040"/>
                    </a:lnTo>
                    <a:lnTo>
                      <a:pt x="17317" y="5553"/>
                    </a:lnTo>
                    <a:lnTo>
                      <a:pt x="17439" y="5042"/>
                    </a:lnTo>
                    <a:lnTo>
                      <a:pt x="17560" y="4506"/>
                    </a:lnTo>
                    <a:lnTo>
                      <a:pt x="17633" y="3970"/>
                    </a:lnTo>
                    <a:lnTo>
                      <a:pt x="17658" y="3434"/>
                    </a:lnTo>
                    <a:lnTo>
                      <a:pt x="17682" y="2898"/>
                    </a:lnTo>
                    <a:lnTo>
                      <a:pt x="17682" y="2411"/>
                    </a:lnTo>
                    <a:lnTo>
                      <a:pt x="17658" y="1949"/>
                    </a:lnTo>
                    <a:lnTo>
                      <a:pt x="17609" y="1510"/>
                    </a:lnTo>
                    <a:lnTo>
                      <a:pt x="17536" y="1145"/>
                    </a:lnTo>
                    <a:lnTo>
                      <a:pt x="17463" y="828"/>
                    </a:lnTo>
                    <a:lnTo>
                      <a:pt x="17366" y="585"/>
                    </a:lnTo>
                    <a:lnTo>
                      <a:pt x="17292" y="487"/>
                    </a:lnTo>
                    <a:lnTo>
                      <a:pt x="17244" y="439"/>
                    </a:lnTo>
                    <a:lnTo>
                      <a:pt x="17244" y="439"/>
                    </a:lnTo>
                    <a:lnTo>
                      <a:pt x="17195" y="390"/>
                    </a:lnTo>
                    <a:lnTo>
                      <a:pt x="17098" y="317"/>
                    </a:lnTo>
                    <a:lnTo>
                      <a:pt x="16854" y="219"/>
                    </a:lnTo>
                    <a:lnTo>
                      <a:pt x="16537" y="146"/>
                    </a:lnTo>
                    <a:lnTo>
                      <a:pt x="16172" y="73"/>
                    </a:lnTo>
                    <a:lnTo>
                      <a:pt x="15734" y="25"/>
                    </a:lnTo>
                    <a:lnTo>
                      <a:pt x="15271" y="0"/>
                    </a:lnTo>
                    <a:lnTo>
                      <a:pt x="14784" y="0"/>
                    </a:lnTo>
                    <a:lnTo>
                      <a:pt x="14248" y="25"/>
                    </a:lnTo>
                    <a:lnTo>
                      <a:pt x="13712" y="49"/>
                    </a:lnTo>
                    <a:lnTo>
                      <a:pt x="13176" y="122"/>
                    </a:lnTo>
                    <a:lnTo>
                      <a:pt x="12641" y="244"/>
                    </a:lnTo>
                    <a:lnTo>
                      <a:pt x="12129" y="366"/>
                    </a:lnTo>
                    <a:lnTo>
                      <a:pt x="11642" y="536"/>
                    </a:lnTo>
                    <a:lnTo>
                      <a:pt x="11204" y="755"/>
                    </a:lnTo>
                    <a:lnTo>
                      <a:pt x="10985" y="853"/>
                    </a:lnTo>
                    <a:lnTo>
                      <a:pt x="10814" y="999"/>
                    </a:lnTo>
                    <a:lnTo>
                      <a:pt x="10619" y="1121"/>
                    </a:lnTo>
                    <a:lnTo>
                      <a:pt x="10473" y="1267"/>
                    </a:lnTo>
                    <a:lnTo>
                      <a:pt x="5529" y="6211"/>
                    </a:lnTo>
                    <a:lnTo>
                      <a:pt x="390" y="6211"/>
                    </a:lnTo>
                    <a:lnTo>
                      <a:pt x="390" y="6211"/>
                    </a:lnTo>
                    <a:lnTo>
                      <a:pt x="244" y="6235"/>
                    </a:lnTo>
                    <a:lnTo>
                      <a:pt x="147" y="6259"/>
                    </a:lnTo>
                    <a:lnTo>
                      <a:pt x="49" y="6308"/>
                    </a:lnTo>
                    <a:lnTo>
                      <a:pt x="0" y="6381"/>
                    </a:lnTo>
                    <a:lnTo>
                      <a:pt x="0" y="6454"/>
                    </a:lnTo>
                    <a:lnTo>
                      <a:pt x="25" y="6552"/>
                    </a:lnTo>
                    <a:lnTo>
                      <a:pt x="74" y="6649"/>
                    </a:lnTo>
                    <a:lnTo>
                      <a:pt x="171" y="6771"/>
                    </a:lnTo>
                    <a:lnTo>
                      <a:pt x="2582" y="9158"/>
                    </a:lnTo>
                    <a:lnTo>
                      <a:pt x="2265" y="9474"/>
                    </a:lnTo>
                    <a:lnTo>
                      <a:pt x="950" y="9718"/>
                    </a:lnTo>
                    <a:lnTo>
                      <a:pt x="950" y="9718"/>
                    </a:lnTo>
                    <a:lnTo>
                      <a:pt x="804" y="9767"/>
                    </a:lnTo>
                    <a:lnTo>
                      <a:pt x="682" y="9815"/>
                    </a:lnTo>
                    <a:lnTo>
                      <a:pt x="609" y="9913"/>
                    </a:lnTo>
                    <a:lnTo>
                      <a:pt x="561" y="9986"/>
                    </a:lnTo>
                    <a:lnTo>
                      <a:pt x="561" y="10083"/>
                    </a:lnTo>
                    <a:lnTo>
                      <a:pt x="585" y="10205"/>
                    </a:lnTo>
                    <a:lnTo>
                      <a:pt x="634" y="10302"/>
                    </a:lnTo>
                    <a:lnTo>
                      <a:pt x="731" y="10424"/>
                    </a:lnTo>
                    <a:lnTo>
                      <a:pt x="7258" y="16951"/>
                    </a:lnTo>
                    <a:lnTo>
                      <a:pt x="7258" y="16951"/>
                    </a:lnTo>
                    <a:lnTo>
                      <a:pt x="7380" y="17049"/>
                    </a:lnTo>
                    <a:lnTo>
                      <a:pt x="7477" y="17097"/>
                    </a:lnTo>
                    <a:lnTo>
                      <a:pt x="7599" y="17122"/>
                    </a:lnTo>
                    <a:lnTo>
                      <a:pt x="7697" y="17122"/>
                    </a:lnTo>
                    <a:lnTo>
                      <a:pt x="7770" y="17073"/>
                    </a:lnTo>
                    <a:lnTo>
                      <a:pt x="7867" y="17000"/>
                    </a:lnTo>
                    <a:lnTo>
                      <a:pt x="7916" y="16878"/>
                    </a:lnTo>
                    <a:lnTo>
                      <a:pt x="7965" y="16732"/>
                    </a:lnTo>
                    <a:lnTo>
                      <a:pt x="8208" y="15417"/>
                    </a:lnTo>
                    <a:lnTo>
                      <a:pt x="8525" y="15100"/>
                    </a:lnTo>
                    <a:lnTo>
                      <a:pt x="10911" y="17511"/>
                    </a:lnTo>
                    <a:lnTo>
                      <a:pt x="10911" y="17511"/>
                    </a:lnTo>
                    <a:lnTo>
                      <a:pt x="11033" y="17609"/>
                    </a:lnTo>
                    <a:lnTo>
                      <a:pt x="11131" y="17658"/>
                    </a:lnTo>
                    <a:lnTo>
                      <a:pt x="11228" y="17682"/>
                    </a:lnTo>
                    <a:lnTo>
                      <a:pt x="11301" y="17682"/>
                    </a:lnTo>
                    <a:lnTo>
                      <a:pt x="11374" y="17633"/>
                    </a:lnTo>
                    <a:lnTo>
                      <a:pt x="11423" y="17536"/>
                    </a:lnTo>
                    <a:lnTo>
                      <a:pt x="11447" y="17438"/>
                    </a:lnTo>
                    <a:lnTo>
                      <a:pt x="11472" y="17292"/>
                    </a:lnTo>
                    <a:lnTo>
                      <a:pt x="11472" y="17292"/>
                    </a:lnTo>
                    <a:close/>
                    <a:moveTo>
                      <a:pt x="6162" y="12202"/>
                    </a:moveTo>
                    <a:lnTo>
                      <a:pt x="6162" y="12202"/>
                    </a:lnTo>
                    <a:lnTo>
                      <a:pt x="6089" y="12275"/>
                    </a:lnTo>
                    <a:lnTo>
                      <a:pt x="6016" y="12324"/>
                    </a:lnTo>
                    <a:lnTo>
                      <a:pt x="5919" y="12348"/>
                    </a:lnTo>
                    <a:lnTo>
                      <a:pt x="5821" y="12348"/>
                    </a:lnTo>
                    <a:lnTo>
                      <a:pt x="5724" y="12348"/>
                    </a:lnTo>
                    <a:lnTo>
                      <a:pt x="5626" y="12324"/>
                    </a:lnTo>
                    <a:lnTo>
                      <a:pt x="5553" y="12275"/>
                    </a:lnTo>
                    <a:lnTo>
                      <a:pt x="5480" y="12202"/>
                    </a:lnTo>
                    <a:lnTo>
                      <a:pt x="5480" y="12202"/>
                    </a:lnTo>
                    <a:lnTo>
                      <a:pt x="5407" y="12129"/>
                    </a:lnTo>
                    <a:lnTo>
                      <a:pt x="5359" y="12056"/>
                    </a:lnTo>
                    <a:lnTo>
                      <a:pt x="5334" y="11959"/>
                    </a:lnTo>
                    <a:lnTo>
                      <a:pt x="5334" y="11861"/>
                    </a:lnTo>
                    <a:lnTo>
                      <a:pt x="5334" y="11764"/>
                    </a:lnTo>
                    <a:lnTo>
                      <a:pt x="5359" y="11666"/>
                    </a:lnTo>
                    <a:lnTo>
                      <a:pt x="5407" y="11593"/>
                    </a:lnTo>
                    <a:lnTo>
                      <a:pt x="5480" y="11520"/>
                    </a:lnTo>
                    <a:lnTo>
                      <a:pt x="8013" y="8987"/>
                    </a:lnTo>
                    <a:lnTo>
                      <a:pt x="8013" y="8987"/>
                    </a:lnTo>
                    <a:lnTo>
                      <a:pt x="8086" y="8939"/>
                    </a:lnTo>
                    <a:lnTo>
                      <a:pt x="8159" y="8890"/>
                    </a:lnTo>
                    <a:lnTo>
                      <a:pt x="8257" y="8865"/>
                    </a:lnTo>
                    <a:lnTo>
                      <a:pt x="8354" y="8841"/>
                    </a:lnTo>
                    <a:lnTo>
                      <a:pt x="8452" y="8865"/>
                    </a:lnTo>
                    <a:lnTo>
                      <a:pt x="8525" y="8890"/>
                    </a:lnTo>
                    <a:lnTo>
                      <a:pt x="8622" y="8939"/>
                    </a:lnTo>
                    <a:lnTo>
                      <a:pt x="8695" y="8987"/>
                    </a:lnTo>
                    <a:lnTo>
                      <a:pt x="8695" y="8987"/>
                    </a:lnTo>
                    <a:lnTo>
                      <a:pt x="8744" y="9060"/>
                    </a:lnTo>
                    <a:lnTo>
                      <a:pt x="8793" y="9158"/>
                    </a:lnTo>
                    <a:lnTo>
                      <a:pt x="8817" y="9231"/>
                    </a:lnTo>
                    <a:lnTo>
                      <a:pt x="8841" y="9328"/>
                    </a:lnTo>
                    <a:lnTo>
                      <a:pt x="8817" y="9426"/>
                    </a:lnTo>
                    <a:lnTo>
                      <a:pt x="8793" y="9523"/>
                    </a:lnTo>
                    <a:lnTo>
                      <a:pt x="8744" y="9596"/>
                    </a:lnTo>
                    <a:lnTo>
                      <a:pt x="8695" y="9669"/>
                    </a:lnTo>
                    <a:lnTo>
                      <a:pt x="6162" y="12202"/>
                    </a:lnTo>
                    <a:close/>
                    <a:moveTo>
                      <a:pt x="13396" y="7307"/>
                    </a:moveTo>
                    <a:lnTo>
                      <a:pt x="13396" y="7307"/>
                    </a:lnTo>
                    <a:lnTo>
                      <a:pt x="13274" y="7404"/>
                    </a:lnTo>
                    <a:lnTo>
                      <a:pt x="13152" y="7477"/>
                    </a:lnTo>
                    <a:lnTo>
                      <a:pt x="13006" y="7526"/>
                    </a:lnTo>
                    <a:lnTo>
                      <a:pt x="12836" y="7550"/>
                    </a:lnTo>
                    <a:lnTo>
                      <a:pt x="12689" y="7526"/>
                    </a:lnTo>
                    <a:lnTo>
                      <a:pt x="12543" y="7477"/>
                    </a:lnTo>
                    <a:lnTo>
                      <a:pt x="12421" y="7404"/>
                    </a:lnTo>
                    <a:lnTo>
                      <a:pt x="12300" y="7307"/>
                    </a:lnTo>
                    <a:lnTo>
                      <a:pt x="10376" y="5383"/>
                    </a:lnTo>
                    <a:lnTo>
                      <a:pt x="10376" y="5383"/>
                    </a:lnTo>
                    <a:lnTo>
                      <a:pt x="10278" y="5261"/>
                    </a:lnTo>
                    <a:lnTo>
                      <a:pt x="10205" y="5139"/>
                    </a:lnTo>
                    <a:lnTo>
                      <a:pt x="10156" y="4993"/>
                    </a:lnTo>
                    <a:lnTo>
                      <a:pt x="10132" y="4847"/>
                    </a:lnTo>
                    <a:lnTo>
                      <a:pt x="10156" y="4676"/>
                    </a:lnTo>
                    <a:lnTo>
                      <a:pt x="10205" y="4530"/>
                    </a:lnTo>
                    <a:lnTo>
                      <a:pt x="10278" y="4408"/>
                    </a:lnTo>
                    <a:lnTo>
                      <a:pt x="10376" y="4287"/>
                    </a:lnTo>
                    <a:lnTo>
                      <a:pt x="10376" y="4287"/>
                    </a:lnTo>
                    <a:lnTo>
                      <a:pt x="11326" y="3313"/>
                    </a:lnTo>
                    <a:lnTo>
                      <a:pt x="11326" y="3313"/>
                    </a:lnTo>
                    <a:lnTo>
                      <a:pt x="11496" y="3166"/>
                    </a:lnTo>
                    <a:lnTo>
                      <a:pt x="11666" y="3045"/>
                    </a:lnTo>
                    <a:lnTo>
                      <a:pt x="11861" y="2947"/>
                    </a:lnTo>
                    <a:lnTo>
                      <a:pt x="12032" y="2850"/>
                    </a:lnTo>
                    <a:lnTo>
                      <a:pt x="12227" y="2777"/>
                    </a:lnTo>
                    <a:lnTo>
                      <a:pt x="12446" y="2728"/>
                    </a:lnTo>
                    <a:lnTo>
                      <a:pt x="12641" y="2704"/>
                    </a:lnTo>
                    <a:lnTo>
                      <a:pt x="12836" y="2704"/>
                    </a:lnTo>
                    <a:lnTo>
                      <a:pt x="13055" y="2704"/>
                    </a:lnTo>
                    <a:lnTo>
                      <a:pt x="13250" y="2728"/>
                    </a:lnTo>
                    <a:lnTo>
                      <a:pt x="13469" y="2777"/>
                    </a:lnTo>
                    <a:lnTo>
                      <a:pt x="13664" y="2850"/>
                    </a:lnTo>
                    <a:lnTo>
                      <a:pt x="13834" y="2947"/>
                    </a:lnTo>
                    <a:lnTo>
                      <a:pt x="14029" y="3045"/>
                    </a:lnTo>
                    <a:lnTo>
                      <a:pt x="14199" y="3166"/>
                    </a:lnTo>
                    <a:lnTo>
                      <a:pt x="14370" y="3313"/>
                    </a:lnTo>
                    <a:lnTo>
                      <a:pt x="14370" y="3313"/>
                    </a:lnTo>
                    <a:lnTo>
                      <a:pt x="14516" y="3483"/>
                    </a:lnTo>
                    <a:lnTo>
                      <a:pt x="14638" y="3653"/>
                    </a:lnTo>
                    <a:lnTo>
                      <a:pt x="14735" y="3848"/>
                    </a:lnTo>
                    <a:lnTo>
                      <a:pt x="14833" y="4019"/>
                    </a:lnTo>
                    <a:lnTo>
                      <a:pt x="14906" y="4214"/>
                    </a:lnTo>
                    <a:lnTo>
                      <a:pt x="14954" y="4433"/>
                    </a:lnTo>
                    <a:lnTo>
                      <a:pt x="14979" y="4628"/>
                    </a:lnTo>
                    <a:lnTo>
                      <a:pt x="14979" y="4847"/>
                    </a:lnTo>
                    <a:lnTo>
                      <a:pt x="14979" y="5042"/>
                    </a:lnTo>
                    <a:lnTo>
                      <a:pt x="14954" y="5237"/>
                    </a:lnTo>
                    <a:lnTo>
                      <a:pt x="14906" y="5456"/>
                    </a:lnTo>
                    <a:lnTo>
                      <a:pt x="14833" y="5651"/>
                    </a:lnTo>
                    <a:lnTo>
                      <a:pt x="14735" y="5821"/>
                    </a:lnTo>
                    <a:lnTo>
                      <a:pt x="14638" y="6016"/>
                    </a:lnTo>
                    <a:lnTo>
                      <a:pt x="14516" y="6186"/>
                    </a:lnTo>
                    <a:lnTo>
                      <a:pt x="14370" y="6357"/>
                    </a:lnTo>
                    <a:lnTo>
                      <a:pt x="14370" y="6357"/>
                    </a:lnTo>
                    <a:lnTo>
                      <a:pt x="13396" y="7307"/>
                    </a:lnTo>
                    <a:lnTo>
                      <a:pt x="13396" y="7307"/>
                    </a:lnTo>
                    <a:close/>
                  </a:path>
                </a:pathLst>
              </a:custGeom>
              <a:noFill/>
              <a:ln w="19050" cap="rnd" cmpd="sng">
                <a:solidFill>
                  <a:srgbClr val="00206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157;p19">
                <a:extLst>
                  <a:ext uri="{FF2B5EF4-FFF2-40B4-BE49-F238E27FC236}">
                    <a16:creationId xmlns:a16="http://schemas.microsoft.com/office/drawing/2014/main" id="{AB1E580E-DE97-46D8-88BA-AFFCBE58E9C1}"/>
                  </a:ext>
                </a:extLst>
              </p:cNvPr>
              <p:cNvSpPr/>
              <p:nvPr/>
            </p:nvSpPr>
            <p:spPr>
              <a:xfrm rot="21012506">
                <a:off x="6738915" y="2942198"/>
                <a:ext cx="111887" cy="111894"/>
              </a:xfrm>
              <a:custGeom>
                <a:avLst/>
                <a:gdLst/>
                <a:ahLst/>
                <a:cxnLst/>
                <a:rect l="l" t="t" r="r" b="b"/>
                <a:pathLst>
                  <a:path w="2924" h="2924" fill="none" extrusionOk="0">
                    <a:moveTo>
                      <a:pt x="2656" y="269"/>
                    </a:moveTo>
                    <a:lnTo>
                      <a:pt x="2656" y="269"/>
                    </a:lnTo>
                    <a:lnTo>
                      <a:pt x="2509" y="147"/>
                    </a:lnTo>
                    <a:lnTo>
                      <a:pt x="2363" y="74"/>
                    </a:lnTo>
                    <a:lnTo>
                      <a:pt x="2193" y="25"/>
                    </a:lnTo>
                    <a:lnTo>
                      <a:pt x="2022" y="1"/>
                    </a:lnTo>
                    <a:lnTo>
                      <a:pt x="1852" y="25"/>
                    </a:lnTo>
                    <a:lnTo>
                      <a:pt x="1681" y="74"/>
                    </a:lnTo>
                    <a:lnTo>
                      <a:pt x="1511" y="147"/>
                    </a:lnTo>
                    <a:lnTo>
                      <a:pt x="1365" y="269"/>
                    </a:lnTo>
                    <a:lnTo>
                      <a:pt x="1365" y="269"/>
                    </a:lnTo>
                    <a:lnTo>
                      <a:pt x="1219" y="488"/>
                    </a:lnTo>
                    <a:lnTo>
                      <a:pt x="999" y="829"/>
                    </a:lnTo>
                    <a:lnTo>
                      <a:pt x="561" y="1730"/>
                    </a:lnTo>
                    <a:lnTo>
                      <a:pt x="171" y="2558"/>
                    </a:lnTo>
                    <a:lnTo>
                      <a:pt x="1" y="2924"/>
                    </a:lnTo>
                    <a:lnTo>
                      <a:pt x="1" y="2924"/>
                    </a:lnTo>
                    <a:lnTo>
                      <a:pt x="366" y="2753"/>
                    </a:lnTo>
                    <a:lnTo>
                      <a:pt x="1194" y="2363"/>
                    </a:lnTo>
                    <a:lnTo>
                      <a:pt x="2095" y="1925"/>
                    </a:lnTo>
                    <a:lnTo>
                      <a:pt x="2436" y="1706"/>
                    </a:lnTo>
                    <a:lnTo>
                      <a:pt x="2656" y="1560"/>
                    </a:lnTo>
                    <a:lnTo>
                      <a:pt x="2656" y="1560"/>
                    </a:lnTo>
                    <a:lnTo>
                      <a:pt x="2777" y="1414"/>
                    </a:lnTo>
                    <a:lnTo>
                      <a:pt x="2850" y="1243"/>
                    </a:lnTo>
                    <a:lnTo>
                      <a:pt x="2899" y="1073"/>
                    </a:lnTo>
                    <a:lnTo>
                      <a:pt x="2923" y="902"/>
                    </a:lnTo>
                    <a:lnTo>
                      <a:pt x="2899" y="732"/>
                    </a:lnTo>
                    <a:lnTo>
                      <a:pt x="2850" y="561"/>
                    </a:lnTo>
                    <a:lnTo>
                      <a:pt x="2777" y="415"/>
                    </a:lnTo>
                    <a:lnTo>
                      <a:pt x="2656" y="269"/>
                    </a:lnTo>
                    <a:lnTo>
                      <a:pt x="2656" y="269"/>
                    </a:lnTo>
                    <a:close/>
                  </a:path>
                </a:pathLst>
              </a:custGeom>
              <a:noFill/>
              <a:ln w="19050" cap="rnd" cmpd="sng">
                <a:solidFill>
                  <a:srgbClr val="00206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158;p19">
                <a:extLst>
                  <a:ext uri="{FF2B5EF4-FFF2-40B4-BE49-F238E27FC236}">
                    <a16:creationId xmlns:a16="http://schemas.microsoft.com/office/drawing/2014/main" id="{C7DE1696-F536-427D-B6B1-2AD2ADC0D895}"/>
                  </a:ext>
                </a:extLst>
              </p:cNvPr>
              <p:cNvSpPr/>
              <p:nvPr/>
            </p:nvSpPr>
            <p:spPr>
              <a:xfrm rot="21012506">
                <a:off x="6832303" y="2995453"/>
                <a:ext cx="71823" cy="71828"/>
              </a:xfrm>
              <a:custGeom>
                <a:avLst/>
                <a:gdLst/>
                <a:ahLst/>
                <a:cxnLst/>
                <a:rect l="l" t="t" r="r" b="b"/>
                <a:pathLst>
                  <a:path w="1877" h="1877" fill="none" extrusionOk="0">
                    <a:moveTo>
                      <a:pt x="1657" y="244"/>
                    </a:moveTo>
                    <a:lnTo>
                      <a:pt x="1657" y="244"/>
                    </a:lnTo>
                    <a:lnTo>
                      <a:pt x="1535" y="147"/>
                    </a:lnTo>
                    <a:lnTo>
                      <a:pt x="1413" y="74"/>
                    </a:lnTo>
                    <a:lnTo>
                      <a:pt x="1267" y="25"/>
                    </a:lnTo>
                    <a:lnTo>
                      <a:pt x="1121" y="1"/>
                    </a:lnTo>
                    <a:lnTo>
                      <a:pt x="975" y="25"/>
                    </a:lnTo>
                    <a:lnTo>
                      <a:pt x="829" y="74"/>
                    </a:lnTo>
                    <a:lnTo>
                      <a:pt x="707" y="147"/>
                    </a:lnTo>
                    <a:lnTo>
                      <a:pt x="585" y="244"/>
                    </a:lnTo>
                    <a:lnTo>
                      <a:pt x="585" y="244"/>
                    </a:lnTo>
                    <a:lnTo>
                      <a:pt x="464" y="391"/>
                    </a:lnTo>
                    <a:lnTo>
                      <a:pt x="366" y="610"/>
                    </a:lnTo>
                    <a:lnTo>
                      <a:pt x="269" y="878"/>
                    </a:lnTo>
                    <a:lnTo>
                      <a:pt x="171" y="1170"/>
                    </a:lnTo>
                    <a:lnTo>
                      <a:pt x="50" y="1681"/>
                    </a:lnTo>
                    <a:lnTo>
                      <a:pt x="1" y="1876"/>
                    </a:lnTo>
                    <a:lnTo>
                      <a:pt x="1" y="1876"/>
                    </a:lnTo>
                    <a:lnTo>
                      <a:pt x="220" y="1852"/>
                    </a:lnTo>
                    <a:lnTo>
                      <a:pt x="731" y="1706"/>
                    </a:lnTo>
                    <a:lnTo>
                      <a:pt x="999" y="1633"/>
                    </a:lnTo>
                    <a:lnTo>
                      <a:pt x="1267" y="1535"/>
                    </a:lnTo>
                    <a:lnTo>
                      <a:pt x="1511" y="1413"/>
                    </a:lnTo>
                    <a:lnTo>
                      <a:pt x="1657" y="1316"/>
                    </a:lnTo>
                    <a:lnTo>
                      <a:pt x="1657" y="1316"/>
                    </a:lnTo>
                    <a:lnTo>
                      <a:pt x="1754" y="1194"/>
                    </a:lnTo>
                    <a:lnTo>
                      <a:pt x="1827" y="1048"/>
                    </a:lnTo>
                    <a:lnTo>
                      <a:pt x="1876" y="926"/>
                    </a:lnTo>
                    <a:lnTo>
                      <a:pt x="1876" y="780"/>
                    </a:lnTo>
                    <a:lnTo>
                      <a:pt x="1876" y="634"/>
                    </a:lnTo>
                    <a:lnTo>
                      <a:pt x="1827" y="488"/>
                    </a:lnTo>
                    <a:lnTo>
                      <a:pt x="1754" y="366"/>
                    </a:lnTo>
                    <a:lnTo>
                      <a:pt x="1657" y="244"/>
                    </a:lnTo>
                    <a:lnTo>
                      <a:pt x="1657" y="244"/>
                    </a:lnTo>
                    <a:close/>
                  </a:path>
                </a:pathLst>
              </a:custGeom>
              <a:noFill/>
              <a:ln w="19050" cap="rnd" cmpd="sng">
                <a:solidFill>
                  <a:srgbClr val="00206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159;p19">
                <a:extLst>
                  <a:ext uri="{FF2B5EF4-FFF2-40B4-BE49-F238E27FC236}">
                    <a16:creationId xmlns:a16="http://schemas.microsoft.com/office/drawing/2014/main" id="{3C79F4B5-8E76-4B72-A7CE-14FF3C8C66A3}"/>
                  </a:ext>
                </a:extLst>
              </p:cNvPr>
              <p:cNvSpPr/>
              <p:nvPr/>
            </p:nvSpPr>
            <p:spPr>
              <a:xfrm rot="21012506">
                <a:off x="6703103" y="2904283"/>
                <a:ext cx="71785" cy="71790"/>
              </a:xfrm>
              <a:custGeom>
                <a:avLst/>
                <a:gdLst/>
                <a:ahLst/>
                <a:cxnLst/>
                <a:rect l="l" t="t" r="r" b="b"/>
                <a:pathLst>
                  <a:path w="1876" h="1876" fill="none" extrusionOk="0">
                    <a:moveTo>
                      <a:pt x="1632" y="219"/>
                    </a:moveTo>
                    <a:lnTo>
                      <a:pt x="1632" y="219"/>
                    </a:lnTo>
                    <a:lnTo>
                      <a:pt x="1510" y="122"/>
                    </a:lnTo>
                    <a:lnTo>
                      <a:pt x="1388" y="49"/>
                    </a:lnTo>
                    <a:lnTo>
                      <a:pt x="1242" y="0"/>
                    </a:lnTo>
                    <a:lnTo>
                      <a:pt x="1096" y="0"/>
                    </a:lnTo>
                    <a:lnTo>
                      <a:pt x="950" y="0"/>
                    </a:lnTo>
                    <a:lnTo>
                      <a:pt x="828" y="49"/>
                    </a:lnTo>
                    <a:lnTo>
                      <a:pt x="682" y="122"/>
                    </a:lnTo>
                    <a:lnTo>
                      <a:pt x="560" y="219"/>
                    </a:lnTo>
                    <a:lnTo>
                      <a:pt x="560" y="219"/>
                    </a:lnTo>
                    <a:lnTo>
                      <a:pt x="463" y="366"/>
                    </a:lnTo>
                    <a:lnTo>
                      <a:pt x="341" y="609"/>
                    </a:lnTo>
                    <a:lnTo>
                      <a:pt x="244" y="877"/>
                    </a:lnTo>
                    <a:lnTo>
                      <a:pt x="171" y="1145"/>
                    </a:lnTo>
                    <a:lnTo>
                      <a:pt x="25" y="1656"/>
                    </a:lnTo>
                    <a:lnTo>
                      <a:pt x="0" y="1876"/>
                    </a:lnTo>
                    <a:lnTo>
                      <a:pt x="0" y="1876"/>
                    </a:lnTo>
                    <a:lnTo>
                      <a:pt x="195" y="1827"/>
                    </a:lnTo>
                    <a:lnTo>
                      <a:pt x="707" y="1705"/>
                    </a:lnTo>
                    <a:lnTo>
                      <a:pt x="999" y="1608"/>
                    </a:lnTo>
                    <a:lnTo>
                      <a:pt x="1267" y="1510"/>
                    </a:lnTo>
                    <a:lnTo>
                      <a:pt x="1486" y="1413"/>
                    </a:lnTo>
                    <a:lnTo>
                      <a:pt x="1632" y="1291"/>
                    </a:lnTo>
                    <a:lnTo>
                      <a:pt x="1632" y="1291"/>
                    </a:lnTo>
                    <a:lnTo>
                      <a:pt x="1729" y="1169"/>
                    </a:lnTo>
                    <a:lnTo>
                      <a:pt x="1802" y="1048"/>
                    </a:lnTo>
                    <a:lnTo>
                      <a:pt x="1851" y="901"/>
                    </a:lnTo>
                    <a:lnTo>
                      <a:pt x="1876" y="755"/>
                    </a:lnTo>
                    <a:lnTo>
                      <a:pt x="1851" y="609"/>
                    </a:lnTo>
                    <a:lnTo>
                      <a:pt x="1802" y="463"/>
                    </a:lnTo>
                    <a:lnTo>
                      <a:pt x="1729" y="341"/>
                    </a:lnTo>
                    <a:lnTo>
                      <a:pt x="1632" y="219"/>
                    </a:lnTo>
                    <a:lnTo>
                      <a:pt x="1632" y="219"/>
                    </a:lnTo>
                    <a:close/>
                  </a:path>
                </a:pathLst>
              </a:custGeom>
              <a:noFill/>
              <a:ln w="19050" cap="rnd" cmpd="sng">
                <a:solidFill>
                  <a:srgbClr val="00206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2" name="Google Shape;160;p19">
              <a:extLst>
                <a:ext uri="{FF2B5EF4-FFF2-40B4-BE49-F238E27FC236}">
                  <a16:creationId xmlns:a16="http://schemas.microsoft.com/office/drawing/2014/main" id="{013E9E94-9D8E-4684-ADE5-5EFAE0568734}"/>
                </a:ext>
              </a:extLst>
            </p:cNvPr>
            <p:cNvSpPr/>
            <p:nvPr/>
          </p:nvSpPr>
          <p:spPr>
            <a:xfrm>
              <a:off x="6190551" y="887713"/>
              <a:ext cx="257246" cy="245628"/>
            </a:xfrm>
            <a:custGeom>
              <a:avLst/>
              <a:gdLst/>
              <a:ahLst/>
              <a:cxnLst/>
              <a:rect l="l" t="t" r="r" b="b"/>
              <a:pathLst>
                <a:path w="15101" h="14419" fill="none" extrusionOk="0">
                  <a:moveTo>
                    <a:pt x="7234" y="293"/>
                  </a:moveTo>
                  <a:lnTo>
                    <a:pt x="7234" y="293"/>
                  </a:lnTo>
                  <a:lnTo>
                    <a:pt x="7307" y="171"/>
                  </a:lnTo>
                  <a:lnTo>
                    <a:pt x="7380" y="74"/>
                  </a:lnTo>
                  <a:lnTo>
                    <a:pt x="7477" y="25"/>
                  </a:lnTo>
                  <a:lnTo>
                    <a:pt x="7550" y="1"/>
                  </a:lnTo>
                  <a:lnTo>
                    <a:pt x="7623" y="25"/>
                  </a:lnTo>
                  <a:lnTo>
                    <a:pt x="7721" y="74"/>
                  </a:lnTo>
                  <a:lnTo>
                    <a:pt x="7794" y="171"/>
                  </a:lnTo>
                  <a:lnTo>
                    <a:pt x="7867" y="293"/>
                  </a:lnTo>
                  <a:lnTo>
                    <a:pt x="9523" y="4092"/>
                  </a:lnTo>
                  <a:lnTo>
                    <a:pt x="9523" y="4092"/>
                  </a:lnTo>
                  <a:lnTo>
                    <a:pt x="9596" y="4214"/>
                  </a:lnTo>
                  <a:lnTo>
                    <a:pt x="9718" y="4360"/>
                  </a:lnTo>
                  <a:lnTo>
                    <a:pt x="9840" y="4482"/>
                  </a:lnTo>
                  <a:lnTo>
                    <a:pt x="9986" y="4604"/>
                  </a:lnTo>
                  <a:lnTo>
                    <a:pt x="10132" y="4701"/>
                  </a:lnTo>
                  <a:lnTo>
                    <a:pt x="10302" y="4774"/>
                  </a:lnTo>
                  <a:lnTo>
                    <a:pt x="10449" y="4847"/>
                  </a:lnTo>
                  <a:lnTo>
                    <a:pt x="10619" y="4872"/>
                  </a:lnTo>
                  <a:lnTo>
                    <a:pt x="14711" y="5286"/>
                  </a:lnTo>
                  <a:lnTo>
                    <a:pt x="14711" y="5286"/>
                  </a:lnTo>
                  <a:lnTo>
                    <a:pt x="14857" y="5310"/>
                  </a:lnTo>
                  <a:lnTo>
                    <a:pt x="14979" y="5359"/>
                  </a:lnTo>
                  <a:lnTo>
                    <a:pt x="15052" y="5407"/>
                  </a:lnTo>
                  <a:lnTo>
                    <a:pt x="15100" y="5505"/>
                  </a:lnTo>
                  <a:lnTo>
                    <a:pt x="15100" y="5578"/>
                  </a:lnTo>
                  <a:lnTo>
                    <a:pt x="15076" y="5675"/>
                  </a:lnTo>
                  <a:lnTo>
                    <a:pt x="15027" y="5773"/>
                  </a:lnTo>
                  <a:lnTo>
                    <a:pt x="14906" y="5895"/>
                  </a:lnTo>
                  <a:lnTo>
                    <a:pt x="11837" y="8622"/>
                  </a:lnTo>
                  <a:lnTo>
                    <a:pt x="11837" y="8622"/>
                  </a:lnTo>
                  <a:lnTo>
                    <a:pt x="11715" y="8744"/>
                  </a:lnTo>
                  <a:lnTo>
                    <a:pt x="11618" y="8890"/>
                  </a:lnTo>
                  <a:lnTo>
                    <a:pt x="11545" y="9061"/>
                  </a:lnTo>
                  <a:lnTo>
                    <a:pt x="11472" y="9231"/>
                  </a:lnTo>
                  <a:lnTo>
                    <a:pt x="11423" y="9402"/>
                  </a:lnTo>
                  <a:lnTo>
                    <a:pt x="11398" y="9572"/>
                  </a:lnTo>
                  <a:lnTo>
                    <a:pt x="11398" y="9743"/>
                  </a:lnTo>
                  <a:lnTo>
                    <a:pt x="11423" y="9913"/>
                  </a:lnTo>
                  <a:lnTo>
                    <a:pt x="12300" y="13956"/>
                  </a:lnTo>
                  <a:lnTo>
                    <a:pt x="12300" y="13956"/>
                  </a:lnTo>
                  <a:lnTo>
                    <a:pt x="12324" y="14102"/>
                  </a:lnTo>
                  <a:lnTo>
                    <a:pt x="12300" y="14200"/>
                  </a:lnTo>
                  <a:lnTo>
                    <a:pt x="12275" y="14297"/>
                  </a:lnTo>
                  <a:lnTo>
                    <a:pt x="12227" y="14370"/>
                  </a:lnTo>
                  <a:lnTo>
                    <a:pt x="12129" y="14394"/>
                  </a:lnTo>
                  <a:lnTo>
                    <a:pt x="12032" y="14419"/>
                  </a:lnTo>
                  <a:lnTo>
                    <a:pt x="11910" y="14370"/>
                  </a:lnTo>
                  <a:lnTo>
                    <a:pt x="11788" y="14321"/>
                  </a:lnTo>
                  <a:lnTo>
                    <a:pt x="8232" y="12227"/>
                  </a:lnTo>
                  <a:lnTo>
                    <a:pt x="8232" y="12227"/>
                  </a:lnTo>
                  <a:lnTo>
                    <a:pt x="8086" y="12154"/>
                  </a:lnTo>
                  <a:lnTo>
                    <a:pt x="7916" y="12105"/>
                  </a:lnTo>
                  <a:lnTo>
                    <a:pt x="7721" y="12081"/>
                  </a:lnTo>
                  <a:lnTo>
                    <a:pt x="7550" y="12081"/>
                  </a:lnTo>
                  <a:lnTo>
                    <a:pt x="7380" y="12081"/>
                  </a:lnTo>
                  <a:lnTo>
                    <a:pt x="7185" y="12105"/>
                  </a:lnTo>
                  <a:lnTo>
                    <a:pt x="7015" y="12154"/>
                  </a:lnTo>
                  <a:lnTo>
                    <a:pt x="6868" y="12227"/>
                  </a:lnTo>
                  <a:lnTo>
                    <a:pt x="3313" y="14321"/>
                  </a:lnTo>
                  <a:lnTo>
                    <a:pt x="3313" y="14321"/>
                  </a:lnTo>
                  <a:lnTo>
                    <a:pt x="3191" y="14370"/>
                  </a:lnTo>
                  <a:lnTo>
                    <a:pt x="3069" y="14419"/>
                  </a:lnTo>
                  <a:lnTo>
                    <a:pt x="2972" y="14394"/>
                  </a:lnTo>
                  <a:lnTo>
                    <a:pt x="2874" y="14370"/>
                  </a:lnTo>
                  <a:lnTo>
                    <a:pt x="2826" y="14297"/>
                  </a:lnTo>
                  <a:lnTo>
                    <a:pt x="2801" y="14200"/>
                  </a:lnTo>
                  <a:lnTo>
                    <a:pt x="2777" y="14102"/>
                  </a:lnTo>
                  <a:lnTo>
                    <a:pt x="2801" y="13956"/>
                  </a:lnTo>
                  <a:lnTo>
                    <a:pt x="3678" y="9913"/>
                  </a:lnTo>
                  <a:lnTo>
                    <a:pt x="3678" y="9913"/>
                  </a:lnTo>
                  <a:lnTo>
                    <a:pt x="3702" y="9743"/>
                  </a:lnTo>
                  <a:lnTo>
                    <a:pt x="3702" y="9572"/>
                  </a:lnTo>
                  <a:lnTo>
                    <a:pt x="3678" y="9402"/>
                  </a:lnTo>
                  <a:lnTo>
                    <a:pt x="3629" y="9231"/>
                  </a:lnTo>
                  <a:lnTo>
                    <a:pt x="3556" y="9061"/>
                  </a:lnTo>
                  <a:lnTo>
                    <a:pt x="3483" y="8890"/>
                  </a:lnTo>
                  <a:lnTo>
                    <a:pt x="3386" y="8744"/>
                  </a:lnTo>
                  <a:lnTo>
                    <a:pt x="3264" y="8622"/>
                  </a:lnTo>
                  <a:lnTo>
                    <a:pt x="195" y="5895"/>
                  </a:lnTo>
                  <a:lnTo>
                    <a:pt x="195" y="5895"/>
                  </a:lnTo>
                  <a:lnTo>
                    <a:pt x="73" y="5773"/>
                  </a:lnTo>
                  <a:lnTo>
                    <a:pt x="25" y="5675"/>
                  </a:lnTo>
                  <a:lnTo>
                    <a:pt x="0" y="5578"/>
                  </a:lnTo>
                  <a:lnTo>
                    <a:pt x="0" y="5505"/>
                  </a:lnTo>
                  <a:lnTo>
                    <a:pt x="49" y="5407"/>
                  </a:lnTo>
                  <a:lnTo>
                    <a:pt x="122" y="5359"/>
                  </a:lnTo>
                  <a:lnTo>
                    <a:pt x="244" y="5310"/>
                  </a:lnTo>
                  <a:lnTo>
                    <a:pt x="390" y="5286"/>
                  </a:lnTo>
                  <a:lnTo>
                    <a:pt x="4482" y="4872"/>
                  </a:lnTo>
                  <a:lnTo>
                    <a:pt x="4482" y="4872"/>
                  </a:lnTo>
                  <a:lnTo>
                    <a:pt x="4652" y="4847"/>
                  </a:lnTo>
                  <a:lnTo>
                    <a:pt x="4798" y="4774"/>
                  </a:lnTo>
                  <a:lnTo>
                    <a:pt x="4969" y="4701"/>
                  </a:lnTo>
                  <a:lnTo>
                    <a:pt x="5115" y="4604"/>
                  </a:lnTo>
                  <a:lnTo>
                    <a:pt x="5261" y="4482"/>
                  </a:lnTo>
                  <a:lnTo>
                    <a:pt x="5383" y="4360"/>
                  </a:lnTo>
                  <a:lnTo>
                    <a:pt x="5505" y="4214"/>
                  </a:lnTo>
                  <a:lnTo>
                    <a:pt x="5578" y="4092"/>
                  </a:lnTo>
                  <a:lnTo>
                    <a:pt x="7234" y="293"/>
                  </a:lnTo>
                  <a:close/>
                </a:path>
              </a:pathLst>
            </a:custGeom>
            <a:noFill/>
            <a:ln w="19050" cap="rnd" cmpd="sng">
              <a:solidFill>
                <a:srgbClr val="00206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61;p19">
              <a:extLst>
                <a:ext uri="{FF2B5EF4-FFF2-40B4-BE49-F238E27FC236}">
                  <a16:creationId xmlns:a16="http://schemas.microsoft.com/office/drawing/2014/main" id="{C6614450-26B5-4413-8092-DCFC8EEA765B}"/>
                </a:ext>
              </a:extLst>
            </p:cNvPr>
            <p:cNvSpPr/>
            <p:nvPr/>
          </p:nvSpPr>
          <p:spPr>
            <a:xfrm rot="2697415">
              <a:off x="7885794" y="2145273"/>
              <a:ext cx="390522" cy="372885"/>
            </a:xfrm>
            <a:custGeom>
              <a:avLst/>
              <a:gdLst/>
              <a:ahLst/>
              <a:cxnLst/>
              <a:rect l="l" t="t" r="r" b="b"/>
              <a:pathLst>
                <a:path w="15101" h="14419" fill="none" extrusionOk="0">
                  <a:moveTo>
                    <a:pt x="7234" y="293"/>
                  </a:moveTo>
                  <a:lnTo>
                    <a:pt x="7234" y="293"/>
                  </a:lnTo>
                  <a:lnTo>
                    <a:pt x="7307" y="171"/>
                  </a:lnTo>
                  <a:lnTo>
                    <a:pt x="7380" y="74"/>
                  </a:lnTo>
                  <a:lnTo>
                    <a:pt x="7477" y="25"/>
                  </a:lnTo>
                  <a:lnTo>
                    <a:pt x="7550" y="1"/>
                  </a:lnTo>
                  <a:lnTo>
                    <a:pt x="7623" y="25"/>
                  </a:lnTo>
                  <a:lnTo>
                    <a:pt x="7721" y="74"/>
                  </a:lnTo>
                  <a:lnTo>
                    <a:pt x="7794" y="171"/>
                  </a:lnTo>
                  <a:lnTo>
                    <a:pt x="7867" y="293"/>
                  </a:lnTo>
                  <a:lnTo>
                    <a:pt x="9523" y="4092"/>
                  </a:lnTo>
                  <a:lnTo>
                    <a:pt x="9523" y="4092"/>
                  </a:lnTo>
                  <a:lnTo>
                    <a:pt x="9596" y="4214"/>
                  </a:lnTo>
                  <a:lnTo>
                    <a:pt x="9718" y="4360"/>
                  </a:lnTo>
                  <a:lnTo>
                    <a:pt x="9840" y="4482"/>
                  </a:lnTo>
                  <a:lnTo>
                    <a:pt x="9986" y="4604"/>
                  </a:lnTo>
                  <a:lnTo>
                    <a:pt x="10132" y="4701"/>
                  </a:lnTo>
                  <a:lnTo>
                    <a:pt x="10302" y="4774"/>
                  </a:lnTo>
                  <a:lnTo>
                    <a:pt x="10449" y="4847"/>
                  </a:lnTo>
                  <a:lnTo>
                    <a:pt x="10619" y="4872"/>
                  </a:lnTo>
                  <a:lnTo>
                    <a:pt x="14711" y="5286"/>
                  </a:lnTo>
                  <a:lnTo>
                    <a:pt x="14711" y="5286"/>
                  </a:lnTo>
                  <a:lnTo>
                    <a:pt x="14857" y="5310"/>
                  </a:lnTo>
                  <a:lnTo>
                    <a:pt x="14979" y="5359"/>
                  </a:lnTo>
                  <a:lnTo>
                    <a:pt x="15052" y="5407"/>
                  </a:lnTo>
                  <a:lnTo>
                    <a:pt x="15100" y="5505"/>
                  </a:lnTo>
                  <a:lnTo>
                    <a:pt x="15100" y="5578"/>
                  </a:lnTo>
                  <a:lnTo>
                    <a:pt x="15076" y="5675"/>
                  </a:lnTo>
                  <a:lnTo>
                    <a:pt x="15027" y="5773"/>
                  </a:lnTo>
                  <a:lnTo>
                    <a:pt x="14906" y="5895"/>
                  </a:lnTo>
                  <a:lnTo>
                    <a:pt x="11837" y="8622"/>
                  </a:lnTo>
                  <a:lnTo>
                    <a:pt x="11837" y="8622"/>
                  </a:lnTo>
                  <a:lnTo>
                    <a:pt x="11715" y="8744"/>
                  </a:lnTo>
                  <a:lnTo>
                    <a:pt x="11618" y="8890"/>
                  </a:lnTo>
                  <a:lnTo>
                    <a:pt x="11545" y="9061"/>
                  </a:lnTo>
                  <a:lnTo>
                    <a:pt x="11472" y="9231"/>
                  </a:lnTo>
                  <a:lnTo>
                    <a:pt x="11423" y="9402"/>
                  </a:lnTo>
                  <a:lnTo>
                    <a:pt x="11398" y="9572"/>
                  </a:lnTo>
                  <a:lnTo>
                    <a:pt x="11398" y="9743"/>
                  </a:lnTo>
                  <a:lnTo>
                    <a:pt x="11423" y="9913"/>
                  </a:lnTo>
                  <a:lnTo>
                    <a:pt x="12300" y="13956"/>
                  </a:lnTo>
                  <a:lnTo>
                    <a:pt x="12300" y="13956"/>
                  </a:lnTo>
                  <a:lnTo>
                    <a:pt x="12324" y="14102"/>
                  </a:lnTo>
                  <a:lnTo>
                    <a:pt x="12300" y="14200"/>
                  </a:lnTo>
                  <a:lnTo>
                    <a:pt x="12275" y="14297"/>
                  </a:lnTo>
                  <a:lnTo>
                    <a:pt x="12227" y="14370"/>
                  </a:lnTo>
                  <a:lnTo>
                    <a:pt x="12129" y="14394"/>
                  </a:lnTo>
                  <a:lnTo>
                    <a:pt x="12032" y="14419"/>
                  </a:lnTo>
                  <a:lnTo>
                    <a:pt x="11910" y="14370"/>
                  </a:lnTo>
                  <a:lnTo>
                    <a:pt x="11788" y="14321"/>
                  </a:lnTo>
                  <a:lnTo>
                    <a:pt x="8232" y="12227"/>
                  </a:lnTo>
                  <a:lnTo>
                    <a:pt x="8232" y="12227"/>
                  </a:lnTo>
                  <a:lnTo>
                    <a:pt x="8086" y="12154"/>
                  </a:lnTo>
                  <a:lnTo>
                    <a:pt x="7916" y="12105"/>
                  </a:lnTo>
                  <a:lnTo>
                    <a:pt x="7721" y="12081"/>
                  </a:lnTo>
                  <a:lnTo>
                    <a:pt x="7550" y="12081"/>
                  </a:lnTo>
                  <a:lnTo>
                    <a:pt x="7380" y="12081"/>
                  </a:lnTo>
                  <a:lnTo>
                    <a:pt x="7185" y="12105"/>
                  </a:lnTo>
                  <a:lnTo>
                    <a:pt x="7015" y="12154"/>
                  </a:lnTo>
                  <a:lnTo>
                    <a:pt x="6868" y="12227"/>
                  </a:lnTo>
                  <a:lnTo>
                    <a:pt x="3313" y="14321"/>
                  </a:lnTo>
                  <a:lnTo>
                    <a:pt x="3313" y="14321"/>
                  </a:lnTo>
                  <a:lnTo>
                    <a:pt x="3191" y="14370"/>
                  </a:lnTo>
                  <a:lnTo>
                    <a:pt x="3069" y="14419"/>
                  </a:lnTo>
                  <a:lnTo>
                    <a:pt x="2972" y="14394"/>
                  </a:lnTo>
                  <a:lnTo>
                    <a:pt x="2874" y="14370"/>
                  </a:lnTo>
                  <a:lnTo>
                    <a:pt x="2826" y="14297"/>
                  </a:lnTo>
                  <a:lnTo>
                    <a:pt x="2801" y="14200"/>
                  </a:lnTo>
                  <a:lnTo>
                    <a:pt x="2777" y="14102"/>
                  </a:lnTo>
                  <a:lnTo>
                    <a:pt x="2801" y="13956"/>
                  </a:lnTo>
                  <a:lnTo>
                    <a:pt x="3678" y="9913"/>
                  </a:lnTo>
                  <a:lnTo>
                    <a:pt x="3678" y="9913"/>
                  </a:lnTo>
                  <a:lnTo>
                    <a:pt x="3702" y="9743"/>
                  </a:lnTo>
                  <a:lnTo>
                    <a:pt x="3702" y="9572"/>
                  </a:lnTo>
                  <a:lnTo>
                    <a:pt x="3678" y="9402"/>
                  </a:lnTo>
                  <a:lnTo>
                    <a:pt x="3629" y="9231"/>
                  </a:lnTo>
                  <a:lnTo>
                    <a:pt x="3556" y="9061"/>
                  </a:lnTo>
                  <a:lnTo>
                    <a:pt x="3483" y="8890"/>
                  </a:lnTo>
                  <a:lnTo>
                    <a:pt x="3386" y="8744"/>
                  </a:lnTo>
                  <a:lnTo>
                    <a:pt x="3264" y="8622"/>
                  </a:lnTo>
                  <a:lnTo>
                    <a:pt x="195" y="5895"/>
                  </a:lnTo>
                  <a:lnTo>
                    <a:pt x="195" y="5895"/>
                  </a:lnTo>
                  <a:lnTo>
                    <a:pt x="73" y="5773"/>
                  </a:lnTo>
                  <a:lnTo>
                    <a:pt x="25" y="5675"/>
                  </a:lnTo>
                  <a:lnTo>
                    <a:pt x="0" y="5578"/>
                  </a:lnTo>
                  <a:lnTo>
                    <a:pt x="0" y="5505"/>
                  </a:lnTo>
                  <a:lnTo>
                    <a:pt x="49" y="5407"/>
                  </a:lnTo>
                  <a:lnTo>
                    <a:pt x="122" y="5359"/>
                  </a:lnTo>
                  <a:lnTo>
                    <a:pt x="244" y="5310"/>
                  </a:lnTo>
                  <a:lnTo>
                    <a:pt x="390" y="5286"/>
                  </a:lnTo>
                  <a:lnTo>
                    <a:pt x="4482" y="4872"/>
                  </a:lnTo>
                  <a:lnTo>
                    <a:pt x="4482" y="4872"/>
                  </a:lnTo>
                  <a:lnTo>
                    <a:pt x="4652" y="4847"/>
                  </a:lnTo>
                  <a:lnTo>
                    <a:pt x="4798" y="4774"/>
                  </a:lnTo>
                  <a:lnTo>
                    <a:pt x="4969" y="4701"/>
                  </a:lnTo>
                  <a:lnTo>
                    <a:pt x="5115" y="4604"/>
                  </a:lnTo>
                  <a:lnTo>
                    <a:pt x="5261" y="4482"/>
                  </a:lnTo>
                  <a:lnTo>
                    <a:pt x="5383" y="4360"/>
                  </a:lnTo>
                  <a:lnTo>
                    <a:pt x="5505" y="4214"/>
                  </a:lnTo>
                  <a:lnTo>
                    <a:pt x="5578" y="4092"/>
                  </a:lnTo>
                  <a:lnTo>
                    <a:pt x="7234" y="293"/>
                  </a:lnTo>
                  <a:close/>
                </a:path>
              </a:pathLst>
            </a:custGeom>
            <a:noFill/>
            <a:ln w="19050" cap="rnd" cmpd="sng">
              <a:solidFill>
                <a:srgbClr val="00206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62;p19">
              <a:extLst>
                <a:ext uri="{FF2B5EF4-FFF2-40B4-BE49-F238E27FC236}">
                  <a16:creationId xmlns:a16="http://schemas.microsoft.com/office/drawing/2014/main" id="{6B50A8CD-2745-4BCE-8633-A94169EF9722}"/>
                </a:ext>
              </a:extLst>
            </p:cNvPr>
            <p:cNvSpPr/>
            <p:nvPr/>
          </p:nvSpPr>
          <p:spPr>
            <a:xfrm>
              <a:off x="8194736" y="1932400"/>
              <a:ext cx="156409" cy="149417"/>
            </a:xfrm>
            <a:custGeom>
              <a:avLst/>
              <a:gdLst/>
              <a:ahLst/>
              <a:cxnLst/>
              <a:rect l="l" t="t" r="r" b="b"/>
              <a:pathLst>
                <a:path w="15101" h="14419" fill="none" extrusionOk="0">
                  <a:moveTo>
                    <a:pt x="7234" y="293"/>
                  </a:moveTo>
                  <a:lnTo>
                    <a:pt x="7234" y="293"/>
                  </a:lnTo>
                  <a:lnTo>
                    <a:pt x="7307" y="171"/>
                  </a:lnTo>
                  <a:lnTo>
                    <a:pt x="7380" y="74"/>
                  </a:lnTo>
                  <a:lnTo>
                    <a:pt x="7477" y="25"/>
                  </a:lnTo>
                  <a:lnTo>
                    <a:pt x="7550" y="1"/>
                  </a:lnTo>
                  <a:lnTo>
                    <a:pt x="7623" y="25"/>
                  </a:lnTo>
                  <a:lnTo>
                    <a:pt x="7721" y="74"/>
                  </a:lnTo>
                  <a:lnTo>
                    <a:pt x="7794" y="171"/>
                  </a:lnTo>
                  <a:lnTo>
                    <a:pt x="7867" y="293"/>
                  </a:lnTo>
                  <a:lnTo>
                    <a:pt x="9523" y="4092"/>
                  </a:lnTo>
                  <a:lnTo>
                    <a:pt x="9523" y="4092"/>
                  </a:lnTo>
                  <a:lnTo>
                    <a:pt x="9596" y="4214"/>
                  </a:lnTo>
                  <a:lnTo>
                    <a:pt x="9718" y="4360"/>
                  </a:lnTo>
                  <a:lnTo>
                    <a:pt x="9840" y="4482"/>
                  </a:lnTo>
                  <a:lnTo>
                    <a:pt x="9986" y="4604"/>
                  </a:lnTo>
                  <a:lnTo>
                    <a:pt x="10132" y="4701"/>
                  </a:lnTo>
                  <a:lnTo>
                    <a:pt x="10302" y="4774"/>
                  </a:lnTo>
                  <a:lnTo>
                    <a:pt x="10449" y="4847"/>
                  </a:lnTo>
                  <a:lnTo>
                    <a:pt x="10619" y="4872"/>
                  </a:lnTo>
                  <a:lnTo>
                    <a:pt x="14711" y="5286"/>
                  </a:lnTo>
                  <a:lnTo>
                    <a:pt x="14711" y="5286"/>
                  </a:lnTo>
                  <a:lnTo>
                    <a:pt x="14857" y="5310"/>
                  </a:lnTo>
                  <a:lnTo>
                    <a:pt x="14979" y="5359"/>
                  </a:lnTo>
                  <a:lnTo>
                    <a:pt x="15052" y="5407"/>
                  </a:lnTo>
                  <a:lnTo>
                    <a:pt x="15100" y="5505"/>
                  </a:lnTo>
                  <a:lnTo>
                    <a:pt x="15100" y="5578"/>
                  </a:lnTo>
                  <a:lnTo>
                    <a:pt x="15076" y="5675"/>
                  </a:lnTo>
                  <a:lnTo>
                    <a:pt x="15027" y="5773"/>
                  </a:lnTo>
                  <a:lnTo>
                    <a:pt x="14906" y="5895"/>
                  </a:lnTo>
                  <a:lnTo>
                    <a:pt x="11837" y="8622"/>
                  </a:lnTo>
                  <a:lnTo>
                    <a:pt x="11837" y="8622"/>
                  </a:lnTo>
                  <a:lnTo>
                    <a:pt x="11715" y="8744"/>
                  </a:lnTo>
                  <a:lnTo>
                    <a:pt x="11618" y="8890"/>
                  </a:lnTo>
                  <a:lnTo>
                    <a:pt x="11545" y="9061"/>
                  </a:lnTo>
                  <a:lnTo>
                    <a:pt x="11472" y="9231"/>
                  </a:lnTo>
                  <a:lnTo>
                    <a:pt x="11423" y="9402"/>
                  </a:lnTo>
                  <a:lnTo>
                    <a:pt x="11398" y="9572"/>
                  </a:lnTo>
                  <a:lnTo>
                    <a:pt x="11398" y="9743"/>
                  </a:lnTo>
                  <a:lnTo>
                    <a:pt x="11423" y="9913"/>
                  </a:lnTo>
                  <a:lnTo>
                    <a:pt x="12300" y="13956"/>
                  </a:lnTo>
                  <a:lnTo>
                    <a:pt x="12300" y="13956"/>
                  </a:lnTo>
                  <a:lnTo>
                    <a:pt x="12324" y="14102"/>
                  </a:lnTo>
                  <a:lnTo>
                    <a:pt x="12300" y="14200"/>
                  </a:lnTo>
                  <a:lnTo>
                    <a:pt x="12275" y="14297"/>
                  </a:lnTo>
                  <a:lnTo>
                    <a:pt x="12227" y="14370"/>
                  </a:lnTo>
                  <a:lnTo>
                    <a:pt x="12129" y="14394"/>
                  </a:lnTo>
                  <a:lnTo>
                    <a:pt x="12032" y="14419"/>
                  </a:lnTo>
                  <a:lnTo>
                    <a:pt x="11910" y="14370"/>
                  </a:lnTo>
                  <a:lnTo>
                    <a:pt x="11788" y="14321"/>
                  </a:lnTo>
                  <a:lnTo>
                    <a:pt x="8232" y="12227"/>
                  </a:lnTo>
                  <a:lnTo>
                    <a:pt x="8232" y="12227"/>
                  </a:lnTo>
                  <a:lnTo>
                    <a:pt x="8086" y="12154"/>
                  </a:lnTo>
                  <a:lnTo>
                    <a:pt x="7916" y="12105"/>
                  </a:lnTo>
                  <a:lnTo>
                    <a:pt x="7721" y="12081"/>
                  </a:lnTo>
                  <a:lnTo>
                    <a:pt x="7550" y="12081"/>
                  </a:lnTo>
                  <a:lnTo>
                    <a:pt x="7380" y="12081"/>
                  </a:lnTo>
                  <a:lnTo>
                    <a:pt x="7185" y="12105"/>
                  </a:lnTo>
                  <a:lnTo>
                    <a:pt x="7015" y="12154"/>
                  </a:lnTo>
                  <a:lnTo>
                    <a:pt x="6868" y="12227"/>
                  </a:lnTo>
                  <a:lnTo>
                    <a:pt x="3313" y="14321"/>
                  </a:lnTo>
                  <a:lnTo>
                    <a:pt x="3313" y="14321"/>
                  </a:lnTo>
                  <a:lnTo>
                    <a:pt x="3191" y="14370"/>
                  </a:lnTo>
                  <a:lnTo>
                    <a:pt x="3069" y="14419"/>
                  </a:lnTo>
                  <a:lnTo>
                    <a:pt x="2972" y="14394"/>
                  </a:lnTo>
                  <a:lnTo>
                    <a:pt x="2874" y="14370"/>
                  </a:lnTo>
                  <a:lnTo>
                    <a:pt x="2826" y="14297"/>
                  </a:lnTo>
                  <a:lnTo>
                    <a:pt x="2801" y="14200"/>
                  </a:lnTo>
                  <a:lnTo>
                    <a:pt x="2777" y="14102"/>
                  </a:lnTo>
                  <a:lnTo>
                    <a:pt x="2801" y="13956"/>
                  </a:lnTo>
                  <a:lnTo>
                    <a:pt x="3678" y="9913"/>
                  </a:lnTo>
                  <a:lnTo>
                    <a:pt x="3678" y="9913"/>
                  </a:lnTo>
                  <a:lnTo>
                    <a:pt x="3702" y="9743"/>
                  </a:lnTo>
                  <a:lnTo>
                    <a:pt x="3702" y="9572"/>
                  </a:lnTo>
                  <a:lnTo>
                    <a:pt x="3678" y="9402"/>
                  </a:lnTo>
                  <a:lnTo>
                    <a:pt x="3629" y="9231"/>
                  </a:lnTo>
                  <a:lnTo>
                    <a:pt x="3556" y="9061"/>
                  </a:lnTo>
                  <a:lnTo>
                    <a:pt x="3483" y="8890"/>
                  </a:lnTo>
                  <a:lnTo>
                    <a:pt x="3386" y="8744"/>
                  </a:lnTo>
                  <a:lnTo>
                    <a:pt x="3264" y="8622"/>
                  </a:lnTo>
                  <a:lnTo>
                    <a:pt x="195" y="5895"/>
                  </a:lnTo>
                  <a:lnTo>
                    <a:pt x="195" y="5895"/>
                  </a:lnTo>
                  <a:lnTo>
                    <a:pt x="73" y="5773"/>
                  </a:lnTo>
                  <a:lnTo>
                    <a:pt x="25" y="5675"/>
                  </a:lnTo>
                  <a:lnTo>
                    <a:pt x="0" y="5578"/>
                  </a:lnTo>
                  <a:lnTo>
                    <a:pt x="0" y="5505"/>
                  </a:lnTo>
                  <a:lnTo>
                    <a:pt x="49" y="5407"/>
                  </a:lnTo>
                  <a:lnTo>
                    <a:pt x="122" y="5359"/>
                  </a:lnTo>
                  <a:lnTo>
                    <a:pt x="244" y="5310"/>
                  </a:lnTo>
                  <a:lnTo>
                    <a:pt x="390" y="5286"/>
                  </a:lnTo>
                  <a:lnTo>
                    <a:pt x="4482" y="4872"/>
                  </a:lnTo>
                  <a:lnTo>
                    <a:pt x="4482" y="4872"/>
                  </a:lnTo>
                  <a:lnTo>
                    <a:pt x="4652" y="4847"/>
                  </a:lnTo>
                  <a:lnTo>
                    <a:pt x="4798" y="4774"/>
                  </a:lnTo>
                  <a:lnTo>
                    <a:pt x="4969" y="4701"/>
                  </a:lnTo>
                  <a:lnTo>
                    <a:pt x="5115" y="4604"/>
                  </a:lnTo>
                  <a:lnTo>
                    <a:pt x="5261" y="4482"/>
                  </a:lnTo>
                  <a:lnTo>
                    <a:pt x="5383" y="4360"/>
                  </a:lnTo>
                  <a:lnTo>
                    <a:pt x="5505" y="4214"/>
                  </a:lnTo>
                  <a:lnTo>
                    <a:pt x="5578" y="4092"/>
                  </a:lnTo>
                  <a:lnTo>
                    <a:pt x="7234" y="293"/>
                  </a:lnTo>
                  <a:close/>
                </a:path>
              </a:pathLst>
            </a:custGeom>
            <a:noFill/>
            <a:ln w="19050" cap="rnd" cmpd="sng">
              <a:solidFill>
                <a:srgbClr val="00206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63;p19">
              <a:extLst>
                <a:ext uri="{FF2B5EF4-FFF2-40B4-BE49-F238E27FC236}">
                  <a16:creationId xmlns:a16="http://schemas.microsoft.com/office/drawing/2014/main" id="{AF5D1DB1-7B92-44FD-B054-8354E3374933}"/>
                </a:ext>
              </a:extLst>
            </p:cNvPr>
            <p:cNvSpPr/>
            <p:nvPr/>
          </p:nvSpPr>
          <p:spPr>
            <a:xfrm rot="1279885">
              <a:off x="6012317" y="1628627"/>
              <a:ext cx="156402" cy="149398"/>
            </a:xfrm>
            <a:custGeom>
              <a:avLst/>
              <a:gdLst/>
              <a:ahLst/>
              <a:cxnLst/>
              <a:rect l="l" t="t" r="r" b="b"/>
              <a:pathLst>
                <a:path w="15101" h="14419" fill="none" extrusionOk="0">
                  <a:moveTo>
                    <a:pt x="7234" y="293"/>
                  </a:moveTo>
                  <a:lnTo>
                    <a:pt x="7234" y="293"/>
                  </a:lnTo>
                  <a:lnTo>
                    <a:pt x="7307" y="171"/>
                  </a:lnTo>
                  <a:lnTo>
                    <a:pt x="7380" y="74"/>
                  </a:lnTo>
                  <a:lnTo>
                    <a:pt x="7477" y="25"/>
                  </a:lnTo>
                  <a:lnTo>
                    <a:pt x="7550" y="1"/>
                  </a:lnTo>
                  <a:lnTo>
                    <a:pt x="7623" y="25"/>
                  </a:lnTo>
                  <a:lnTo>
                    <a:pt x="7721" y="74"/>
                  </a:lnTo>
                  <a:lnTo>
                    <a:pt x="7794" y="171"/>
                  </a:lnTo>
                  <a:lnTo>
                    <a:pt x="7867" y="293"/>
                  </a:lnTo>
                  <a:lnTo>
                    <a:pt x="9523" y="4092"/>
                  </a:lnTo>
                  <a:lnTo>
                    <a:pt x="9523" y="4092"/>
                  </a:lnTo>
                  <a:lnTo>
                    <a:pt x="9596" y="4214"/>
                  </a:lnTo>
                  <a:lnTo>
                    <a:pt x="9718" y="4360"/>
                  </a:lnTo>
                  <a:lnTo>
                    <a:pt x="9840" y="4482"/>
                  </a:lnTo>
                  <a:lnTo>
                    <a:pt x="9986" y="4604"/>
                  </a:lnTo>
                  <a:lnTo>
                    <a:pt x="10132" y="4701"/>
                  </a:lnTo>
                  <a:lnTo>
                    <a:pt x="10302" y="4774"/>
                  </a:lnTo>
                  <a:lnTo>
                    <a:pt x="10449" y="4847"/>
                  </a:lnTo>
                  <a:lnTo>
                    <a:pt x="10619" y="4872"/>
                  </a:lnTo>
                  <a:lnTo>
                    <a:pt x="14711" y="5286"/>
                  </a:lnTo>
                  <a:lnTo>
                    <a:pt x="14711" y="5286"/>
                  </a:lnTo>
                  <a:lnTo>
                    <a:pt x="14857" y="5310"/>
                  </a:lnTo>
                  <a:lnTo>
                    <a:pt x="14979" y="5359"/>
                  </a:lnTo>
                  <a:lnTo>
                    <a:pt x="15052" y="5407"/>
                  </a:lnTo>
                  <a:lnTo>
                    <a:pt x="15100" y="5505"/>
                  </a:lnTo>
                  <a:lnTo>
                    <a:pt x="15100" y="5578"/>
                  </a:lnTo>
                  <a:lnTo>
                    <a:pt x="15076" y="5675"/>
                  </a:lnTo>
                  <a:lnTo>
                    <a:pt x="15027" y="5773"/>
                  </a:lnTo>
                  <a:lnTo>
                    <a:pt x="14906" y="5895"/>
                  </a:lnTo>
                  <a:lnTo>
                    <a:pt x="11837" y="8622"/>
                  </a:lnTo>
                  <a:lnTo>
                    <a:pt x="11837" y="8622"/>
                  </a:lnTo>
                  <a:lnTo>
                    <a:pt x="11715" y="8744"/>
                  </a:lnTo>
                  <a:lnTo>
                    <a:pt x="11618" y="8890"/>
                  </a:lnTo>
                  <a:lnTo>
                    <a:pt x="11545" y="9061"/>
                  </a:lnTo>
                  <a:lnTo>
                    <a:pt x="11472" y="9231"/>
                  </a:lnTo>
                  <a:lnTo>
                    <a:pt x="11423" y="9402"/>
                  </a:lnTo>
                  <a:lnTo>
                    <a:pt x="11398" y="9572"/>
                  </a:lnTo>
                  <a:lnTo>
                    <a:pt x="11398" y="9743"/>
                  </a:lnTo>
                  <a:lnTo>
                    <a:pt x="11423" y="9913"/>
                  </a:lnTo>
                  <a:lnTo>
                    <a:pt x="12300" y="13956"/>
                  </a:lnTo>
                  <a:lnTo>
                    <a:pt x="12300" y="13956"/>
                  </a:lnTo>
                  <a:lnTo>
                    <a:pt x="12324" y="14102"/>
                  </a:lnTo>
                  <a:lnTo>
                    <a:pt x="12300" y="14200"/>
                  </a:lnTo>
                  <a:lnTo>
                    <a:pt x="12275" y="14297"/>
                  </a:lnTo>
                  <a:lnTo>
                    <a:pt x="12227" y="14370"/>
                  </a:lnTo>
                  <a:lnTo>
                    <a:pt x="12129" y="14394"/>
                  </a:lnTo>
                  <a:lnTo>
                    <a:pt x="12032" y="14419"/>
                  </a:lnTo>
                  <a:lnTo>
                    <a:pt x="11910" y="14370"/>
                  </a:lnTo>
                  <a:lnTo>
                    <a:pt x="11788" y="14321"/>
                  </a:lnTo>
                  <a:lnTo>
                    <a:pt x="8232" y="12227"/>
                  </a:lnTo>
                  <a:lnTo>
                    <a:pt x="8232" y="12227"/>
                  </a:lnTo>
                  <a:lnTo>
                    <a:pt x="8086" y="12154"/>
                  </a:lnTo>
                  <a:lnTo>
                    <a:pt x="7916" y="12105"/>
                  </a:lnTo>
                  <a:lnTo>
                    <a:pt x="7721" y="12081"/>
                  </a:lnTo>
                  <a:lnTo>
                    <a:pt x="7550" y="12081"/>
                  </a:lnTo>
                  <a:lnTo>
                    <a:pt x="7380" y="12081"/>
                  </a:lnTo>
                  <a:lnTo>
                    <a:pt x="7185" y="12105"/>
                  </a:lnTo>
                  <a:lnTo>
                    <a:pt x="7015" y="12154"/>
                  </a:lnTo>
                  <a:lnTo>
                    <a:pt x="6868" y="12227"/>
                  </a:lnTo>
                  <a:lnTo>
                    <a:pt x="3313" y="14321"/>
                  </a:lnTo>
                  <a:lnTo>
                    <a:pt x="3313" y="14321"/>
                  </a:lnTo>
                  <a:lnTo>
                    <a:pt x="3191" y="14370"/>
                  </a:lnTo>
                  <a:lnTo>
                    <a:pt x="3069" y="14419"/>
                  </a:lnTo>
                  <a:lnTo>
                    <a:pt x="2972" y="14394"/>
                  </a:lnTo>
                  <a:lnTo>
                    <a:pt x="2874" y="14370"/>
                  </a:lnTo>
                  <a:lnTo>
                    <a:pt x="2826" y="14297"/>
                  </a:lnTo>
                  <a:lnTo>
                    <a:pt x="2801" y="14200"/>
                  </a:lnTo>
                  <a:lnTo>
                    <a:pt x="2777" y="14102"/>
                  </a:lnTo>
                  <a:lnTo>
                    <a:pt x="2801" y="13956"/>
                  </a:lnTo>
                  <a:lnTo>
                    <a:pt x="3678" y="9913"/>
                  </a:lnTo>
                  <a:lnTo>
                    <a:pt x="3678" y="9913"/>
                  </a:lnTo>
                  <a:lnTo>
                    <a:pt x="3702" y="9743"/>
                  </a:lnTo>
                  <a:lnTo>
                    <a:pt x="3702" y="9572"/>
                  </a:lnTo>
                  <a:lnTo>
                    <a:pt x="3678" y="9402"/>
                  </a:lnTo>
                  <a:lnTo>
                    <a:pt x="3629" y="9231"/>
                  </a:lnTo>
                  <a:lnTo>
                    <a:pt x="3556" y="9061"/>
                  </a:lnTo>
                  <a:lnTo>
                    <a:pt x="3483" y="8890"/>
                  </a:lnTo>
                  <a:lnTo>
                    <a:pt x="3386" y="8744"/>
                  </a:lnTo>
                  <a:lnTo>
                    <a:pt x="3264" y="8622"/>
                  </a:lnTo>
                  <a:lnTo>
                    <a:pt x="195" y="5895"/>
                  </a:lnTo>
                  <a:lnTo>
                    <a:pt x="195" y="5895"/>
                  </a:lnTo>
                  <a:lnTo>
                    <a:pt x="73" y="5773"/>
                  </a:lnTo>
                  <a:lnTo>
                    <a:pt x="25" y="5675"/>
                  </a:lnTo>
                  <a:lnTo>
                    <a:pt x="0" y="5578"/>
                  </a:lnTo>
                  <a:lnTo>
                    <a:pt x="0" y="5505"/>
                  </a:lnTo>
                  <a:lnTo>
                    <a:pt x="49" y="5407"/>
                  </a:lnTo>
                  <a:lnTo>
                    <a:pt x="122" y="5359"/>
                  </a:lnTo>
                  <a:lnTo>
                    <a:pt x="244" y="5310"/>
                  </a:lnTo>
                  <a:lnTo>
                    <a:pt x="390" y="5286"/>
                  </a:lnTo>
                  <a:lnTo>
                    <a:pt x="4482" y="4872"/>
                  </a:lnTo>
                  <a:lnTo>
                    <a:pt x="4482" y="4872"/>
                  </a:lnTo>
                  <a:lnTo>
                    <a:pt x="4652" y="4847"/>
                  </a:lnTo>
                  <a:lnTo>
                    <a:pt x="4798" y="4774"/>
                  </a:lnTo>
                  <a:lnTo>
                    <a:pt x="4969" y="4701"/>
                  </a:lnTo>
                  <a:lnTo>
                    <a:pt x="5115" y="4604"/>
                  </a:lnTo>
                  <a:lnTo>
                    <a:pt x="5261" y="4482"/>
                  </a:lnTo>
                  <a:lnTo>
                    <a:pt x="5383" y="4360"/>
                  </a:lnTo>
                  <a:lnTo>
                    <a:pt x="5505" y="4214"/>
                  </a:lnTo>
                  <a:lnTo>
                    <a:pt x="5578" y="4092"/>
                  </a:lnTo>
                  <a:lnTo>
                    <a:pt x="7234" y="293"/>
                  </a:lnTo>
                  <a:close/>
                </a:path>
              </a:pathLst>
            </a:custGeom>
            <a:noFill/>
            <a:ln w="19050" cap="rnd" cmpd="sng">
              <a:solidFill>
                <a:srgbClr val="00206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70C0"/>
                </a:solidFill>
              </a:endParaRPr>
            </a:p>
          </p:txBody>
        </p:sp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2193FCDB-6ADE-4866-9B83-1351AEDA5D3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6246161" y="884529"/>
              <a:ext cx="1756779" cy="136150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1886542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B674D-5A3B-D5C4-D60C-BFA0D4D0C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572681"/>
            <a:ext cx="8520600" cy="449199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Garamond" panose="02020404030301010803" pitchFamily="18" charset="0"/>
              </a:rPr>
              <a:t>Why HTTP Request?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F3CA8C-EE93-9629-AB5E-561F92ECD6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996730"/>
            <a:ext cx="8539694" cy="354324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Garamond" panose="02020404030301010803" pitchFamily="18" charset="0"/>
              </a:rPr>
              <a:t>Web server already registers your IP address.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Garamond" panose="02020404030301010803" pitchFamily="18" charset="0"/>
              </a:rPr>
              <a:t>Purposes of identification (HTTP Header does that).</a:t>
            </a:r>
          </a:p>
          <a:p>
            <a:pPr>
              <a:lnSpc>
                <a:spcPct val="150000"/>
              </a:lnSpc>
            </a:pPr>
            <a:endParaRPr lang="en-US" dirty="0">
              <a:latin typeface="Garamond" panose="02020404030301010803" pitchFamily="18" charset="0"/>
            </a:endParaRPr>
          </a:p>
          <a:p>
            <a:pPr marL="114300" indent="0">
              <a:lnSpc>
                <a:spcPct val="150000"/>
              </a:lnSpc>
              <a:buNone/>
            </a:pPr>
            <a:r>
              <a:rPr lang="en-US" b="1" dirty="0">
                <a:latin typeface="Garamond" panose="02020404030301010803" pitchFamily="18" charset="0"/>
              </a:rPr>
              <a:t>Modify Headers</a:t>
            </a:r>
          </a:p>
          <a:p>
            <a:pPr marL="114300" indent="0" algn="ctr">
              <a:lnSpc>
                <a:spcPct val="150000"/>
              </a:lnSpc>
              <a:buNone/>
            </a:pPr>
            <a:r>
              <a:rPr lang="en-US" sz="1600" dirty="0">
                <a:solidFill>
                  <a:srgbClr val="002060"/>
                </a:solidFill>
                <a:latin typeface="Merriweather" panose="00000500000000000000" pitchFamily="2" charset="0"/>
              </a:rPr>
              <a:t>response &lt;- GET(“https://Wikipedia.com”, </a:t>
            </a:r>
            <a:r>
              <a:rPr lang="en-US" sz="1600" dirty="0" err="1">
                <a:solidFill>
                  <a:srgbClr val="002060"/>
                </a:solidFill>
                <a:latin typeface="Merriweather" panose="00000500000000000000" pitchFamily="2" charset="0"/>
              </a:rPr>
              <a:t>user_agent</a:t>
            </a:r>
            <a:r>
              <a:rPr lang="en-US" sz="1600" dirty="0">
                <a:solidFill>
                  <a:srgbClr val="002060"/>
                </a:solidFill>
                <a:latin typeface="Merriweather" panose="00000500000000000000" pitchFamily="2" charset="0"/>
              </a:rPr>
              <a:t>(“Hello, it’s me, Eli!”))</a:t>
            </a:r>
          </a:p>
          <a:p>
            <a:pPr>
              <a:lnSpc>
                <a:spcPct val="150000"/>
              </a:lnSpc>
            </a:pPr>
            <a:endParaRPr lang="en-US" dirty="0">
              <a:latin typeface="Garamond" panose="02020404030301010803" pitchFamily="18" charset="0"/>
            </a:endParaRPr>
          </a:p>
          <a:p>
            <a:pPr>
              <a:lnSpc>
                <a:spcPct val="150000"/>
              </a:lnSpc>
            </a:pPr>
            <a:endParaRPr lang="en-US" dirty="0">
              <a:latin typeface="Garamond" panose="02020404030301010803" pitchFamily="18" charset="0"/>
            </a:endParaRPr>
          </a:p>
          <a:p>
            <a:pPr>
              <a:lnSpc>
                <a:spcPct val="150000"/>
              </a:lnSpc>
            </a:pPr>
            <a:endParaRPr lang="en-US" dirty="0">
              <a:latin typeface="Garamond" panose="02020404030301010803" pitchFamily="18" charset="0"/>
            </a:endParaRPr>
          </a:p>
          <a:p>
            <a:pPr>
              <a:lnSpc>
                <a:spcPct val="150000"/>
              </a:lnSpc>
            </a:pPr>
            <a:endParaRPr lang="en-US" dirty="0">
              <a:latin typeface="Garamond" panose="02020404030301010803" pitchFamily="18" charset="0"/>
            </a:endParaRPr>
          </a:p>
          <a:p>
            <a:pPr marL="114300" indent="0">
              <a:lnSpc>
                <a:spcPct val="150000"/>
              </a:lnSpc>
              <a:buNone/>
            </a:pPr>
            <a:endParaRPr lang="en-US" dirty="0">
              <a:latin typeface="Garamond" panose="02020404030301010803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B5632B7-331D-3A45-A6BF-B47C5E359F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100" t="-1870" r="389" b="16397"/>
          <a:stretch/>
        </p:blipFill>
        <p:spPr>
          <a:xfrm>
            <a:off x="3608787" y="-18322"/>
            <a:ext cx="1456989" cy="587624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C2632B4F-7970-E84F-87E8-06C4FAECFE0A}"/>
              </a:ext>
            </a:extLst>
          </p:cNvPr>
          <p:cNvGrpSpPr/>
          <p:nvPr/>
        </p:nvGrpSpPr>
        <p:grpSpPr>
          <a:xfrm>
            <a:off x="447841" y="4539978"/>
            <a:ext cx="8403552" cy="611556"/>
            <a:chOff x="200952" y="4489704"/>
            <a:chExt cx="8861093" cy="643279"/>
          </a:xfrm>
        </p:grpSpPr>
        <p:pic>
          <p:nvPicPr>
            <p:cNvPr id="22" name="Picture 2" descr="University of Calabar Nigeria">
              <a:extLst>
                <a:ext uri="{FF2B5EF4-FFF2-40B4-BE49-F238E27FC236}">
                  <a16:creationId xmlns:a16="http://schemas.microsoft.com/office/drawing/2014/main" id="{60DF5868-01D7-BC46-A934-186EE64C344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30551" y="4659892"/>
              <a:ext cx="1495687" cy="4212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6" descr="Academic Hive - Get access to global opportunities and open education  resources - Academic Hive">
              <a:extLst>
                <a:ext uri="{FF2B5EF4-FFF2-40B4-BE49-F238E27FC236}">
                  <a16:creationId xmlns:a16="http://schemas.microsoft.com/office/drawing/2014/main" id="{1D305930-1B5D-2C44-BEEB-258440C8C2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0952" y="4489704"/>
              <a:ext cx="1173055" cy="5828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14" descr="HTML5 sicss_h_m logo">
              <a:extLst>
                <a:ext uri="{FF2B5EF4-FFF2-40B4-BE49-F238E27FC236}">
                  <a16:creationId xmlns:a16="http://schemas.microsoft.com/office/drawing/2014/main" id="{9611421C-BFCE-5142-9D7E-36ACCF5C02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95113" y="4629866"/>
              <a:ext cx="1028956" cy="503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16">
              <a:extLst>
                <a:ext uri="{FF2B5EF4-FFF2-40B4-BE49-F238E27FC236}">
                  <a16:creationId xmlns:a16="http://schemas.microsoft.com/office/drawing/2014/main" id="{FE08FCDE-2D0A-984D-A9B0-3732B333192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37156" y="4659892"/>
              <a:ext cx="624889" cy="4212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18">
              <a:extLst>
                <a:ext uri="{FF2B5EF4-FFF2-40B4-BE49-F238E27FC236}">
                  <a16:creationId xmlns:a16="http://schemas.microsoft.com/office/drawing/2014/main" id="{5CB3D9E6-3DB2-9F43-9D9B-52C22DCEB29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20629" y="4720048"/>
              <a:ext cx="1077628" cy="3524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B2411D56-78CE-AA43-BE70-C03E32B2DEC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760361" y="4669422"/>
              <a:ext cx="763212" cy="424007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86303BA8-8828-2A4D-A1E2-41D80A20B1A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941849" y="4669676"/>
              <a:ext cx="763212" cy="423753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A006BD6C-00D9-724E-80F7-67B6AD93781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620429" y="4721707"/>
              <a:ext cx="1403344" cy="350836"/>
            </a:xfrm>
            <a:prstGeom prst="rect">
              <a:avLst/>
            </a:prstGeom>
          </p:spPr>
        </p:pic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84DE802E-D9FF-4F58-B068-B1400A06DE86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3450" t="8415" r="2635" b="10819"/>
          <a:stretch/>
        </p:blipFill>
        <p:spPr>
          <a:xfrm>
            <a:off x="5641323" y="1021880"/>
            <a:ext cx="2885037" cy="1202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78775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B674D-5A3B-D5C4-D60C-BFA0D4D0C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572681"/>
            <a:ext cx="8520600" cy="449199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Garamond" panose="02020404030301010803" pitchFamily="18" charset="0"/>
              </a:rPr>
              <a:t>Making Slow Requests – purr Package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F3CA8C-EE93-9629-AB5E-561F92ECD6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996730"/>
            <a:ext cx="8539694" cy="3543247"/>
          </a:xfrm>
        </p:spPr>
        <p:txBody>
          <a:bodyPr>
            <a:normAutofit lnSpcReduction="10000"/>
          </a:bodyPr>
          <a:lstStyle/>
          <a:p>
            <a:pPr marL="114300" indent="0" algn="ctr">
              <a:lnSpc>
                <a:spcPct val="150000"/>
              </a:lnSpc>
              <a:buNone/>
            </a:pPr>
            <a:r>
              <a:rPr lang="en-US" sz="1400" dirty="0" err="1">
                <a:solidFill>
                  <a:srgbClr val="002060"/>
                </a:solidFill>
                <a:latin typeface="Merriweather" panose="00000500000000000000" pitchFamily="2" charset="0"/>
              </a:rPr>
              <a:t>install.packages</a:t>
            </a:r>
            <a:r>
              <a:rPr lang="en-US" sz="1400" dirty="0">
                <a:solidFill>
                  <a:srgbClr val="002060"/>
                </a:solidFill>
                <a:latin typeface="Merriweather" panose="00000500000000000000" pitchFamily="2" charset="0"/>
              </a:rPr>
              <a:t>(“</a:t>
            </a:r>
            <a:r>
              <a:rPr lang="en-US" sz="1400" dirty="0" err="1">
                <a:solidFill>
                  <a:srgbClr val="002060"/>
                </a:solidFill>
                <a:latin typeface="Merriweather" panose="00000500000000000000" pitchFamily="2" charset="0"/>
              </a:rPr>
              <a:t>purrr</a:t>
            </a:r>
            <a:r>
              <a:rPr lang="en-US" sz="1400" dirty="0">
                <a:solidFill>
                  <a:srgbClr val="002060"/>
                </a:solidFill>
                <a:latin typeface="Merriweather" panose="00000500000000000000" pitchFamily="2" charset="0"/>
              </a:rPr>
              <a:t>”)</a:t>
            </a:r>
          </a:p>
          <a:p>
            <a:pPr marL="114300" indent="0" algn="ctr">
              <a:lnSpc>
                <a:spcPct val="150000"/>
              </a:lnSpc>
              <a:buNone/>
            </a:pPr>
            <a:r>
              <a:rPr lang="en-US" sz="1400" dirty="0">
                <a:solidFill>
                  <a:srgbClr val="002060"/>
                </a:solidFill>
                <a:latin typeface="Merriweather" panose="00000500000000000000" pitchFamily="2" charset="0"/>
              </a:rPr>
              <a:t>library(purr)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en-US" sz="1200" dirty="0" err="1">
                <a:solidFill>
                  <a:srgbClr val="002060"/>
                </a:solidFill>
                <a:latin typeface="Merriweather" panose="00000500000000000000" pitchFamily="2" charset="0"/>
              </a:rPr>
              <a:t>url_list</a:t>
            </a:r>
            <a:r>
              <a:rPr lang="en-US" sz="1200" dirty="0">
                <a:solidFill>
                  <a:srgbClr val="002060"/>
                </a:solidFill>
                <a:latin typeface="Merriweather" panose="00000500000000000000" pitchFamily="2" charset="0"/>
              </a:rPr>
              <a:t> &lt;- c(“http://example.com/page1”,  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en-US" sz="1200" dirty="0">
                <a:solidFill>
                  <a:srgbClr val="002060"/>
                </a:solidFill>
                <a:latin typeface="Merriweather" panose="00000500000000000000" pitchFamily="2" charset="0"/>
              </a:rPr>
              <a:t>	   “http://example.com/page1”,  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en-US" sz="1200" dirty="0">
                <a:solidFill>
                  <a:srgbClr val="002060"/>
                </a:solidFill>
                <a:latin typeface="Merriweather" panose="00000500000000000000" pitchFamily="2" charset="0"/>
              </a:rPr>
              <a:t>	   “http://example.com/page1”)</a:t>
            </a:r>
            <a:r>
              <a:rPr lang="en-US" sz="1400" dirty="0">
                <a:solidFill>
                  <a:srgbClr val="002060"/>
                </a:solidFill>
                <a:latin typeface="Merriweather" panose="00000500000000000000" pitchFamily="2" charset="0"/>
              </a:rPr>
              <a:t> </a:t>
            </a:r>
          </a:p>
          <a:p>
            <a:pPr marL="114300" indent="0" algn="ctr">
              <a:lnSpc>
                <a:spcPct val="150000"/>
              </a:lnSpc>
              <a:buNone/>
            </a:pPr>
            <a:endParaRPr lang="en-US" sz="1400" dirty="0">
              <a:solidFill>
                <a:srgbClr val="002060"/>
              </a:solidFill>
              <a:latin typeface="Merriweather" panose="00000500000000000000" pitchFamily="2" charset="0"/>
            </a:endParaRPr>
          </a:p>
          <a:p>
            <a:pPr marL="114300" indent="0">
              <a:lnSpc>
                <a:spcPct val="150000"/>
              </a:lnSpc>
              <a:buNone/>
            </a:pPr>
            <a:r>
              <a:rPr lang="en-US" sz="1400" dirty="0" err="1">
                <a:solidFill>
                  <a:srgbClr val="002060"/>
                </a:solidFill>
                <a:latin typeface="Merriweather" panose="00000500000000000000" pitchFamily="2" charset="0"/>
              </a:rPr>
              <a:t>slow_request</a:t>
            </a:r>
            <a:r>
              <a:rPr lang="en-US" sz="1400" dirty="0">
                <a:solidFill>
                  <a:srgbClr val="002060"/>
                </a:solidFill>
                <a:latin typeface="Merriweather" panose="00000500000000000000" pitchFamily="2" charset="0"/>
              </a:rPr>
              <a:t> &lt;- slowly(</a:t>
            </a:r>
            <a:r>
              <a:rPr lang="en-US" sz="1400" dirty="0" err="1">
                <a:solidFill>
                  <a:srgbClr val="002060"/>
                </a:solidFill>
                <a:latin typeface="Merriweather" panose="00000500000000000000" pitchFamily="2" charset="0"/>
              </a:rPr>
              <a:t>read_html</a:t>
            </a:r>
            <a:r>
              <a:rPr lang="en-US" sz="1400" dirty="0">
                <a:solidFill>
                  <a:srgbClr val="002060"/>
                </a:solidFill>
                <a:latin typeface="Merriweather" panose="00000500000000000000" pitchFamily="2" charset="0"/>
              </a:rPr>
              <a:t>, rate = </a:t>
            </a:r>
            <a:r>
              <a:rPr lang="en-US" sz="1400" dirty="0" err="1">
                <a:solidFill>
                  <a:srgbClr val="002060"/>
                </a:solidFill>
                <a:latin typeface="Merriweather" panose="00000500000000000000" pitchFamily="2" charset="0"/>
              </a:rPr>
              <a:t>rate_delay</a:t>
            </a:r>
            <a:r>
              <a:rPr lang="en-US" sz="1400" dirty="0">
                <a:solidFill>
                  <a:srgbClr val="002060"/>
                </a:solidFill>
                <a:latin typeface="Merriweather" panose="00000500000000000000" pitchFamily="2" charset="0"/>
              </a:rPr>
              <a:t>(3))</a:t>
            </a:r>
          </a:p>
          <a:p>
            <a:pPr marL="114300" indent="0" algn="ctr">
              <a:lnSpc>
                <a:spcPct val="150000"/>
              </a:lnSpc>
              <a:buNone/>
            </a:pPr>
            <a:endParaRPr lang="en-US" sz="1400" dirty="0">
              <a:solidFill>
                <a:srgbClr val="002060"/>
              </a:solidFill>
              <a:latin typeface="Merriweather" panose="00000500000000000000" pitchFamily="2" charset="0"/>
            </a:endParaRPr>
          </a:p>
          <a:p>
            <a:pPr marL="114300" indent="0">
              <a:lnSpc>
                <a:spcPct val="150000"/>
              </a:lnSpc>
              <a:buNone/>
            </a:pPr>
            <a:r>
              <a:rPr lang="en-US" sz="1400" dirty="0">
                <a:solidFill>
                  <a:srgbClr val="002060"/>
                </a:solidFill>
                <a:latin typeface="Merriweather" panose="00000500000000000000" pitchFamily="2" charset="0"/>
              </a:rPr>
              <a:t>for(</a:t>
            </a:r>
            <a:r>
              <a:rPr lang="en-US" sz="1400" dirty="0" err="1">
                <a:solidFill>
                  <a:srgbClr val="002060"/>
                </a:solidFill>
                <a:latin typeface="Merriweather" panose="00000500000000000000" pitchFamily="2" charset="0"/>
              </a:rPr>
              <a:t>url</a:t>
            </a:r>
            <a:r>
              <a:rPr lang="en-US" sz="1400" dirty="0">
                <a:solidFill>
                  <a:srgbClr val="002060"/>
                </a:solidFill>
                <a:latin typeface="Merriweather" panose="00000500000000000000" pitchFamily="2" charset="0"/>
              </a:rPr>
              <a:t> in </a:t>
            </a:r>
            <a:r>
              <a:rPr lang="en-US" sz="1400" dirty="0" err="1">
                <a:solidFill>
                  <a:srgbClr val="002060"/>
                </a:solidFill>
                <a:latin typeface="Merriweather" panose="00000500000000000000" pitchFamily="2" charset="0"/>
              </a:rPr>
              <a:t>url_list</a:t>
            </a:r>
            <a:r>
              <a:rPr lang="en-US" sz="1400" dirty="0">
                <a:solidFill>
                  <a:srgbClr val="002060"/>
                </a:solidFill>
                <a:latin typeface="Merriweather" panose="00000500000000000000" pitchFamily="2" charset="0"/>
              </a:rPr>
              <a:t>){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en-US" sz="1400" dirty="0">
                <a:solidFill>
                  <a:srgbClr val="002060"/>
                </a:solidFill>
                <a:latin typeface="Merriweather" panose="00000500000000000000" pitchFamily="2" charset="0"/>
              </a:rPr>
              <a:t>            html &lt;- </a:t>
            </a:r>
            <a:r>
              <a:rPr lang="en-US" sz="1400" dirty="0" err="1">
                <a:solidFill>
                  <a:srgbClr val="002060"/>
                </a:solidFill>
                <a:latin typeface="Merriweather" panose="00000500000000000000" pitchFamily="2" charset="0"/>
              </a:rPr>
              <a:t>slow_request</a:t>
            </a:r>
            <a:r>
              <a:rPr lang="en-US" sz="1400" dirty="0">
                <a:solidFill>
                  <a:srgbClr val="002060"/>
                </a:solidFill>
                <a:latin typeface="Merriweather" panose="00000500000000000000" pitchFamily="2" charset="0"/>
              </a:rPr>
              <a:t>(</a:t>
            </a:r>
            <a:r>
              <a:rPr lang="en-US" sz="1400" dirty="0" err="1">
                <a:solidFill>
                  <a:srgbClr val="002060"/>
                </a:solidFill>
                <a:latin typeface="Merriweather" panose="00000500000000000000" pitchFamily="2" charset="0"/>
              </a:rPr>
              <a:t>url</a:t>
            </a:r>
            <a:r>
              <a:rPr lang="en-US" sz="1400" dirty="0">
                <a:solidFill>
                  <a:srgbClr val="002060"/>
                </a:solidFill>
                <a:latin typeface="Merriweather" panose="00000500000000000000" pitchFamily="2" charset="0"/>
              </a:rPr>
              <a:t>)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en-US" sz="1400" dirty="0">
                <a:solidFill>
                  <a:srgbClr val="002060"/>
                </a:solidFill>
                <a:latin typeface="Merriweather" panose="00000500000000000000" pitchFamily="2" charset="0"/>
              </a:rPr>
              <a:t>     }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B5632B7-331D-3A45-A6BF-B47C5E359F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100" t="-1870" r="389" b="16397"/>
          <a:stretch/>
        </p:blipFill>
        <p:spPr>
          <a:xfrm>
            <a:off x="3608787" y="-18322"/>
            <a:ext cx="1456989" cy="587624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C2632B4F-7970-E84F-87E8-06C4FAECFE0A}"/>
              </a:ext>
            </a:extLst>
          </p:cNvPr>
          <p:cNvGrpSpPr/>
          <p:nvPr/>
        </p:nvGrpSpPr>
        <p:grpSpPr>
          <a:xfrm>
            <a:off x="447841" y="4539978"/>
            <a:ext cx="8403552" cy="611556"/>
            <a:chOff x="200952" y="4489704"/>
            <a:chExt cx="8861093" cy="643279"/>
          </a:xfrm>
        </p:grpSpPr>
        <p:pic>
          <p:nvPicPr>
            <p:cNvPr id="22" name="Picture 2" descr="University of Calabar Nigeria">
              <a:extLst>
                <a:ext uri="{FF2B5EF4-FFF2-40B4-BE49-F238E27FC236}">
                  <a16:creationId xmlns:a16="http://schemas.microsoft.com/office/drawing/2014/main" id="{60DF5868-01D7-BC46-A934-186EE64C344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30551" y="4659892"/>
              <a:ext cx="1495687" cy="4212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6" descr="Academic Hive - Get access to global opportunities and open education  resources - Academic Hive">
              <a:extLst>
                <a:ext uri="{FF2B5EF4-FFF2-40B4-BE49-F238E27FC236}">
                  <a16:creationId xmlns:a16="http://schemas.microsoft.com/office/drawing/2014/main" id="{1D305930-1B5D-2C44-BEEB-258440C8C2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0952" y="4489704"/>
              <a:ext cx="1173055" cy="5828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14" descr="HTML5 sicss_h_m logo">
              <a:extLst>
                <a:ext uri="{FF2B5EF4-FFF2-40B4-BE49-F238E27FC236}">
                  <a16:creationId xmlns:a16="http://schemas.microsoft.com/office/drawing/2014/main" id="{9611421C-BFCE-5142-9D7E-36ACCF5C02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95113" y="4629866"/>
              <a:ext cx="1028956" cy="503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16">
              <a:extLst>
                <a:ext uri="{FF2B5EF4-FFF2-40B4-BE49-F238E27FC236}">
                  <a16:creationId xmlns:a16="http://schemas.microsoft.com/office/drawing/2014/main" id="{FE08FCDE-2D0A-984D-A9B0-3732B333192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37156" y="4659892"/>
              <a:ext cx="624889" cy="4212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18">
              <a:extLst>
                <a:ext uri="{FF2B5EF4-FFF2-40B4-BE49-F238E27FC236}">
                  <a16:creationId xmlns:a16="http://schemas.microsoft.com/office/drawing/2014/main" id="{5CB3D9E6-3DB2-9F43-9D9B-52C22DCEB29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20629" y="4720048"/>
              <a:ext cx="1077628" cy="3524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B2411D56-78CE-AA43-BE70-C03E32B2DEC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760361" y="4669422"/>
              <a:ext cx="763212" cy="424007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86303BA8-8828-2A4D-A1E2-41D80A20B1A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941849" y="4669676"/>
              <a:ext cx="763212" cy="423753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A006BD6C-00D9-724E-80F7-67B6AD93781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620429" y="4721707"/>
              <a:ext cx="1403344" cy="35083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6838115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2B5632B7-331D-3A45-A6BF-B47C5E359F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100" t="-1870" r="389" b="16397"/>
          <a:stretch/>
        </p:blipFill>
        <p:spPr>
          <a:xfrm>
            <a:off x="3608787" y="-18322"/>
            <a:ext cx="1456989" cy="587624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C2632B4F-7970-E84F-87E8-06C4FAECFE0A}"/>
              </a:ext>
            </a:extLst>
          </p:cNvPr>
          <p:cNvGrpSpPr/>
          <p:nvPr/>
        </p:nvGrpSpPr>
        <p:grpSpPr>
          <a:xfrm>
            <a:off x="447841" y="4539978"/>
            <a:ext cx="8403552" cy="611556"/>
            <a:chOff x="200952" y="4489704"/>
            <a:chExt cx="8861093" cy="643279"/>
          </a:xfrm>
        </p:grpSpPr>
        <p:pic>
          <p:nvPicPr>
            <p:cNvPr id="22" name="Picture 2" descr="University of Calabar Nigeria">
              <a:extLst>
                <a:ext uri="{FF2B5EF4-FFF2-40B4-BE49-F238E27FC236}">
                  <a16:creationId xmlns:a16="http://schemas.microsoft.com/office/drawing/2014/main" id="{60DF5868-01D7-BC46-A934-186EE64C344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30551" y="4659892"/>
              <a:ext cx="1495687" cy="4212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6" descr="Academic Hive - Get access to global opportunities and open education  resources - Academic Hive">
              <a:extLst>
                <a:ext uri="{FF2B5EF4-FFF2-40B4-BE49-F238E27FC236}">
                  <a16:creationId xmlns:a16="http://schemas.microsoft.com/office/drawing/2014/main" id="{1D305930-1B5D-2C44-BEEB-258440C8C2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0952" y="4489704"/>
              <a:ext cx="1173055" cy="5828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14" descr="HTML5 sicss_h_m logo">
              <a:extLst>
                <a:ext uri="{FF2B5EF4-FFF2-40B4-BE49-F238E27FC236}">
                  <a16:creationId xmlns:a16="http://schemas.microsoft.com/office/drawing/2014/main" id="{9611421C-BFCE-5142-9D7E-36ACCF5C02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95113" y="4629866"/>
              <a:ext cx="1028956" cy="503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16">
              <a:extLst>
                <a:ext uri="{FF2B5EF4-FFF2-40B4-BE49-F238E27FC236}">
                  <a16:creationId xmlns:a16="http://schemas.microsoft.com/office/drawing/2014/main" id="{FE08FCDE-2D0A-984D-A9B0-3732B333192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37156" y="4659892"/>
              <a:ext cx="624889" cy="4212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18">
              <a:extLst>
                <a:ext uri="{FF2B5EF4-FFF2-40B4-BE49-F238E27FC236}">
                  <a16:creationId xmlns:a16="http://schemas.microsoft.com/office/drawing/2014/main" id="{5CB3D9E6-3DB2-9F43-9D9B-52C22DCEB29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20629" y="4720048"/>
              <a:ext cx="1077628" cy="3524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B2411D56-78CE-AA43-BE70-C03E32B2DEC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760361" y="4669422"/>
              <a:ext cx="763212" cy="424007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86303BA8-8828-2A4D-A1E2-41D80A20B1A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941849" y="4669676"/>
              <a:ext cx="763212" cy="423753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A006BD6C-00D9-724E-80F7-67B6AD93781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620429" y="4721707"/>
              <a:ext cx="1403344" cy="350836"/>
            </a:xfrm>
            <a:prstGeom prst="rect">
              <a:avLst/>
            </a:prstGeom>
          </p:spPr>
        </p:pic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4F3F2117-E107-441B-BBEB-F95A5B30ED86}"/>
              </a:ext>
            </a:extLst>
          </p:cNvPr>
          <p:cNvGrpSpPr/>
          <p:nvPr/>
        </p:nvGrpSpPr>
        <p:grpSpPr>
          <a:xfrm>
            <a:off x="921491" y="1109039"/>
            <a:ext cx="7435255" cy="2925421"/>
            <a:chOff x="915890" y="884529"/>
            <a:chExt cx="7435255" cy="2925421"/>
          </a:xfrm>
        </p:grpSpPr>
        <p:sp>
          <p:nvSpPr>
            <p:cNvPr id="17" name="Google Shape;150;p19">
              <a:extLst>
                <a:ext uri="{FF2B5EF4-FFF2-40B4-BE49-F238E27FC236}">
                  <a16:creationId xmlns:a16="http://schemas.microsoft.com/office/drawing/2014/main" id="{978BA845-E8A1-49AD-B457-9D8D3EDA9322}"/>
                </a:ext>
              </a:extLst>
            </p:cNvPr>
            <p:cNvSpPr txBox="1">
              <a:spLocks/>
            </p:cNvSpPr>
            <p:nvPr/>
          </p:nvSpPr>
          <p:spPr>
            <a:xfrm>
              <a:off x="915890" y="2650150"/>
              <a:ext cx="7367400" cy="1159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en-US" sz="5400" b="1">
                  <a:solidFill>
                    <a:srgbClr val="0070C0"/>
                  </a:solidFill>
                  <a:latin typeface="Garamond" panose="02020404030301010803" pitchFamily="18" charset="0"/>
                </a:rPr>
                <a:t>Now, let’s practice</a:t>
              </a:r>
              <a:endParaRPr lang="en-US" sz="5400" b="1" dirty="0">
                <a:solidFill>
                  <a:srgbClr val="0070C0"/>
                </a:solidFill>
                <a:latin typeface="Garamond" panose="02020404030301010803" pitchFamily="18" charset="0"/>
              </a:endParaRP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8F368770-CA61-478A-8470-8108C5CD300A}"/>
                </a:ext>
              </a:extLst>
            </p:cNvPr>
            <p:cNvGrpSpPr/>
            <p:nvPr/>
          </p:nvGrpSpPr>
          <p:grpSpPr>
            <a:xfrm>
              <a:off x="6487665" y="2367985"/>
              <a:ext cx="676638" cy="699296"/>
              <a:chOff x="6662475" y="2367985"/>
              <a:chExt cx="676638" cy="699296"/>
            </a:xfrm>
          </p:grpSpPr>
          <p:sp>
            <p:nvSpPr>
              <p:cNvPr id="19" name="Google Shape;156;p19">
                <a:extLst>
                  <a:ext uri="{FF2B5EF4-FFF2-40B4-BE49-F238E27FC236}">
                    <a16:creationId xmlns:a16="http://schemas.microsoft.com/office/drawing/2014/main" id="{B2238C4B-4777-4194-960B-A537BAB8F730}"/>
                  </a:ext>
                </a:extLst>
              </p:cNvPr>
              <p:cNvSpPr/>
              <p:nvPr/>
            </p:nvSpPr>
            <p:spPr>
              <a:xfrm rot="21012506">
                <a:off x="6662475" y="2367985"/>
                <a:ext cx="676638" cy="676644"/>
              </a:xfrm>
              <a:custGeom>
                <a:avLst/>
                <a:gdLst/>
                <a:ahLst/>
                <a:cxnLst/>
                <a:rect l="l" t="t" r="r" b="b"/>
                <a:pathLst>
                  <a:path w="17683" h="17682" fill="none" extrusionOk="0">
                    <a:moveTo>
                      <a:pt x="11472" y="17292"/>
                    </a:moveTo>
                    <a:lnTo>
                      <a:pt x="11472" y="12153"/>
                    </a:lnTo>
                    <a:lnTo>
                      <a:pt x="16416" y="7209"/>
                    </a:lnTo>
                    <a:lnTo>
                      <a:pt x="16416" y="7209"/>
                    </a:lnTo>
                    <a:lnTo>
                      <a:pt x="16562" y="7063"/>
                    </a:lnTo>
                    <a:lnTo>
                      <a:pt x="16684" y="6868"/>
                    </a:lnTo>
                    <a:lnTo>
                      <a:pt x="16830" y="6674"/>
                    </a:lnTo>
                    <a:lnTo>
                      <a:pt x="16927" y="6479"/>
                    </a:lnTo>
                    <a:lnTo>
                      <a:pt x="17146" y="6040"/>
                    </a:lnTo>
                    <a:lnTo>
                      <a:pt x="17317" y="5553"/>
                    </a:lnTo>
                    <a:lnTo>
                      <a:pt x="17439" y="5042"/>
                    </a:lnTo>
                    <a:lnTo>
                      <a:pt x="17560" y="4506"/>
                    </a:lnTo>
                    <a:lnTo>
                      <a:pt x="17633" y="3970"/>
                    </a:lnTo>
                    <a:lnTo>
                      <a:pt x="17658" y="3434"/>
                    </a:lnTo>
                    <a:lnTo>
                      <a:pt x="17682" y="2898"/>
                    </a:lnTo>
                    <a:lnTo>
                      <a:pt x="17682" y="2411"/>
                    </a:lnTo>
                    <a:lnTo>
                      <a:pt x="17658" y="1949"/>
                    </a:lnTo>
                    <a:lnTo>
                      <a:pt x="17609" y="1510"/>
                    </a:lnTo>
                    <a:lnTo>
                      <a:pt x="17536" y="1145"/>
                    </a:lnTo>
                    <a:lnTo>
                      <a:pt x="17463" y="828"/>
                    </a:lnTo>
                    <a:lnTo>
                      <a:pt x="17366" y="585"/>
                    </a:lnTo>
                    <a:lnTo>
                      <a:pt x="17292" y="487"/>
                    </a:lnTo>
                    <a:lnTo>
                      <a:pt x="17244" y="439"/>
                    </a:lnTo>
                    <a:lnTo>
                      <a:pt x="17244" y="439"/>
                    </a:lnTo>
                    <a:lnTo>
                      <a:pt x="17195" y="390"/>
                    </a:lnTo>
                    <a:lnTo>
                      <a:pt x="17098" y="317"/>
                    </a:lnTo>
                    <a:lnTo>
                      <a:pt x="16854" y="219"/>
                    </a:lnTo>
                    <a:lnTo>
                      <a:pt x="16537" y="146"/>
                    </a:lnTo>
                    <a:lnTo>
                      <a:pt x="16172" y="73"/>
                    </a:lnTo>
                    <a:lnTo>
                      <a:pt x="15734" y="25"/>
                    </a:lnTo>
                    <a:lnTo>
                      <a:pt x="15271" y="0"/>
                    </a:lnTo>
                    <a:lnTo>
                      <a:pt x="14784" y="0"/>
                    </a:lnTo>
                    <a:lnTo>
                      <a:pt x="14248" y="25"/>
                    </a:lnTo>
                    <a:lnTo>
                      <a:pt x="13712" y="49"/>
                    </a:lnTo>
                    <a:lnTo>
                      <a:pt x="13176" y="122"/>
                    </a:lnTo>
                    <a:lnTo>
                      <a:pt x="12641" y="244"/>
                    </a:lnTo>
                    <a:lnTo>
                      <a:pt x="12129" y="366"/>
                    </a:lnTo>
                    <a:lnTo>
                      <a:pt x="11642" y="536"/>
                    </a:lnTo>
                    <a:lnTo>
                      <a:pt x="11204" y="755"/>
                    </a:lnTo>
                    <a:lnTo>
                      <a:pt x="10985" y="853"/>
                    </a:lnTo>
                    <a:lnTo>
                      <a:pt x="10814" y="999"/>
                    </a:lnTo>
                    <a:lnTo>
                      <a:pt x="10619" y="1121"/>
                    </a:lnTo>
                    <a:lnTo>
                      <a:pt x="10473" y="1267"/>
                    </a:lnTo>
                    <a:lnTo>
                      <a:pt x="5529" y="6211"/>
                    </a:lnTo>
                    <a:lnTo>
                      <a:pt x="390" y="6211"/>
                    </a:lnTo>
                    <a:lnTo>
                      <a:pt x="390" y="6211"/>
                    </a:lnTo>
                    <a:lnTo>
                      <a:pt x="244" y="6235"/>
                    </a:lnTo>
                    <a:lnTo>
                      <a:pt x="147" y="6259"/>
                    </a:lnTo>
                    <a:lnTo>
                      <a:pt x="49" y="6308"/>
                    </a:lnTo>
                    <a:lnTo>
                      <a:pt x="0" y="6381"/>
                    </a:lnTo>
                    <a:lnTo>
                      <a:pt x="0" y="6454"/>
                    </a:lnTo>
                    <a:lnTo>
                      <a:pt x="25" y="6552"/>
                    </a:lnTo>
                    <a:lnTo>
                      <a:pt x="74" y="6649"/>
                    </a:lnTo>
                    <a:lnTo>
                      <a:pt x="171" y="6771"/>
                    </a:lnTo>
                    <a:lnTo>
                      <a:pt x="2582" y="9158"/>
                    </a:lnTo>
                    <a:lnTo>
                      <a:pt x="2265" y="9474"/>
                    </a:lnTo>
                    <a:lnTo>
                      <a:pt x="950" y="9718"/>
                    </a:lnTo>
                    <a:lnTo>
                      <a:pt x="950" y="9718"/>
                    </a:lnTo>
                    <a:lnTo>
                      <a:pt x="804" y="9767"/>
                    </a:lnTo>
                    <a:lnTo>
                      <a:pt x="682" y="9815"/>
                    </a:lnTo>
                    <a:lnTo>
                      <a:pt x="609" y="9913"/>
                    </a:lnTo>
                    <a:lnTo>
                      <a:pt x="561" y="9986"/>
                    </a:lnTo>
                    <a:lnTo>
                      <a:pt x="561" y="10083"/>
                    </a:lnTo>
                    <a:lnTo>
                      <a:pt x="585" y="10205"/>
                    </a:lnTo>
                    <a:lnTo>
                      <a:pt x="634" y="10302"/>
                    </a:lnTo>
                    <a:lnTo>
                      <a:pt x="731" y="10424"/>
                    </a:lnTo>
                    <a:lnTo>
                      <a:pt x="7258" y="16951"/>
                    </a:lnTo>
                    <a:lnTo>
                      <a:pt x="7258" y="16951"/>
                    </a:lnTo>
                    <a:lnTo>
                      <a:pt x="7380" y="17049"/>
                    </a:lnTo>
                    <a:lnTo>
                      <a:pt x="7477" y="17097"/>
                    </a:lnTo>
                    <a:lnTo>
                      <a:pt x="7599" y="17122"/>
                    </a:lnTo>
                    <a:lnTo>
                      <a:pt x="7697" y="17122"/>
                    </a:lnTo>
                    <a:lnTo>
                      <a:pt x="7770" y="17073"/>
                    </a:lnTo>
                    <a:lnTo>
                      <a:pt x="7867" y="17000"/>
                    </a:lnTo>
                    <a:lnTo>
                      <a:pt x="7916" y="16878"/>
                    </a:lnTo>
                    <a:lnTo>
                      <a:pt x="7965" y="16732"/>
                    </a:lnTo>
                    <a:lnTo>
                      <a:pt x="8208" y="15417"/>
                    </a:lnTo>
                    <a:lnTo>
                      <a:pt x="8525" y="15100"/>
                    </a:lnTo>
                    <a:lnTo>
                      <a:pt x="10911" y="17511"/>
                    </a:lnTo>
                    <a:lnTo>
                      <a:pt x="10911" y="17511"/>
                    </a:lnTo>
                    <a:lnTo>
                      <a:pt x="11033" y="17609"/>
                    </a:lnTo>
                    <a:lnTo>
                      <a:pt x="11131" y="17658"/>
                    </a:lnTo>
                    <a:lnTo>
                      <a:pt x="11228" y="17682"/>
                    </a:lnTo>
                    <a:lnTo>
                      <a:pt x="11301" y="17682"/>
                    </a:lnTo>
                    <a:lnTo>
                      <a:pt x="11374" y="17633"/>
                    </a:lnTo>
                    <a:lnTo>
                      <a:pt x="11423" y="17536"/>
                    </a:lnTo>
                    <a:lnTo>
                      <a:pt x="11447" y="17438"/>
                    </a:lnTo>
                    <a:lnTo>
                      <a:pt x="11472" y="17292"/>
                    </a:lnTo>
                    <a:lnTo>
                      <a:pt x="11472" y="17292"/>
                    </a:lnTo>
                    <a:close/>
                    <a:moveTo>
                      <a:pt x="6162" y="12202"/>
                    </a:moveTo>
                    <a:lnTo>
                      <a:pt x="6162" y="12202"/>
                    </a:lnTo>
                    <a:lnTo>
                      <a:pt x="6089" y="12275"/>
                    </a:lnTo>
                    <a:lnTo>
                      <a:pt x="6016" y="12324"/>
                    </a:lnTo>
                    <a:lnTo>
                      <a:pt x="5919" y="12348"/>
                    </a:lnTo>
                    <a:lnTo>
                      <a:pt x="5821" y="12348"/>
                    </a:lnTo>
                    <a:lnTo>
                      <a:pt x="5724" y="12348"/>
                    </a:lnTo>
                    <a:lnTo>
                      <a:pt x="5626" y="12324"/>
                    </a:lnTo>
                    <a:lnTo>
                      <a:pt x="5553" y="12275"/>
                    </a:lnTo>
                    <a:lnTo>
                      <a:pt x="5480" y="12202"/>
                    </a:lnTo>
                    <a:lnTo>
                      <a:pt x="5480" y="12202"/>
                    </a:lnTo>
                    <a:lnTo>
                      <a:pt x="5407" y="12129"/>
                    </a:lnTo>
                    <a:lnTo>
                      <a:pt x="5359" y="12056"/>
                    </a:lnTo>
                    <a:lnTo>
                      <a:pt x="5334" y="11959"/>
                    </a:lnTo>
                    <a:lnTo>
                      <a:pt x="5334" y="11861"/>
                    </a:lnTo>
                    <a:lnTo>
                      <a:pt x="5334" y="11764"/>
                    </a:lnTo>
                    <a:lnTo>
                      <a:pt x="5359" y="11666"/>
                    </a:lnTo>
                    <a:lnTo>
                      <a:pt x="5407" y="11593"/>
                    </a:lnTo>
                    <a:lnTo>
                      <a:pt x="5480" y="11520"/>
                    </a:lnTo>
                    <a:lnTo>
                      <a:pt x="8013" y="8987"/>
                    </a:lnTo>
                    <a:lnTo>
                      <a:pt x="8013" y="8987"/>
                    </a:lnTo>
                    <a:lnTo>
                      <a:pt x="8086" y="8939"/>
                    </a:lnTo>
                    <a:lnTo>
                      <a:pt x="8159" y="8890"/>
                    </a:lnTo>
                    <a:lnTo>
                      <a:pt x="8257" y="8865"/>
                    </a:lnTo>
                    <a:lnTo>
                      <a:pt x="8354" y="8841"/>
                    </a:lnTo>
                    <a:lnTo>
                      <a:pt x="8452" y="8865"/>
                    </a:lnTo>
                    <a:lnTo>
                      <a:pt x="8525" y="8890"/>
                    </a:lnTo>
                    <a:lnTo>
                      <a:pt x="8622" y="8939"/>
                    </a:lnTo>
                    <a:lnTo>
                      <a:pt x="8695" y="8987"/>
                    </a:lnTo>
                    <a:lnTo>
                      <a:pt x="8695" y="8987"/>
                    </a:lnTo>
                    <a:lnTo>
                      <a:pt x="8744" y="9060"/>
                    </a:lnTo>
                    <a:lnTo>
                      <a:pt x="8793" y="9158"/>
                    </a:lnTo>
                    <a:lnTo>
                      <a:pt x="8817" y="9231"/>
                    </a:lnTo>
                    <a:lnTo>
                      <a:pt x="8841" y="9328"/>
                    </a:lnTo>
                    <a:lnTo>
                      <a:pt x="8817" y="9426"/>
                    </a:lnTo>
                    <a:lnTo>
                      <a:pt x="8793" y="9523"/>
                    </a:lnTo>
                    <a:lnTo>
                      <a:pt x="8744" y="9596"/>
                    </a:lnTo>
                    <a:lnTo>
                      <a:pt x="8695" y="9669"/>
                    </a:lnTo>
                    <a:lnTo>
                      <a:pt x="6162" y="12202"/>
                    </a:lnTo>
                    <a:close/>
                    <a:moveTo>
                      <a:pt x="13396" y="7307"/>
                    </a:moveTo>
                    <a:lnTo>
                      <a:pt x="13396" y="7307"/>
                    </a:lnTo>
                    <a:lnTo>
                      <a:pt x="13274" y="7404"/>
                    </a:lnTo>
                    <a:lnTo>
                      <a:pt x="13152" y="7477"/>
                    </a:lnTo>
                    <a:lnTo>
                      <a:pt x="13006" y="7526"/>
                    </a:lnTo>
                    <a:lnTo>
                      <a:pt x="12836" y="7550"/>
                    </a:lnTo>
                    <a:lnTo>
                      <a:pt x="12689" y="7526"/>
                    </a:lnTo>
                    <a:lnTo>
                      <a:pt x="12543" y="7477"/>
                    </a:lnTo>
                    <a:lnTo>
                      <a:pt x="12421" y="7404"/>
                    </a:lnTo>
                    <a:lnTo>
                      <a:pt x="12300" y="7307"/>
                    </a:lnTo>
                    <a:lnTo>
                      <a:pt x="10376" y="5383"/>
                    </a:lnTo>
                    <a:lnTo>
                      <a:pt x="10376" y="5383"/>
                    </a:lnTo>
                    <a:lnTo>
                      <a:pt x="10278" y="5261"/>
                    </a:lnTo>
                    <a:lnTo>
                      <a:pt x="10205" y="5139"/>
                    </a:lnTo>
                    <a:lnTo>
                      <a:pt x="10156" y="4993"/>
                    </a:lnTo>
                    <a:lnTo>
                      <a:pt x="10132" y="4847"/>
                    </a:lnTo>
                    <a:lnTo>
                      <a:pt x="10156" y="4676"/>
                    </a:lnTo>
                    <a:lnTo>
                      <a:pt x="10205" y="4530"/>
                    </a:lnTo>
                    <a:lnTo>
                      <a:pt x="10278" y="4408"/>
                    </a:lnTo>
                    <a:lnTo>
                      <a:pt x="10376" y="4287"/>
                    </a:lnTo>
                    <a:lnTo>
                      <a:pt x="10376" y="4287"/>
                    </a:lnTo>
                    <a:lnTo>
                      <a:pt x="11326" y="3313"/>
                    </a:lnTo>
                    <a:lnTo>
                      <a:pt x="11326" y="3313"/>
                    </a:lnTo>
                    <a:lnTo>
                      <a:pt x="11496" y="3166"/>
                    </a:lnTo>
                    <a:lnTo>
                      <a:pt x="11666" y="3045"/>
                    </a:lnTo>
                    <a:lnTo>
                      <a:pt x="11861" y="2947"/>
                    </a:lnTo>
                    <a:lnTo>
                      <a:pt x="12032" y="2850"/>
                    </a:lnTo>
                    <a:lnTo>
                      <a:pt x="12227" y="2777"/>
                    </a:lnTo>
                    <a:lnTo>
                      <a:pt x="12446" y="2728"/>
                    </a:lnTo>
                    <a:lnTo>
                      <a:pt x="12641" y="2704"/>
                    </a:lnTo>
                    <a:lnTo>
                      <a:pt x="12836" y="2704"/>
                    </a:lnTo>
                    <a:lnTo>
                      <a:pt x="13055" y="2704"/>
                    </a:lnTo>
                    <a:lnTo>
                      <a:pt x="13250" y="2728"/>
                    </a:lnTo>
                    <a:lnTo>
                      <a:pt x="13469" y="2777"/>
                    </a:lnTo>
                    <a:lnTo>
                      <a:pt x="13664" y="2850"/>
                    </a:lnTo>
                    <a:lnTo>
                      <a:pt x="13834" y="2947"/>
                    </a:lnTo>
                    <a:lnTo>
                      <a:pt x="14029" y="3045"/>
                    </a:lnTo>
                    <a:lnTo>
                      <a:pt x="14199" y="3166"/>
                    </a:lnTo>
                    <a:lnTo>
                      <a:pt x="14370" y="3313"/>
                    </a:lnTo>
                    <a:lnTo>
                      <a:pt x="14370" y="3313"/>
                    </a:lnTo>
                    <a:lnTo>
                      <a:pt x="14516" y="3483"/>
                    </a:lnTo>
                    <a:lnTo>
                      <a:pt x="14638" y="3653"/>
                    </a:lnTo>
                    <a:lnTo>
                      <a:pt x="14735" y="3848"/>
                    </a:lnTo>
                    <a:lnTo>
                      <a:pt x="14833" y="4019"/>
                    </a:lnTo>
                    <a:lnTo>
                      <a:pt x="14906" y="4214"/>
                    </a:lnTo>
                    <a:lnTo>
                      <a:pt x="14954" y="4433"/>
                    </a:lnTo>
                    <a:lnTo>
                      <a:pt x="14979" y="4628"/>
                    </a:lnTo>
                    <a:lnTo>
                      <a:pt x="14979" y="4847"/>
                    </a:lnTo>
                    <a:lnTo>
                      <a:pt x="14979" y="5042"/>
                    </a:lnTo>
                    <a:lnTo>
                      <a:pt x="14954" y="5237"/>
                    </a:lnTo>
                    <a:lnTo>
                      <a:pt x="14906" y="5456"/>
                    </a:lnTo>
                    <a:lnTo>
                      <a:pt x="14833" y="5651"/>
                    </a:lnTo>
                    <a:lnTo>
                      <a:pt x="14735" y="5821"/>
                    </a:lnTo>
                    <a:lnTo>
                      <a:pt x="14638" y="6016"/>
                    </a:lnTo>
                    <a:lnTo>
                      <a:pt x="14516" y="6186"/>
                    </a:lnTo>
                    <a:lnTo>
                      <a:pt x="14370" y="6357"/>
                    </a:lnTo>
                    <a:lnTo>
                      <a:pt x="14370" y="6357"/>
                    </a:lnTo>
                    <a:lnTo>
                      <a:pt x="13396" y="7307"/>
                    </a:lnTo>
                    <a:lnTo>
                      <a:pt x="13396" y="7307"/>
                    </a:lnTo>
                    <a:close/>
                  </a:path>
                </a:pathLst>
              </a:custGeom>
              <a:noFill/>
              <a:ln w="19050" cap="rnd" cmpd="sng">
                <a:solidFill>
                  <a:srgbClr val="00206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157;p19">
                <a:extLst>
                  <a:ext uri="{FF2B5EF4-FFF2-40B4-BE49-F238E27FC236}">
                    <a16:creationId xmlns:a16="http://schemas.microsoft.com/office/drawing/2014/main" id="{AB1E580E-DE97-46D8-88BA-AFFCBE58E9C1}"/>
                  </a:ext>
                </a:extLst>
              </p:cNvPr>
              <p:cNvSpPr/>
              <p:nvPr/>
            </p:nvSpPr>
            <p:spPr>
              <a:xfrm rot="21012506">
                <a:off x="6738915" y="2942198"/>
                <a:ext cx="111887" cy="111894"/>
              </a:xfrm>
              <a:custGeom>
                <a:avLst/>
                <a:gdLst/>
                <a:ahLst/>
                <a:cxnLst/>
                <a:rect l="l" t="t" r="r" b="b"/>
                <a:pathLst>
                  <a:path w="2924" h="2924" fill="none" extrusionOk="0">
                    <a:moveTo>
                      <a:pt x="2656" y="269"/>
                    </a:moveTo>
                    <a:lnTo>
                      <a:pt x="2656" y="269"/>
                    </a:lnTo>
                    <a:lnTo>
                      <a:pt x="2509" y="147"/>
                    </a:lnTo>
                    <a:lnTo>
                      <a:pt x="2363" y="74"/>
                    </a:lnTo>
                    <a:lnTo>
                      <a:pt x="2193" y="25"/>
                    </a:lnTo>
                    <a:lnTo>
                      <a:pt x="2022" y="1"/>
                    </a:lnTo>
                    <a:lnTo>
                      <a:pt x="1852" y="25"/>
                    </a:lnTo>
                    <a:lnTo>
                      <a:pt x="1681" y="74"/>
                    </a:lnTo>
                    <a:lnTo>
                      <a:pt x="1511" y="147"/>
                    </a:lnTo>
                    <a:lnTo>
                      <a:pt x="1365" y="269"/>
                    </a:lnTo>
                    <a:lnTo>
                      <a:pt x="1365" y="269"/>
                    </a:lnTo>
                    <a:lnTo>
                      <a:pt x="1219" y="488"/>
                    </a:lnTo>
                    <a:lnTo>
                      <a:pt x="999" y="829"/>
                    </a:lnTo>
                    <a:lnTo>
                      <a:pt x="561" y="1730"/>
                    </a:lnTo>
                    <a:lnTo>
                      <a:pt x="171" y="2558"/>
                    </a:lnTo>
                    <a:lnTo>
                      <a:pt x="1" y="2924"/>
                    </a:lnTo>
                    <a:lnTo>
                      <a:pt x="1" y="2924"/>
                    </a:lnTo>
                    <a:lnTo>
                      <a:pt x="366" y="2753"/>
                    </a:lnTo>
                    <a:lnTo>
                      <a:pt x="1194" y="2363"/>
                    </a:lnTo>
                    <a:lnTo>
                      <a:pt x="2095" y="1925"/>
                    </a:lnTo>
                    <a:lnTo>
                      <a:pt x="2436" y="1706"/>
                    </a:lnTo>
                    <a:lnTo>
                      <a:pt x="2656" y="1560"/>
                    </a:lnTo>
                    <a:lnTo>
                      <a:pt x="2656" y="1560"/>
                    </a:lnTo>
                    <a:lnTo>
                      <a:pt x="2777" y="1414"/>
                    </a:lnTo>
                    <a:lnTo>
                      <a:pt x="2850" y="1243"/>
                    </a:lnTo>
                    <a:lnTo>
                      <a:pt x="2899" y="1073"/>
                    </a:lnTo>
                    <a:lnTo>
                      <a:pt x="2923" y="902"/>
                    </a:lnTo>
                    <a:lnTo>
                      <a:pt x="2899" y="732"/>
                    </a:lnTo>
                    <a:lnTo>
                      <a:pt x="2850" y="561"/>
                    </a:lnTo>
                    <a:lnTo>
                      <a:pt x="2777" y="415"/>
                    </a:lnTo>
                    <a:lnTo>
                      <a:pt x="2656" y="269"/>
                    </a:lnTo>
                    <a:lnTo>
                      <a:pt x="2656" y="269"/>
                    </a:lnTo>
                    <a:close/>
                  </a:path>
                </a:pathLst>
              </a:custGeom>
              <a:noFill/>
              <a:ln w="19050" cap="rnd" cmpd="sng">
                <a:solidFill>
                  <a:srgbClr val="00206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158;p19">
                <a:extLst>
                  <a:ext uri="{FF2B5EF4-FFF2-40B4-BE49-F238E27FC236}">
                    <a16:creationId xmlns:a16="http://schemas.microsoft.com/office/drawing/2014/main" id="{C7DE1696-F536-427D-B6B1-2AD2ADC0D895}"/>
                  </a:ext>
                </a:extLst>
              </p:cNvPr>
              <p:cNvSpPr/>
              <p:nvPr/>
            </p:nvSpPr>
            <p:spPr>
              <a:xfrm rot="21012506">
                <a:off x="6832303" y="2995453"/>
                <a:ext cx="71823" cy="71828"/>
              </a:xfrm>
              <a:custGeom>
                <a:avLst/>
                <a:gdLst/>
                <a:ahLst/>
                <a:cxnLst/>
                <a:rect l="l" t="t" r="r" b="b"/>
                <a:pathLst>
                  <a:path w="1877" h="1877" fill="none" extrusionOk="0">
                    <a:moveTo>
                      <a:pt x="1657" y="244"/>
                    </a:moveTo>
                    <a:lnTo>
                      <a:pt x="1657" y="244"/>
                    </a:lnTo>
                    <a:lnTo>
                      <a:pt x="1535" y="147"/>
                    </a:lnTo>
                    <a:lnTo>
                      <a:pt x="1413" y="74"/>
                    </a:lnTo>
                    <a:lnTo>
                      <a:pt x="1267" y="25"/>
                    </a:lnTo>
                    <a:lnTo>
                      <a:pt x="1121" y="1"/>
                    </a:lnTo>
                    <a:lnTo>
                      <a:pt x="975" y="25"/>
                    </a:lnTo>
                    <a:lnTo>
                      <a:pt x="829" y="74"/>
                    </a:lnTo>
                    <a:lnTo>
                      <a:pt x="707" y="147"/>
                    </a:lnTo>
                    <a:lnTo>
                      <a:pt x="585" y="244"/>
                    </a:lnTo>
                    <a:lnTo>
                      <a:pt x="585" y="244"/>
                    </a:lnTo>
                    <a:lnTo>
                      <a:pt x="464" y="391"/>
                    </a:lnTo>
                    <a:lnTo>
                      <a:pt x="366" y="610"/>
                    </a:lnTo>
                    <a:lnTo>
                      <a:pt x="269" y="878"/>
                    </a:lnTo>
                    <a:lnTo>
                      <a:pt x="171" y="1170"/>
                    </a:lnTo>
                    <a:lnTo>
                      <a:pt x="50" y="1681"/>
                    </a:lnTo>
                    <a:lnTo>
                      <a:pt x="1" y="1876"/>
                    </a:lnTo>
                    <a:lnTo>
                      <a:pt x="1" y="1876"/>
                    </a:lnTo>
                    <a:lnTo>
                      <a:pt x="220" y="1852"/>
                    </a:lnTo>
                    <a:lnTo>
                      <a:pt x="731" y="1706"/>
                    </a:lnTo>
                    <a:lnTo>
                      <a:pt x="999" y="1633"/>
                    </a:lnTo>
                    <a:lnTo>
                      <a:pt x="1267" y="1535"/>
                    </a:lnTo>
                    <a:lnTo>
                      <a:pt x="1511" y="1413"/>
                    </a:lnTo>
                    <a:lnTo>
                      <a:pt x="1657" y="1316"/>
                    </a:lnTo>
                    <a:lnTo>
                      <a:pt x="1657" y="1316"/>
                    </a:lnTo>
                    <a:lnTo>
                      <a:pt x="1754" y="1194"/>
                    </a:lnTo>
                    <a:lnTo>
                      <a:pt x="1827" y="1048"/>
                    </a:lnTo>
                    <a:lnTo>
                      <a:pt x="1876" y="926"/>
                    </a:lnTo>
                    <a:lnTo>
                      <a:pt x="1876" y="780"/>
                    </a:lnTo>
                    <a:lnTo>
                      <a:pt x="1876" y="634"/>
                    </a:lnTo>
                    <a:lnTo>
                      <a:pt x="1827" y="488"/>
                    </a:lnTo>
                    <a:lnTo>
                      <a:pt x="1754" y="366"/>
                    </a:lnTo>
                    <a:lnTo>
                      <a:pt x="1657" y="244"/>
                    </a:lnTo>
                    <a:lnTo>
                      <a:pt x="1657" y="244"/>
                    </a:lnTo>
                    <a:close/>
                  </a:path>
                </a:pathLst>
              </a:custGeom>
              <a:noFill/>
              <a:ln w="19050" cap="rnd" cmpd="sng">
                <a:solidFill>
                  <a:srgbClr val="00206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159;p19">
                <a:extLst>
                  <a:ext uri="{FF2B5EF4-FFF2-40B4-BE49-F238E27FC236}">
                    <a16:creationId xmlns:a16="http://schemas.microsoft.com/office/drawing/2014/main" id="{3C79F4B5-8E76-4B72-A7CE-14FF3C8C66A3}"/>
                  </a:ext>
                </a:extLst>
              </p:cNvPr>
              <p:cNvSpPr/>
              <p:nvPr/>
            </p:nvSpPr>
            <p:spPr>
              <a:xfrm rot="21012506">
                <a:off x="6703103" y="2904283"/>
                <a:ext cx="71785" cy="71790"/>
              </a:xfrm>
              <a:custGeom>
                <a:avLst/>
                <a:gdLst/>
                <a:ahLst/>
                <a:cxnLst/>
                <a:rect l="l" t="t" r="r" b="b"/>
                <a:pathLst>
                  <a:path w="1876" h="1876" fill="none" extrusionOk="0">
                    <a:moveTo>
                      <a:pt x="1632" y="219"/>
                    </a:moveTo>
                    <a:lnTo>
                      <a:pt x="1632" y="219"/>
                    </a:lnTo>
                    <a:lnTo>
                      <a:pt x="1510" y="122"/>
                    </a:lnTo>
                    <a:lnTo>
                      <a:pt x="1388" y="49"/>
                    </a:lnTo>
                    <a:lnTo>
                      <a:pt x="1242" y="0"/>
                    </a:lnTo>
                    <a:lnTo>
                      <a:pt x="1096" y="0"/>
                    </a:lnTo>
                    <a:lnTo>
                      <a:pt x="950" y="0"/>
                    </a:lnTo>
                    <a:lnTo>
                      <a:pt x="828" y="49"/>
                    </a:lnTo>
                    <a:lnTo>
                      <a:pt x="682" y="122"/>
                    </a:lnTo>
                    <a:lnTo>
                      <a:pt x="560" y="219"/>
                    </a:lnTo>
                    <a:lnTo>
                      <a:pt x="560" y="219"/>
                    </a:lnTo>
                    <a:lnTo>
                      <a:pt x="463" y="366"/>
                    </a:lnTo>
                    <a:lnTo>
                      <a:pt x="341" y="609"/>
                    </a:lnTo>
                    <a:lnTo>
                      <a:pt x="244" y="877"/>
                    </a:lnTo>
                    <a:lnTo>
                      <a:pt x="171" y="1145"/>
                    </a:lnTo>
                    <a:lnTo>
                      <a:pt x="25" y="1656"/>
                    </a:lnTo>
                    <a:lnTo>
                      <a:pt x="0" y="1876"/>
                    </a:lnTo>
                    <a:lnTo>
                      <a:pt x="0" y="1876"/>
                    </a:lnTo>
                    <a:lnTo>
                      <a:pt x="195" y="1827"/>
                    </a:lnTo>
                    <a:lnTo>
                      <a:pt x="707" y="1705"/>
                    </a:lnTo>
                    <a:lnTo>
                      <a:pt x="999" y="1608"/>
                    </a:lnTo>
                    <a:lnTo>
                      <a:pt x="1267" y="1510"/>
                    </a:lnTo>
                    <a:lnTo>
                      <a:pt x="1486" y="1413"/>
                    </a:lnTo>
                    <a:lnTo>
                      <a:pt x="1632" y="1291"/>
                    </a:lnTo>
                    <a:lnTo>
                      <a:pt x="1632" y="1291"/>
                    </a:lnTo>
                    <a:lnTo>
                      <a:pt x="1729" y="1169"/>
                    </a:lnTo>
                    <a:lnTo>
                      <a:pt x="1802" y="1048"/>
                    </a:lnTo>
                    <a:lnTo>
                      <a:pt x="1851" y="901"/>
                    </a:lnTo>
                    <a:lnTo>
                      <a:pt x="1876" y="755"/>
                    </a:lnTo>
                    <a:lnTo>
                      <a:pt x="1851" y="609"/>
                    </a:lnTo>
                    <a:lnTo>
                      <a:pt x="1802" y="463"/>
                    </a:lnTo>
                    <a:lnTo>
                      <a:pt x="1729" y="341"/>
                    </a:lnTo>
                    <a:lnTo>
                      <a:pt x="1632" y="219"/>
                    </a:lnTo>
                    <a:lnTo>
                      <a:pt x="1632" y="219"/>
                    </a:lnTo>
                    <a:close/>
                  </a:path>
                </a:pathLst>
              </a:custGeom>
              <a:noFill/>
              <a:ln w="19050" cap="rnd" cmpd="sng">
                <a:solidFill>
                  <a:srgbClr val="00206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2" name="Google Shape;160;p19">
              <a:extLst>
                <a:ext uri="{FF2B5EF4-FFF2-40B4-BE49-F238E27FC236}">
                  <a16:creationId xmlns:a16="http://schemas.microsoft.com/office/drawing/2014/main" id="{013E9E94-9D8E-4684-ADE5-5EFAE0568734}"/>
                </a:ext>
              </a:extLst>
            </p:cNvPr>
            <p:cNvSpPr/>
            <p:nvPr/>
          </p:nvSpPr>
          <p:spPr>
            <a:xfrm>
              <a:off x="6190551" y="887713"/>
              <a:ext cx="257246" cy="245628"/>
            </a:xfrm>
            <a:custGeom>
              <a:avLst/>
              <a:gdLst/>
              <a:ahLst/>
              <a:cxnLst/>
              <a:rect l="l" t="t" r="r" b="b"/>
              <a:pathLst>
                <a:path w="15101" h="14419" fill="none" extrusionOk="0">
                  <a:moveTo>
                    <a:pt x="7234" y="293"/>
                  </a:moveTo>
                  <a:lnTo>
                    <a:pt x="7234" y="293"/>
                  </a:lnTo>
                  <a:lnTo>
                    <a:pt x="7307" y="171"/>
                  </a:lnTo>
                  <a:lnTo>
                    <a:pt x="7380" y="74"/>
                  </a:lnTo>
                  <a:lnTo>
                    <a:pt x="7477" y="25"/>
                  </a:lnTo>
                  <a:lnTo>
                    <a:pt x="7550" y="1"/>
                  </a:lnTo>
                  <a:lnTo>
                    <a:pt x="7623" y="25"/>
                  </a:lnTo>
                  <a:lnTo>
                    <a:pt x="7721" y="74"/>
                  </a:lnTo>
                  <a:lnTo>
                    <a:pt x="7794" y="171"/>
                  </a:lnTo>
                  <a:lnTo>
                    <a:pt x="7867" y="293"/>
                  </a:lnTo>
                  <a:lnTo>
                    <a:pt x="9523" y="4092"/>
                  </a:lnTo>
                  <a:lnTo>
                    <a:pt x="9523" y="4092"/>
                  </a:lnTo>
                  <a:lnTo>
                    <a:pt x="9596" y="4214"/>
                  </a:lnTo>
                  <a:lnTo>
                    <a:pt x="9718" y="4360"/>
                  </a:lnTo>
                  <a:lnTo>
                    <a:pt x="9840" y="4482"/>
                  </a:lnTo>
                  <a:lnTo>
                    <a:pt x="9986" y="4604"/>
                  </a:lnTo>
                  <a:lnTo>
                    <a:pt x="10132" y="4701"/>
                  </a:lnTo>
                  <a:lnTo>
                    <a:pt x="10302" y="4774"/>
                  </a:lnTo>
                  <a:lnTo>
                    <a:pt x="10449" y="4847"/>
                  </a:lnTo>
                  <a:lnTo>
                    <a:pt x="10619" y="4872"/>
                  </a:lnTo>
                  <a:lnTo>
                    <a:pt x="14711" y="5286"/>
                  </a:lnTo>
                  <a:lnTo>
                    <a:pt x="14711" y="5286"/>
                  </a:lnTo>
                  <a:lnTo>
                    <a:pt x="14857" y="5310"/>
                  </a:lnTo>
                  <a:lnTo>
                    <a:pt x="14979" y="5359"/>
                  </a:lnTo>
                  <a:lnTo>
                    <a:pt x="15052" y="5407"/>
                  </a:lnTo>
                  <a:lnTo>
                    <a:pt x="15100" y="5505"/>
                  </a:lnTo>
                  <a:lnTo>
                    <a:pt x="15100" y="5578"/>
                  </a:lnTo>
                  <a:lnTo>
                    <a:pt x="15076" y="5675"/>
                  </a:lnTo>
                  <a:lnTo>
                    <a:pt x="15027" y="5773"/>
                  </a:lnTo>
                  <a:lnTo>
                    <a:pt x="14906" y="5895"/>
                  </a:lnTo>
                  <a:lnTo>
                    <a:pt x="11837" y="8622"/>
                  </a:lnTo>
                  <a:lnTo>
                    <a:pt x="11837" y="8622"/>
                  </a:lnTo>
                  <a:lnTo>
                    <a:pt x="11715" y="8744"/>
                  </a:lnTo>
                  <a:lnTo>
                    <a:pt x="11618" y="8890"/>
                  </a:lnTo>
                  <a:lnTo>
                    <a:pt x="11545" y="9061"/>
                  </a:lnTo>
                  <a:lnTo>
                    <a:pt x="11472" y="9231"/>
                  </a:lnTo>
                  <a:lnTo>
                    <a:pt x="11423" y="9402"/>
                  </a:lnTo>
                  <a:lnTo>
                    <a:pt x="11398" y="9572"/>
                  </a:lnTo>
                  <a:lnTo>
                    <a:pt x="11398" y="9743"/>
                  </a:lnTo>
                  <a:lnTo>
                    <a:pt x="11423" y="9913"/>
                  </a:lnTo>
                  <a:lnTo>
                    <a:pt x="12300" y="13956"/>
                  </a:lnTo>
                  <a:lnTo>
                    <a:pt x="12300" y="13956"/>
                  </a:lnTo>
                  <a:lnTo>
                    <a:pt x="12324" y="14102"/>
                  </a:lnTo>
                  <a:lnTo>
                    <a:pt x="12300" y="14200"/>
                  </a:lnTo>
                  <a:lnTo>
                    <a:pt x="12275" y="14297"/>
                  </a:lnTo>
                  <a:lnTo>
                    <a:pt x="12227" y="14370"/>
                  </a:lnTo>
                  <a:lnTo>
                    <a:pt x="12129" y="14394"/>
                  </a:lnTo>
                  <a:lnTo>
                    <a:pt x="12032" y="14419"/>
                  </a:lnTo>
                  <a:lnTo>
                    <a:pt x="11910" y="14370"/>
                  </a:lnTo>
                  <a:lnTo>
                    <a:pt x="11788" y="14321"/>
                  </a:lnTo>
                  <a:lnTo>
                    <a:pt x="8232" y="12227"/>
                  </a:lnTo>
                  <a:lnTo>
                    <a:pt x="8232" y="12227"/>
                  </a:lnTo>
                  <a:lnTo>
                    <a:pt x="8086" y="12154"/>
                  </a:lnTo>
                  <a:lnTo>
                    <a:pt x="7916" y="12105"/>
                  </a:lnTo>
                  <a:lnTo>
                    <a:pt x="7721" y="12081"/>
                  </a:lnTo>
                  <a:lnTo>
                    <a:pt x="7550" y="12081"/>
                  </a:lnTo>
                  <a:lnTo>
                    <a:pt x="7380" y="12081"/>
                  </a:lnTo>
                  <a:lnTo>
                    <a:pt x="7185" y="12105"/>
                  </a:lnTo>
                  <a:lnTo>
                    <a:pt x="7015" y="12154"/>
                  </a:lnTo>
                  <a:lnTo>
                    <a:pt x="6868" y="12227"/>
                  </a:lnTo>
                  <a:lnTo>
                    <a:pt x="3313" y="14321"/>
                  </a:lnTo>
                  <a:lnTo>
                    <a:pt x="3313" y="14321"/>
                  </a:lnTo>
                  <a:lnTo>
                    <a:pt x="3191" y="14370"/>
                  </a:lnTo>
                  <a:lnTo>
                    <a:pt x="3069" y="14419"/>
                  </a:lnTo>
                  <a:lnTo>
                    <a:pt x="2972" y="14394"/>
                  </a:lnTo>
                  <a:lnTo>
                    <a:pt x="2874" y="14370"/>
                  </a:lnTo>
                  <a:lnTo>
                    <a:pt x="2826" y="14297"/>
                  </a:lnTo>
                  <a:lnTo>
                    <a:pt x="2801" y="14200"/>
                  </a:lnTo>
                  <a:lnTo>
                    <a:pt x="2777" y="14102"/>
                  </a:lnTo>
                  <a:lnTo>
                    <a:pt x="2801" y="13956"/>
                  </a:lnTo>
                  <a:lnTo>
                    <a:pt x="3678" y="9913"/>
                  </a:lnTo>
                  <a:lnTo>
                    <a:pt x="3678" y="9913"/>
                  </a:lnTo>
                  <a:lnTo>
                    <a:pt x="3702" y="9743"/>
                  </a:lnTo>
                  <a:lnTo>
                    <a:pt x="3702" y="9572"/>
                  </a:lnTo>
                  <a:lnTo>
                    <a:pt x="3678" y="9402"/>
                  </a:lnTo>
                  <a:lnTo>
                    <a:pt x="3629" y="9231"/>
                  </a:lnTo>
                  <a:lnTo>
                    <a:pt x="3556" y="9061"/>
                  </a:lnTo>
                  <a:lnTo>
                    <a:pt x="3483" y="8890"/>
                  </a:lnTo>
                  <a:lnTo>
                    <a:pt x="3386" y="8744"/>
                  </a:lnTo>
                  <a:lnTo>
                    <a:pt x="3264" y="8622"/>
                  </a:lnTo>
                  <a:lnTo>
                    <a:pt x="195" y="5895"/>
                  </a:lnTo>
                  <a:lnTo>
                    <a:pt x="195" y="5895"/>
                  </a:lnTo>
                  <a:lnTo>
                    <a:pt x="73" y="5773"/>
                  </a:lnTo>
                  <a:lnTo>
                    <a:pt x="25" y="5675"/>
                  </a:lnTo>
                  <a:lnTo>
                    <a:pt x="0" y="5578"/>
                  </a:lnTo>
                  <a:lnTo>
                    <a:pt x="0" y="5505"/>
                  </a:lnTo>
                  <a:lnTo>
                    <a:pt x="49" y="5407"/>
                  </a:lnTo>
                  <a:lnTo>
                    <a:pt x="122" y="5359"/>
                  </a:lnTo>
                  <a:lnTo>
                    <a:pt x="244" y="5310"/>
                  </a:lnTo>
                  <a:lnTo>
                    <a:pt x="390" y="5286"/>
                  </a:lnTo>
                  <a:lnTo>
                    <a:pt x="4482" y="4872"/>
                  </a:lnTo>
                  <a:lnTo>
                    <a:pt x="4482" y="4872"/>
                  </a:lnTo>
                  <a:lnTo>
                    <a:pt x="4652" y="4847"/>
                  </a:lnTo>
                  <a:lnTo>
                    <a:pt x="4798" y="4774"/>
                  </a:lnTo>
                  <a:lnTo>
                    <a:pt x="4969" y="4701"/>
                  </a:lnTo>
                  <a:lnTo>
                    <a:pt x="5115" y="4604"/>
                  </a:lnTo>
                  <a:lnTo>
                    <a:pt x="5261" y="4482"/>
                  </a:lnTo>
                  <a:lnTo>
                    <a:pt x="5383" y="4360"/>
                  </a:lnTo>
                  <a:lnTo>
                    <a:pt x="5505" y="4214"/>
                  </a:lnTo>
                  <a:lnTo>
                    <a:pt x="5578" y="4092"/>
                  </a:lnTo>
                  <a:lnTo>
                    <a:pt x="7234" y="293"/>
                  </a:lnTo>
                  <a:close/>
                </a:path>
              </a:pathLst>
            </a:custGeom>
            <a:noFill/>
            <a:ln w="19050" cap="rnd" cmpd="sng">
              <a:solidFill>
                <a:srgbClr val="00206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61;p19">
              <a:extLst>
                <a:ext uri="{FF2B5EF4-FFF2-40B4-BE49-F238E27FC236}">
                  <a16:creationId xmlns:a16="http://schemas.microsoft.com/office/drawing/2014/main" id="{C6614450-26B5-4413-8092-DCFC8EEA765B}"/>
                </a:ext>
              </a:extLst>
            </p:cNvPr>
            <p:cNvSpPr/>
            <p:nvPr/>
          </p:nvSpPr>
          <p:spPr>
            <a:xfrm rot="2697415">
              <a:off x="7885794" y="2145273"/>
              <a:ext cx="390522" cy="372885"/>
            </a:xfrm>
            <a:custGeom>
              <a:avLst/>
              <a:gdLst/>
              <a:ahLst/>
              <a:cxnLst/>
              <a:rect l="l" t="t" r="r" b="b"/>
              <a:pathLst>
                <a:path w="15101" h="14419" fill="none" extrusionOk="0">
                  <a:moveTo>
                    <a:pt x="7234" y="293"/>
                  </a:moveTo>
                  <a:lnTo>
                    <a:pt x="7234" y="293"/>
                  </a:lnTo>
                  <a:lnTo>
                    <a:pt x="7307" y="171"/>
                  </a:lnTo>
                  <a:lnTo>
                    <a:pt x="7380" y="74"/>
                  </a:lnTo>
                  <a:lnTo>
                    <a:pt x="7477" y="25"/>
                  </a:lnTo>
                  <a:lnTo>
                    <a:pt x="7550" y="1"/>
                  </a:lnTo>
                  <a:lnTo>
                    <a:pt x="7623" y="25"/>
                  </a:lnTo>
                  <a:lnTo>
                    <a:pt x="7721" y="74"/>
                  </a:lnTo>
                  <a:lnTo>
                    <a:pt x="7794" y="171"/>
                  </a:lnTo>
                  <a:lnTo>
                    <a:pt x="7867" y="293"/>
                  </a:lnTo>
                  <a:lnTo>
                    <a:pt x="9523" y="4092"/>
                  </a:lnTo>
                  <a:lnTo>
                    <a:pt x="9523" y="4092"/>
                  </a:lnTo>
                  <a:lnTo>
                    <a:pt x="9596" y="4214"/>
                  </a:lnTo>
                  <a:lnTo>
                    <a:pt x="9718" y="4360"/>
                  </a:lnTo>
                  <a:lnTo>
                    <a:pt x="9840" y="4482"/>
                  </a:lnTo>
                  <a:lnTo>
                    <a:pt x="9986" y="4604"/>
                  </a:lnTo>
                  <a:lnTo>
                    <a:pt x="10132" y="4701"/>
                  </a:lnTo>
                  <a:lnTo>
                    <a:pt x="10302" y="4774"/>
                  </a:lnTo>
                  <a:lnTo>
                    <a:pt x="10449" y="4847"/>
                  </a:lnTo>
                  <a:lnTo>
                    <a:pt x="10619" y="4872"/>
                  </a:lnTo>
                  <a:lnTo>
                    <a:pt x="14711" y="5286"/>
                  </a:lnTo>
                  <a:lnTo>
                    <a:pt x="14711" y="5286"/>
                  </a:lnTo>
                  <a:lnTo>
                    <a:pt x="14857" y="5310"/>
                  </a:lnTo>
                  <a:lnTo>
                    <a:pt x="14979" y="5359"/>
                  </a:lnTo>
                  <a:lnTo>
                    <a:pt x="15052" y="5407"/>
                  </a:lnTo>
                  <a:lnTo>
                    <a:pt x="15100" y="5505"/>
                  </a:lnTo>
                  <a:lnTo>
                    <a:pt x="15100" y="5578"/>
                  </a:lnTo>
                  <a:lnTo>
                    <a:pt x="15076" y="5675"/>
                  </a:lnTo>
                  <a:lnTo>
                    <a:pt x="15027" y="5773"/>
                  </a:lnTo>
                  <a:lnTo>
                    <a:pt x="14906" y="5895"/>
                  </a:lnTo>
                  <a:lnTo>
                    <a:pt x="11837" y="8622"/>
                  </a:lnTo>
                  <a:lnTo>
                    <a:pt x="11837" y="8622"/>
                  </a:lnTo>
                  <a:lnTo>
                    <a:pt x="11715" y="8744"/>
                  </a:lnTo>
                  <a:lnTo>
                    <a:pt x="11618" y="8890"/>
                  </a:lnTo>
                  <a:lnTo>
                    <a:pt x="11545" y="9061"/>
                  </a:lnTo>
                  <a:lnTo>
                    <a:pt x="11472" y="9231"/>
                  </a:lnTo>
                  <a:lnTo>
                    <a:pt x="11423" y="9402"/>
                  </a:lnTo>
                  <a:lnTo>
                    <a:pt x="11398" y="9572"/>
                  </a:lnTo>
                  <a:lnTo>
                    <a:pt x="11398" y="9743"/>
                  </a:lnTo>
                  <a:lnTo>
                    <a:pt x="11423" y="9913"/>
                  </a:lnTo>
                  <a:lnTo>
                    <a:pt x="12300" y="13956"/>
                  </a:lnTo>
                  <a:lnTo>
                    <a:pt x="12300" y="13956"/>
                  </a:lnTo>
                  <a:lnTo>
                    <a:pt x="12324" y="14102"/>
                  </a:lnTo>
                  <a:lnTo>
                    <a:pt x="12300" y="14200"/>
                  </a:lnTo>
                  <a:lnTo>
                    <a:pt x="12275" y="14297"/>
                  </a:lnTo>
                  <a:lnTo>
                    <a:pt x="12227" y="14370"/>
                  </a:lnTo>
                  <a:lnTo>
                    <a:pt x="12129" y="14394"/>
                  </a:lnTo>
                  <a:lnTo>
                    <a:pt x="12032" y="14419"/>
                  </a:lnTo>
                  <a:lnTo>
                    <a:pt x="11910" y="14370"/>
                  </a:lnTo>
                  <a:lnTo>
                    <a:pt x="11788" y="14321"/>
                  </a:lnTo>
                  <a:lnTo>
                    <a:pt x="8232" y="12227"/>
                  </a:lnTo>
                  <a:lnTo>
                    <a:pt x="8232" y="12227"/>
                  </a:lnTo>
                  <a:lnTo>
                    <a:pt x="8086" y="12154"/>
                  </a:lnTo>
                  <a:lnTo>
                    <a:pt x="7916" y="12105"/>
                  </a:lnTo>
                  <a:lnTo>
                    <a:pt x="7721" y="12081"/>
                  </a:lnTo>
                  <a:lnTo>
                    <a:pt x="7550" y="12081"/>
                  </a:lnTo>
                  <a:lnTo>
                    <a:pt x="7380" y="12081"/>
                  </a:lnTo>
                  <a:lnTo>
                    <a:pt x="7185" y="12105"/>
                  </a:lnTo>
                  <a:lnTo>
                    <a:pt x="7015" y="12154"/>
                  </a:lnTo>
                  <a:lnTo>
                    <a:pt x="6868" y="12227"/>
                  </a:lnTo>
                  <a:lnTo>
                    <a:pt x="3313" y="14321"/>
                  </a:lnTo>
                  <a:lnTo>
                    <a:pt x="3313" y="14321"/>
                  </a:lnTo>
                  <a:lnTo>
                    <a:pt x="3191" y="14370"/>
                  </a:lnTo>
                  <a:lnTo>
                    <a:pt x="3069" y="14419"/>
                  </a:lnTo>
                  <a:lnTo>
                    <a:pt x="2972" y="14394"/>
                  </a:lnTo>
                  <a:lnTo>
                    <a:pt x="2874" y="14370"/>
                  </a:lnTo>
                  <a:lnTo>
                    <a:pt x="2826" y="14297"/>
                  </a:lnTo>
                  <a:lnTo>
                    <a:pt x="2801" y="14200"/>
                  </a:lnTo>
                  <a:lnTo>
                    <a:pt x="2777" y="14102"/>
                  </a:lnTo>
                  <a:lnTo>
                    <a:pt x="2801" y="13956"/>
                  </a:lnTo>
                  <a:lnTo>
                    <a:pt x="3678" y="9913"/>
                  </a:lnTo>
                  <a:lnTo>
                    <a:pt x="3678" y="9913"/>
                  </a:lnTo>
                  <a:lnTo>
                    <a:pt x="3702" y="9743"/>
                  </a:lnTo>
                  <a:lnTo>
                    <a:pt x="3702" y="9572"/>
                  </a:lnTo>
                  <a:lnTo>
                    <a:pt x="3678" y="9402"/>
                  </a:lnTo>
                  <a:lnTo>
                    <a:pt x="3629" y="9231"/>
                  </a:lnTo>
                  <a:lnTo>
                    <a:pt x="3556" y="9061"/>
                  </a:lnTo>
                  <a:lnTo>
                    <a:pt x="3483" y="8890"/>
                  </a:lnTo>
                  <a:lnTo>
                    <a:pt x="3386" y="8744"/>
                  </a:lnTo>
                  <a:lnTo>
                    <a:pt x="3264" y="8622"/>
                  </a:lnTo>
                  <a:lnTo>
                    <a:pt x="195" y="5895"/>
                  </a:lnTo>
                  <a:lnTo>
                    <a:pt x="195" y="5895"/>
                  </a:lnTo>
                  <a:lnTo>
                    <a:pt x="73" y="5773"/>
                  </a:lnTo>
                  <a:lnTo>
                    <a:pt x="25" y="5675"/>
                  </a:lnTo>
                  <a:lnTo>
                    <a:pt x="0" y="5578"/>
                  </a:lnTo>
                  <a:lnTo>
                    <a:pt x="0" y="5505"/>
                  </a:lnTo>
                  <a:lnTo>
                    <a:pt x="49" y="5407"/>
                  </a:lnTo>
                  <a:lnTo>
                    <a:pt x="122" y="5359"/>
                  </a:lnTo>
                  <a:lnTo>
                    <a:pt x="244" y="5310"/>
                  </a:lnTo>
                  <a:lnTo>
                    <a:pt x="390" y="5286"/>
                  </a:lnTo>
                  <a:lnTo>
                    <a:pt x="4482" y="4872"/>
                  </a:lnTo>
                  <a:lnTo>
                    <a:pt x="4482" y="4872"/>
                  </a:lnTo>
                  <a:lnTo>
                    <a:pt x="4652" y="4847"/>
                  </a:lnTo>
                  <a:lnTo>
                    <a:pt x="4798" y="4774"/>
                  </a:lnTo>
                  <a:lnTo>
                    <a:pt x="4969" y="4701"/>
                  </a:lnTo>
                  <a:lnTo>
                    <a:pt x="5115" y="4604"/>
                  </a:lnTo>
                  <a:lnTo>
                    <a:pt x="5261" y="4482"/>
                  </a:lnTo>
                  <a:lnTo>
                    <a:pt x="5383" y="4360"/>
                  </a:lnTo>
                  <a:lnTo>
                    <a:pt x="5505" y="4214"/>
                  </a:lnTo>
                  <a:lnTo>
                    <a:pt x="5578" y="4092"/>
                  </a:lnTo>
                  <a:lnTo>
                    <a:pt x="7234" y="293"/>
                  </a:lnTo>
                  <a:close/>
                </a:path>
              </a:pathLst>
            </a:custGeom>
            <a:noFill/>
            <a:ln w="19050" cap="rnd" cmpd="sng">
              <a:solidFill>
                <a:srgbClr val="00206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62;p19">
              <a:extLst>
                <a:ext uri="{FF2B5EF4-FFF2-40B4-BE49-F238E27FC236}">
                  <a16:creationId xmlns:a16="http://schemas.microsoft.com/office/drawing/2014/main" id="{6B50A8CD-2745-4BCE-8633-A94169EF9722}"/>
                </a:ext>
              </a:extLst>
            </p:cNvPr>
            <p:cNvSpPr/>
            <p:nvPr/>
          </p:nvSpPr>
          <p:spPr>
            <a:xfrm>
              <a:off x="8194736" y="1932400"/>
              <a:ext cx="156409" cy="149417"/>
            </a:xfrm>
            <a:custGeom>
              <a:avLst/>
              <a:gdLst/>
              <a:ahLst/>
              <a:cxnLst/>
              <a:rect l="l" t="t" r="r" b="b"/>
              <a:pathLst>
                <a:path w="15101" h="14419" fill="none" extrusionOk="0">
                  <a:moveTo>
                    <a:pt x="7234" y="293"/>
                  </a:moveTo>
                  <a:lnTo>
                    <a:pt x="7234" y="293"/>
                  </a:lnTo>
                  <a:lnTo>
                    <a:pt x="7307" y="171"/>
                  </a:lnTo>
                  <a:lnTo>
                    <a:pt x="7380" y="74"/>
                  </a:lnTo>
                  <a:lnTo>
                    <a:pt x="7477" y="25"/>
                  </a:lnTo>
                  <a:lnTo>
                    <a:pt x="7550" y="1"/>
                  </a:lnTo>
                  <a:lnTo>
                    <a:pt x="7623" y="25"/>
                  </a:lnTo>
                  <a:lnTo>
                    <a:pt x="7721" y="74"/>
                  </a:lnTo>
                  <a:lnTo>
                    <a:pt x="7794" y="171"/>
                  </a:lnTo>
                  <a:lnTo>
                    <a:pt x="7867" y="293"/>
                  </a:lnTo>
                  <a:lnTo>
                    <a:pt x="9523" y="4092"/>
                  </a:lnTo>
                  <a:lnTo>
                    <a:pt x="9523" y="4092"/>
                  </a:lnTo>
                  <a:lnTo>
                    <a:pt x="9596" y="4214"/>
                  </a:lnTo>
                  <a:lnTo>
                    <a:pt x="9718" y="4360"/>
                  </a:lnTo>
                  <a:lnTo>
                    <a:pt x="9840" y="4482"/>
                  </a:lnTo>
                  <a:lnTo>
                    <a:pt x="9986" y="4604"/>
                  </a:lnTo>
                  <a:lnTo>
                    <a:pt x="10132" y="4701"/>
                  </a:lnTo>
                  <a:lnTo>
                    <a:pt x="10302" y="4774"/>
                  </a:lnTo>
                  <a:lnTo>
                    <a:pt x="10449" y="4847"/>
                  </a:lnTo>
                  <a:lnTo>
                    <a:pt x="10619" y="4872"/>
                  </a:lnTo>
                  <a:lnTo>
                    <a:pt x="14711" y="5286"/>
                  </a:lnTo>
                  <a:lnTo>
                    <a:pt x="14711" y="5286"/>
                  </a:lnTo>
                  <a:lnTo>
                    <a:pt x="14857" y="5310"/>
                  </a:lnTo>
                  <a:lnTo>
                    <a:pt x="14979" y="5359"/>
                  </a:lnTo>
                  <a:lnTo>
                    <a:pt x="15052" y="5407"/>
                  </a:lnTo>
                  <a:lnTo>
                    <a:pt x="15100" y="5505"/>
                  </a:lnTo>
                  <a:lnTo>
                    <a:pt x="15100" y="5578"/>
                  </a:lnTo>
                  <a:lnTo>
                    <a:pt x="15076" y="5675"/>
                  </a:lnTo>
                  <a:lnTo>
                    <a:pt x="15027" y="5773"/>
                  </a:lnTo>
                  <a:lnTo>
                    <a:pt x="14906" y="5895"/>
                  </a:lnTo>
                  <a:lnTo>
                    <a:pt x="11837" y="8622"/>
                  </a:lnTo>
                  <a:lnTo>
                    <a:pt x="11837" y="8622"/>
                  </a:lnTo>
                  <a:lnTo>
                    <a:pt x="11715" y="8744"/>
                  </a:lnTo>
                  <a:lnTo>
                    <a:pt x="11618" y="8890"/>
                  </a:lnTo>
                  <a:lnTo>
                    <a:pt x="11545" y="9061"/>
                  </a:lnTo>
                  <a:lnTo>
                    <a:pt x="11472" y="9231"/>
                  </a:lnTo>
                  <a:lnTo>
                    <a:pt x="11423" y="9402"/>
                  </a:lnTo>
                  <a:lnTo>
                    <a:pt x="11398" y="9572"/>
                  </a:lnTo>
                  <a:lnTo>
                    <a:pt x="11398" y="9743"/>
                  </a:lnTo>
                  <a:lnTo>
                    <a:pt x="11423" y="9913"/>
                  </a:lnTo>
                  <a:lnTo>
                    <a:pt x="12300" y="13956"/>
                  </a:lnTo>
                  <a:lnTo>
                    <a:pt x="12300" y="13956"/>
                  </a:lnTo>
                  <a:lnTo>
                    <a:pt x="12324" y="14102"/>
                  </a:lnTo>
                  <a:lnTo>
                    <a:pt x="12300" y="14200"/>
                  </a:lnTo>
                  <a:lnTo>
                    <a:pt x="12275" y="14297"/>
                  </a:lnTo>
                  <a:lnTo>
                    <a:pt x="12227" y="14370"/>
                  </a:lnTo>
                  <a:lnTo>
                    <a:pt x="12129" y="14394"/>
                  </a:lnTo>
                  <a:lnTo>
                    <a:pt x="12032" y="14419"/>
                  </a:lnTo>
                  <a:lnTo>
                    <a:pt x="11910" y="14370"/>
                  </a:lnTo>
                  <a:lnTo>
                    <a:pt x="11788" y="14321"/>
                  </a:lnTo>
                  <a:lnTo>
                    <a:pt x="8232" y="12227"/>
                  </a:lnTo>
                  <a:lnTo>
                    <a:pt x="8232" y="12227"/>
                  </a:lnTo>
                  <a:lnTo>
                    <a:pt x="8086" y="12154"/>
                  </a:lnTo>
                  <a:lnTo>
                    <a:pt x="7916" y="12105"/>
                  </a:lnTo>
                  <a:lnTo>
                    <a:pt x="7721" y="12081"/>
                  </a:lnTo>
                  <a:lnTo>
                    <a:pt x="7550" y="12081"/>
                  </a:lnTo>
                  <a:lnTo>
                    <a:pt x="7380" y="12081"/>
                  </a:lnTo>
                  <a:lnTo>
                    <a:pt x="7185" y="12105"/>
                  </a:lnTo>
                  <a:lnTo>
                    <a:pt x="7015" y="12154"/>
                  </a:lnTo>
                  <a:lnTo>
                    <a:pt x="6868" y="12227"/>
                  </a:lnTo>
                  <a:lnTo>
                    <a:pt x="3313" y="14321"/>
                  </a:lnTo>
                  <a:lnTo>
                    <a:pt x="3313" y="14321"/>
                  </a:lnTo>
                  <a:lnTo>
                    <a:pt x="3191" y="14370"/>
                  </a:lnTo>
                  <a:lnTo>
                    <a:pt x="3069" y="14419"/>
                  </a:lnTo>
                  <a:lnTo>
                    <a:pt x="2972" y="14394"/>
                  </a:lnTo>
                  <a:lnTo>
                    <a:pt x="2874" y="14370"/>
                  </a:lnTo>
                  <a:lnTo>
                    <a:pt x="2826" y="14297"/>
                  </a:lnTo>
                  <a:lnTo>
                    <a:pt x="2801" y="14200"/>
                  </a:lnTo>
                  <a:lnTo>
                    <a:pt x="2777" y="14102"/>
                  </a:lnTo>
                  <a:lnTo>
                    <a:pt x="2801" y="13956"/>
                  </a:lnTo>
                  <a:lnTo>
                    <a:pt x="3678" y="9913"/>
                  </a:lnTo>
                  <a:lnTo>
                    <a:pt x="3678" y="9913"/>
                  </a:lnTo>
                  <a:lnTo>
                    <a:pt x="3702" y="9743"/>
                  </a:lnTo>
                  <a:lnTo>
                    <a:pt x="3702" y="9572"/>
                  </a:lnTo>
                  <a:lnTo>
                    <a:pt x="3678" y="9402"/>
                  </a:lnTo>
                  <a:lnTo>
                    <a:pt x="3629" y="9231"/>
                  </a:lnTo>
                  <a:lnTo>
                    <a:pt x="3556" y="9061"/>
                  </a:lnTo>
                  <a:lnTo>
                    <a:pt x="3483" y="8890"/>
                  </a:lnTo>
                  <a:lnTo>
                    <a:pt x="3386" y="8744"/>
                  </a:lnTo>
                  <a:lnTo>
                    <a:pt x="3264" y="8622"/>
                  </a:lnTo>
                  <a:lnTo>
                    <a:pt x="195" y="5895"/>
                  </a:lnTo>
                  <a:lnTo>
                    <a:pt x="195" y="5895"/>
                  </a:lnTo>
                  <a:lnTo>
                    <a:pt x="73" y="5773"/>
                  </a:lnTo>
                  <a:lnTo>
                    <a:pt x="25" y="5675"/>
                  </a:lnTo>
                  <a:lnTo>
                    <a:pt x="0" y="5578"/>
                  </a:lnTo>
                  <a:lnTo>
                    <a:pt x="0" y="5505"/>
                  </a:lnTo>
                  <a:lnTo>
                    <a:pt x="49" y="5407"/>
                  </a:lnTo>
                  <a:lnTo>
                    <a:pt x="122" y="5359"/>
                  </a:lnTo>
                  <a:lnTo>
                    <a:pt x="244" y="5310"/>
                  </a:lnTo>
                  <a:lnTo>
                    <a:pt x="390" y="5286"/>
                  </a:lnTo>
                  <a:lnTo>
                    <a:pt x="4482" y="4872"/>
                  </a:lnTo>
                  <a:lnTo>
                    <a:pt x="4482" y="4872"/>
                  </a:lnTo>
                  <a:lnTo>
                    <a:pt x="4652" y="4847"/>
                  </a:lnTo>
                  <a:lnTo>
                    <a:pt x="4798" y="4774"/>
                  </a:lnTo>
                  <a:lnTo>
                    <a:pt x="4969" y="4701"/>
                  </a:lnTo>
                  <a:lnTo>
                    <a:pt x="5115" y="4604"/>
                  </a:lnTo>
                  <a:lnTo>
                    <a:pt x="5261" y="4482"/>
                  </a:lnTo>
                  <a:lnTo>
                    <a:pt x="5383" y="4360"/>
                  </a:lnTo>
                  <a:lnTo>
                    <a:pt x="5505" y="4214"/>
                  </a:lnTo>
                  <a:lnTo>
                    <a:pt x="5578" y="4092"/>
                  </a:lnTo>
                  <a:lnTo>
                    <a:pt x="7234" y="293"/>
                  </a:lnTo>
                  <a:close/>
                </a:path>
              </a:pathLst>
            </a:custGeom>
            <a:noFill/>
            <a:ln w="19050" cap="rnd" cmpd="sng">
              <a:solidFill>
                <a:srgbClr val="00206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63;p19">
              <a:extLst>
                <a:ext uri="{FF2B5EF4-FFF2-40B4-BE49-F238E27FC236}">
                  <a16:creationId xmlns:a16="http://schemas.microsoft.com/office/drawing/2014/main" id="{AF5D1DB1-7B92-44FD-B054-8354E3374933}"/>
                </a:ext>
              </a:extLst>
            </p:cNvPr>
            <p:cNvSpPr/>
            <p:nvPr/>
          </p:nvSpPr>
          <p:spPr>
            <a:xfrm rot="1279885">
              <a:off x="6012317" y="1628627"/>
              <a:ext cx="156402" cy="149398"/>
            </a:xfrm>
            <a:custGeom>
              <a:avLst/>
              <a:gdLst/>
              <a:ahLst/>
              <a:cxnLst/>
              <a:rect l="l" t="t" r="r" b="b"/>
              <a:pathLst>
                <a:path w="15101" h="14419" fill="none" extrusionOk="0">
                  <a:moveTo>
                    <a:pt x="7234" y="293"/>
                  </a:moveTo>
                  <a:lnTo>
                    <a:pt x="7234" y="293"/>
                  </a:lnTo>
                  <a:lnTo>
                    <a:pt x="7307" y="171"/>
                  </a:lnTo>
                  <a:lnTo>
                    <a:pt x="7380" y="74"/>
                  </a:lnTo>
                  <a:lnTo>
                    <a:pt x="7477" y="25"/>
                  </a:lnTo>
                  <a:lnTo>
                    <a:pt x="7550" y="1"/>
                  </a:lnTo>
                  <a:lnTo>
                    <a:pt x="7623" y="25"/>
                  </a:lnTo>
                  <a:lnTo>
                    <a:pt x="7721" y="74"/>
                  </a:lnTo>
                  <a:lnTo>
                    <a:pt x="7794" y="171"/>
                  </a:lnTo>
                  <a:lnTo>
                    <a:pt x="7867" y="293"/>
                  </a:lnTo>
                  <a:lnTo>
                    <a:pt x="9523" y="4092"/>
                  </a:lnTo>
                  <a:lnTo>
                    <a:pt x="9523" y="4092"/>
                  </a:lnTo>
                  <a:lnTo>
                    <a:pt x="9596" y="4214"/>
                  </a:lnTo>
                  <a:lnTo>
                    <a:pt x="9718" y="4360"/>
                  </a:lnTo>
                  <a:lnTo>
                    <a:pt x="9840" y="4482"/>
                  </a:lnTo>
                  <a:lnTo>
                    <a:pt x="9986" y="4604"/>
                  </a:lnTo>
                  <a:lnTo>
                    <a:pt x="10132" y="4701"/>
                  </a:lnTo>
                  <a:lnTo>
                    <a:pt x="10302" y="4774"/>
                  </a:lnTo>
                  <a:lnTo>
                    <a:pt x="10449" y="4847"/>
                  </a:lnTo>
                  <a:lnTo>
                    <a:pt x="10619" y="4872"/>
                  </a:lnTo>
                  <a:lnTo>
                    <a:pt x="14711" y="5286"/>
                  </a:lnTo>
                  <a:lnTo>
                    <a:pt x="14711" y="5286"/>
                  </a:lnTo>
                  <a:lnTo>
                    <a:pt x="14857" y="5310"/>
                  </a:lnTo>
                  <a:lnTo>
                    <a:pt x="14979" y="5359"/>
                  </a:lnTo>
                  <a:lnTo>
                    <a:pt x="15052" y="5407"/>
                  </a:lnTo>
                  <a:lnTo>
                    <a:pt x="15100" y="5505"/>
                  </a:lnTo>
                  <a:lnTo>
                    <a:pt x="15100" y="5578"/>
                  </a:lnTo>
                  <a:lnTo>
                    <a:pt x="15076" y="5675"/>
                  </a:lnTo>
                  <a:lnTo>
                    <a:pt x="15027" y="5773"/>
                  </a:lnTo>
                  <a:lnTo>
                    <a:pt x="14906" y="5895"/>
                  </a:lnTo>
                  <a:lnTo>
                    <a:pt x="11837" y="8622"/>
                  </a:lnTo>
                  <a:lnTo>
                    <a:pt x="11837" y="8622"/>
                  </a:lnTo>
                  <a:lnTo>
                    <a:pt x="11715" y="8744"/>
                  </a:lnTo>
                  <a:lnTo>
                    <a:pt x="11618" y="8890"/>
                  </a:lnTo>
                  <a:lnTo>
                    <a:pt x="11545" y="9061"/>
                  </a:lnTo>
                  <a:lnTo>
                    <a:pt x="11472" y="9231"/>
                  </a:lnTo>
                  <a:lnTo>
                    <a:pt x="11423" y="9402"/>
                  </a:lnTo>
                  <a:lnTo>
                    <a:pt x="11398" y="9572"/>
                  </a:lnTo>
                  <a:lnTo>
                    <a:pt x="11398" y="9743"/>
                  </a:lnTo>
                  <a:lnTo>
                    <a:pt x="11423" y="9913"/>
                  </a:lnTo>
                  <a:lnTo>
                    <a:pt x="12300" y="13956"/>
                  </a:lnTo>
                  <a:lnTo>
                    <a:pt x="12300" y="13956"/>
                  </a:lnTo>
                  <a:lnTo>
                    <a:pt x="12324" y="14102"/>
                  </a:lnTo>
                  <a:lnTo>
                    <a:pt x="12300" y="14200"/>
                  </a:lnTo>
                  <a:lnTo>
                    <a:pt x="12275" y="14297"/>
                  </a:lnTo>
                  <a:lnTo>
                    <a:pt x="12227" y="14370"/>
                  </a:lnTo>
                  <a:lnTo>
                    <a:pt x="12129" y="14394"/>
                  </a:lnTo>
                  <a:lnTo>
                    <a:pt x="12032" y="14419"/>
                  </a:lnTo>
                  <a:lnTo>
                    <a:pt x="11910" y="14370"/>
                  </a:lnTo>
                  <a:lnTo>
                    <a:pt x="11788" y="14321"/>
                  </a:lnTo>
                  <a:lnTo>
                    <a:pt x="8232" y="12227"/>
                  </a:lnTo>
                  <a:lnTo>
                    <a:pt x="8232" y="12227"/>
                  </a:lnTo>
                  <a:lnTo>
                    <a:pt x="8086" y="12154"/>
                  </a:lnTo>
                  <a:lnTo>
                    <a:pt x="7916" y="12105"/>
                  </a:lnTo>
                  <a:lnTo>
                    <a:pt x="7721" y="12081"/>
                  </a:lnTo>
                  <a:lnTo>
                    <a:pt x="7550" y="12081"/>
                  </a:lnTo>
                  <a:lnTo>
                    <a:pt x="7380" y="12081"/>
                  </a:lnTo>
                  <a:lnTo>
                    <a:pt x="7185" y="12105"/>
                  </a:lnTo>
                  <a:lnTo>
                    <a:pt x="7015" y="12154"/>
                  </a:lnTo>
                  <a:lnTo>
                    <a:pt x="6868" y="12227"/>
                  </a:lnTo>
                  <a:lnTo>
                    <a:pt x="3313" y="14321"/>
                  </a:lnTo>
                  <a:lnTo>
                    <a:pt x="3313" y="14321"/>
                  </a:lnTo>
                  <a:lnTo>
                    <a:pt x="3191" y="14370"/>
                  </a:lnTo>
                  <a:lnTo>
                    <a:pt x="3069" y="14419"/>
                  </a:lnTo>
                  <a:lnTo>
                    <a:pt x="2972" y="14394"/>
                  </a:lnTo>
                  <a:lnTo>
                    <a:pt x="2874" y="14370"/>
                  </a:lnTo>
                  <a:lnTo>
                    <a:pt x="2826" y="14297"/>
                  </a:lnTo>
                  <a:lnTo>
                    <a:pt x="2801" y="14200"/>
                  </a:lnTo>
                  <a:lnTo>
                    <a:pt x="2777" y="14102"/>
                  </a:lnTo>
                  <a:lnTo>
                    <a:pt x="2801" y="13956"/>
                  </a:lnTo>
                  <a:lnTo>
                    <a:pt x="3678" y="9913"/>
                  </a:lnTo>
                  <a:lnTo>
                    <a:pt x="3678" y="9913"/>
                  </a:lnTo>
                  <a:lnTo>
                    <a:pt x="3702" y="9743"/>
                  </a:lnTo>
                  <a:lnTo>
                    <a:pt x="3702" y="9572"/>
                  </a:lnTo>
                  <a:lnTo>
                    <a:pt x="3678" y="9402"/>
                  </a:lnTo>
                  <a:lnTo>
                    <a:pt x="3629" y="9231"/>
                  </a:lnTo>
                  <a:lnTo>
                    <a:pt x="3556" y="9061"/>
                  </a:lnTo>
                  <a:lnTo>
                    <a:pt x="3483" y="8890"/>
                  </a:lnTo>
                  <a:lnTo>
                    <a:pt x="3386" y="8744"/>
                  </a:lnTo>
                  <a:lnTo>
                    <a:pt x="3264" y="8622"/>
                  </a:lnTo>
                  <a:lnTo>
                    <a:pt x="195" y="5895"/>
                  </a:lnTo>
                  <a:lnTo>
                    <a:pt x="195" y="5895"/>
                  </a:lnTo>
                  <a:lnTo>
                    <a:pt x="73" y="5773"/>
                  </a:lnTo>
                  <a:lnTo>
                    <a:pt x="25" y="5675"/>
                  </a:lnTo>
                  <a:lnTo>
                    <a:pt x="0" y="5578"/>
                  </a:lnTo>
                  <a:lnTo>
                    <a:pt x="0" y="5505"/>
                  </a:lnTo>
                  <a:lnTo>
                    <a:pt x="49" y="5407"/>
                  </a:lnTo>
                  <a:lnTo>
                    <a:pt x="122" y="5359"/>
                  </a:lnTo>
                  <a:lnTo>
                    <a:pt x="244" y="5310"/>
                  </a:lnTo>
                  <a:lnTo>
                    <a:pt x="390" y="5286"/>
                  </a:lnTo>
                  <a:lnTo>
                    <a:pt x="4482" y="4872"/>
                  </a:lnTo>
                  <a:lnTo>
                    <a:pt x="4482" y="4872"/>
                  </a:lnTo>
                  <a:lnTo>
                    <a:pt x="4652" y="4847"/>
                  </a:lnTo>
                  <a:lnTo>
                    <a:pt x="4798" y="4774"/>
                  </a:lnTo>
                  <a:lnTo>
                    <a:pt x="4969" y="4701"/>
                  </a:lnTo>
                  <a:lnTo>
                    <a:pt x="5115" y="4604"/>
                  </a:lnTo>
                  <a:lnTo>
                    <a:pt x="5261" y="4482"/>
                  </a:lnTo>
                  <a:lnTo>
                    <a:pt x="5383" y="4360"/>
                  </a:lnTo>
                  <a:lnTo>
                    <a:pt x="5505" y="4214"/>
                  </a:lnTo>
                  <a:lnTo>
                    <a:pt x="5578" y="4092"/>
                  </a:lnTo>
                  <a:lnTo>
                    <a:pt x="7234" y="293"/>
                  </a:lnTo>
                  <a:close/>
                </a:path>
              </a:pathLst>
            </a:custGeom>
            <a:noFill/>
            <a:ln w="19050" cap="rnd" cmpd="sng">
              <a:solidFill>
                <a:srgbClr val="00206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70C0"/>
                </a:solidFill>
              </a:endParaRPr>
            </a:p>
          </p:txBody>
        </p:sp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2193FCDB-6ADE-4866-9B83-1351AEDA5D3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6246161" y="884529"/>
              <a:ext cx="1756779" cy="136150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4318310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oogle Shape;167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4288" y="3355238"/>
            <a:ext cx="2028825" cy="695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-29979"/>
            <a:ext cx="9144000" cy="424971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11"/>
          <p:cNvSpPr/>
          <p:nvPr/>
        </p:nvSpPr>
        <p:spPr>
          <a:xfrm>
            <a:off x="1280160" y="1599594"/>
            <a:ext cx="6583680" cy="164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4400" b="1" i="0" u="none" strike="noStrike" cap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THANK 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4400" b="1" i="0" u="none" strike="noStrike" cap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YOU</a:t>
            </a:r>
            <a:endParaRPr sz="2800" b="1" i="0" u="none" strike="noStrike" cap="none">
              <a:solidFill>
                <a:srgbClr val="000000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066A67B-4ADF-E144-BB54-29C39808B678}"/>
              </a:ext>
            </a:extLst>
          </p:cNvPr>
          <p:cNvGrpSpPr/>
          <p:nvPr/>
        </p:nvGrpSpPr>
        <p:grpSpPr>
          <a:xfrm>
            <a:off x="447841" y="4539978"/>
            <a:ext cx="8403552" cy="611556"/>
            <a:chOff x="200952" y="4489704"/>
            <a:chExt cx="8861093" cy="643279"/>
          </a:xfrm>
        </p:grpSpPr>
        <p:pic>
          <p:nvPicPr>
            <p:cNvPr id="26" name="Picture 2" descr="University of Calabar Nigeria">
              <a:extLst>
                <a:ext uri="{FF2B5EF4-FFF2-40B4-BE49-F238E27FC236}">
                  <a16:creationId xmlns:a16="http://schemas.microsoft.com/office/drawing/2014/main" id="{F65B5976-E508-D448-A733-1E883612CE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30551" y="4659892"/>
              <a:ext cx="1495687" cy="4212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6" descr="Academic Hive - Get access to global opportunities and open education  resources - Academic Hive">
              <a:extLst>
                <a:ext uri="{FF2B5EF4-FFF2-40B4-BE49-F238E27FC236}">
                  <a16:creationId xmlns:a16="http://schemas.microsoft.com/office/drawing/2014/main" id="{1C06BE6E-A502-164D-8A07-C5003989B71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0952" y="4489704"/>
              <a:ext cx="1173055" cy="5828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14" descr="HTML5 sicss_h_m logo">
              <a:extLst>
                <a:ext uri="{FF2B5EF4-FFF2-40B4-BE49-F238E27FC236}">
                  <a16:creationId xmlns:a16="http://schemas.microsoft.com/office/drawing/2014/main" id="{020039BC-D28C-4B4B-9F21-5CD90031ABB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95113" y="4629866"/>
              <a:ext cx="1028956" cy="503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16">
              <a:extLst>
                <a:ext uri="{FF2B5EF4-FFF2-40B4-BE49-F238E27FC236}">
                  <a16:creationId xmlns:a16="http://schemas.microsoft.com/office/drawing/2014/main" id="{79B5027D-14A7-7A40-A2FD-B1A2BA0BACA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37156" y="4659892"/>
              <a:ext cx="624889" cy="4212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18">
              <a:extLst>
                <a:ext uri="{FF2B5EF4-FFF2-40B4-BE49-F238E27FC236}">
                  <a16:creationId xmlns:a16="http://schemas.microsoft.com/office/drawing/2014/main" id="{198FE9A9-5194-E24F-9344-C597FAC7B76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20629" y="4720048"/>
              <a:ext cx="1077628" cy="3524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3F7997E2-DC52-3641-A3E1-BD4FE1C46C1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3760361" y="4669422"/>
              <a:ext cx="763212" cy="424007"/>
            </a:xfrm>
            <a:prstGeom prst="rect">
              <a:avLst/>
            </a:prstGeom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AD5C3B7A-3100-A540-BD59-0614EBEFEEF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2941849" y="4669676"/>
              <a:ext cx="763212" cy="423753"/>
            </a:xfrm>
            <a:prstGeom prst="rect">
              <a:avLst/>
            </a:prstGeom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5183FC99-2941-3240-A910-D453DEFB420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4620429" y="4721707"/>
              <a:ext cx="1403344" cy="35083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B674D-5A3B-D5C4-D60C-BFA0D4D0C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572681"/>
            <a:ext cx="8520600" cy="5727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Garamond" panose="02020404030301010803" pitchFamily="18" charset="0"/>
              </a:rPr>
              <a:t>Outline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F3CA8C-EE93-9629-AB5E-561F92ECD6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699" y="1234771"/>
            <a:ext cx="8539694" cy="3136061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>
                <a:latin typeface="Garamond" panose="02020404030301010803" pitchFamily="18" charset="0"/>
              </a:rPr>
              <a:t>Introduction to HTML and Web Scraping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Garamond" panose="02020404030301010803" pitchFamily="18" charset="0"/>
              </a:rPr>
              <a:t>Navigation and Selection with CSS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Garamond" panose="02020404030301010803" pitchFamily="18" charset="0"/>
              </a:rPr>
              <a:t>HTTP Request</a:t>
            </a:r>
          </a:p>
          <a:p>
            <a:endParaRPr lang="en-US" dirty="0">
              <a:latin typeface="Garamond" panose="02020404030301010803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B5632B7-331D-3A45-A6BF-B47C5E359F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100" t="-1870" r="389" b="16397"/>
          <a:stretch/>
        </p:blipFill>
        <p:spPr>
          <a:xfrm>
            <a:off x="3608787" y="-18322"/>
            <a:ext cx="1456989" cy="587624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C2632B4F-7970-E84F-87E8-06C4FAECFE0A}"/>
              </a:ext>
            </a:extLst>
          </p:cNvPr>
          <p:cNvGrpSpPr/>
          <p:nvPr/>
        </p:nvGrpSpPr>
        <p:grpSpPr>
          <a:xfrm>
            <a:off x="447841" y="4539978"/>
            <a:ext cx="8403552" cy="611556"/>
            <a:chOff x="200952" y="4489704"/>
            <a:chExt cx="8861093" cy="643279"/>
          </a:xfrm>
        </p:grpSpPr>
        <p:pic>
          <p:nvPicPr>
            <p:cNvPr id="22" name="Picture 2" descr="University of Calabar Nigeria">
              <a:extLst>
                <a:ext uri="{FF2B5EF4-FFF2-40B4-BE49-F238E27FC236}">
                  <a16:creationId xmlns:a16="http://schemas.microsoft.com/office/drawing/2014/main" id="{60DF5868-01D7-BC46-A934-186EE64C344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30551" y="4659892"/>
              <a:ext cx="1495687" cy="4212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6" descr="Academic Hive - Get access to global opportunities and open education  resources - Academic Hive">
              <a:extLst>
                <a:ext uri="{FF2B5EF4-FFF2-40B4-BE49-F238E27FC236}">
                  <a16:creationId xmlns:a16="http://schemas.microsoft.com/office/drawing/2014/main" id="{1D305930-1B5D-2C44-BEEB-258440C8C2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0952" y="4489704"/>
              <a:ext cx="1173055" cy="5828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14" descr="HTML5 sicss_h_m logo">
              <a:extLst>
                <a:ext uri="{FF2B5EF4-FFF2-40B4-BE49-F238E27FC236}">
                  <a16:creationId xmlns:a16="http://schemas.microsoft.com/office/drawing/2014/main" id="{9611421C-BFCE-5142-9D7E-36ACCF5C02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95113" y="4629866"/>
              <a:ext cx="1028956" cy="503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16">
              <a:extLst>
                <a:ext uri="{FF2B5EF4-FFF2-40B4-BE49-F238E27FC236}">
                  <a16:creationId xmlns:a16="http://schemas.microsoft.com/office/drawing/2014/main" id="{FE08FCDE-2D0A-984D-A9B0-3732B333192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37156" y="4659892"/>
              <a:ext cx="624889" cy="4212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18">
              <a:extLst>
                <a:ext uri="{FF2B5EF4-FFF2-40B4-BE49-F238E27FC236}">
                  <a16:creationId xmlns:a16="http://schemas.microsoft.com/office/drawing/2014/main" id="{5CB3D9E6-3DB2-9F43-9D9B-52C22DCEB29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20629" y="4720048"/>
              <a:ext cx="1077628" cy="3524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B2411D56-78CE-AA43-BE70-C03E32B2DEC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760361" y="4669422"/>
              <a:ext cx="763212" cy="424007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86303BA8-8828-2A4D-A1E2-41D80A20B1A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941849" y="4669676"/>
              <a:ext cx="763212" cy="423753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A006BD6C-00D9-724E-80F7-67B6AD93781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620429" y="4721707"/>
              <a:ext cx="1403344" cy="35083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743223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B674D-5A3B-D5C4-D60C-BFA0D4D0C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572681"/>
            <a:ext cx="8520600" cy="5727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Garamond" panose="02020404030301010803" pitchFamily="18" charset="0"/>
              </a:rPr>
              <a:t>What is Web Scraping?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F3CA8C-EE93-9629-AB5E-561F92ECD6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234771"/>
            <a:ext cx="8520600" cy="3136061"/>
          </a:xfrm>
        </p:spPr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Process of extracting data from websites.</a:t>
            </a:r>
          </a:p>
          <a:p>
            <a:r>
              <a:rPr lang="en-US" dirty="0">
                <a:latin typeface="Garamond" panose="02020404030301010803" pitchFamily="18" charset="0"/>
              </a:rPr>
              <a:t>The purpose is to gather data for various purposes such as research, analysis, and integration into applications.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B5632B7-331D-3A45-A6BF-B47C5E359F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100" t="-1870" r="389" b="16397"/>
          <a:stretch/>
        </p:blipFill>
        <p:spPr>
          <a:xfrm>
            <a:off x="3608787" y="-18322"/>
            <a:ext cx="1456989" cy="587624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C2632B4F-7970-E84F-87E8-06C4FAECFE0A}"/>
              </a:ext>
            </a:extLst>
          </p:cNvPr>
          <p:cNvGrpSpPr/>
          <p:nvPr/>
        </p:nvGrpSpPr>
        <p:grpSpPr>
          <a:xfrm>
            <a:off x="447841" y="4539978"/>
            <a:ext cx="8403552" cy="611556"/>
            <a:chOff x="200952" y="4489704"/>
            <a:chExt cx="8861093" cy="643279"/>
          </a:xfrm>
        </p:grpSpPr>
        <p:pic>
          <p:nvPicPr>
            <p:cNvPr id="22" name="Picture 2" descr="University of Calabar Nigeria">
              <a:extLst>
                <a:ext uri="{FF2B5EF4-FFF2-40B4-BE49-F238E27FC236}">
                  <a16:creationId xmlns:a16="http://schemas.microsoft.com/office/drawing/2014/main" id="{60DF5868-01D7-BC46-A934-186EE64C344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30551" y="4659892"/>
              <a:ext cx="1495687" cy="4212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6" descr="Academic Hive - Get access to global opportunities and open education  resources - Academic Hive">
              <a:extLst>
                <a:ext uri="{FF2B5EF4-FFF2-40B4-BE49-F238E27FC236}">
                  <a16:creationId xmlns:a16="http://schemas.microsoft.com/office/drawing/2014/main" id="{1D305930-1B5D-2C44-BEEB-258440C8C2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0952" y="4489704"/>
              <a:ext cx="1173055" cy="5828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14" descr="HTML5 sicss_h_m logo">
              <a:extLst>
                <a:ext uri="{FF2B5EF4-FFF2-40B4-BE49-F238E27FC236}">
                  <a16:creationId xmlns:a16="http://schemas.microsoft.com/office/drawing/2014/main" id="{9611421C-BFCE-5142-9D7E-36ACCF5C02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95113" y="4629866"/>
              <a:ext cx="1028956" cy="503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16">
              <a:extLst>
                <a:ext uri="{FF2B5EF4-FFF2-40B4-BE49-F238E27FC236}">
                  <a16:creationId xmlns:a16="http://schemas.microsoft.com/office/drawing/2014/main" id="{FE08FCDE-2D0A-984D-A9B0-3732B333192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37156" y="4659892"/>
              <a:ext cx="624889" cy="4212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18">
              <a:extLst>
                <a:ext uri="{FF2B5EF4-FFF2-40B4-BE49-F238E27FC236}">
                  <a16:creationId xmlns:a16="http://schemas.microsoft.com/office/drawing/2014/main" id="{5CB3D9E6-3DB2-9F43-9D9B-52C22DCEB29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20629" y="4720048"/>
              <a:ext cx="1077628" cy="3524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B2411D56-78CE-AA43-BE70-C03E32B2DEC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760361" y="4669422"/>
              <a:ext cx="763212" cy="424007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86303BA8-8828-2A4D-A1E2-41D80A20B1A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941849" y="4669676"/>
              <a:ext cx="763212" cy="423753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A006BD6C-00D9-724E-80F7-67B6AD93781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620429" y="4721707"/>
              <a:ext cx="1403344" cy="35083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958746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B674D-5A3B-D5C4-D60C-BFA0D4D0C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572681"/>
            <a:ext cx="8520600" cy="5727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Garamond" panose="02020404030301010803" pitchFamily="18" charset="0"/>
              </a:rPr>
              <a:t>HTML Basics – Elements, Tags, Attributes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F3CA8C-EE93-9629-AB5E-561F92ECD6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089212"/>
            <a:ext cx="8539694" cy="348160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Garamond" panose="02020404030301010803" pitchFamily="18" charset="0"/>
              </a:rPr>
              <a:t>HTML – Hypertext Markup Language (structure of a website)</a:t>
            </a:r>
          </a:p>
          <a:p>
            <a:pPr marL="114300" indent="0">
              <a:lnSpc>
                <a:spcPct val="150000"/>
              </a:lnSpc>
              <a:buNone/>
            </a:pPr>
            <a:endParaRPr lang="en-US" b="1" dirty="0">
              <a:latin typeface="Garamond" panose="02020404030301010803" pitchFamily="18" charset="0"/>
            </a:endParaRPr>
          </a:p>
          <a:p>
            <a:pPr marL="114300" indent="0">
              <a:lnSpc>
                <a:spcPct val="150000"/>
              </a:lnSpc>
              <a:buNone/>
            </a:pPr>
            <a:r>
              <a:rPr lang="en-US" b="1" dirty="0">
                <a:latin typeface="Garamond" panose="02020404030301010803" pitchFamily="18" charset="0"/>
              </a:rPr>
              <a:t>Elements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Garamond" panose="02020404030301010803" pitchFamily="18" charset="0"/>
              </a:rPr>
              <a:t>HTML documents are structured using elements, which define the structure and content of a web page.</a:t>
            </a:r>
          </a:p>
          <a:p>
            <a:pPr marL="114300" indent="0" algn="ctr">
              <a:lnSpc>
                <a:spcPct val="150000"/>
              </a:lnSpc>
              <a:buNone/>
            </a:pPr>
            <a:r>
              <a:rPr lang="en-US" b="1" dirty="0">
                <a:latin typeface="Merriweather" panose="00000500000000000000" pitchFamily="2" charset="0"/>
              </a:rPr>
              <a:t>p</a:t>
            </a:r>
            <a:r>
              <a:rPr lang="en-US" dirty="0">
                <a:latin typeface="Garamond" panose="02020404030301010803" pitchFamily="18" charset="0"/>
              </a:rPr>
              <a:t> (paragraph), </a:t>
            </a:r>
            <a:r>
              <a:rPr lang="en-US" b="1" dirty="0">
                <a:latin typeface="Merriweather" panose="00000500000000000000" pitchFamily="2" charset="0"/>
              </a:rPr>
              <a:t>h1</a:t>
            </a:r>
            <a:r>
              <a:rPr lang="en-US" dirty="0">
                <a:latin typeface="Garamond" panose="02020404030301010803" pitchFamily="18" charset="0"/>
              </a:rPr>
              <a:t> (first-level heading), </a:t>
            </a:r>
            <a:r>
              <a:rPr lang="en-US" b="1" dirty="0" err="1">
                <a:latin typeface="Merriweather" panose="00000500000000000000" pitchFamily="2" charset="0"/>
              </a:rPr>
              <a:t>img</a:t>
            </a:r>
            <a:r>
              <a:rPr lang="en-US" dirty="0">
                <a:latin typeface="Garamond" panose="02020404030301010803" pitchFamily="18" charset="0"/>
              </a:rPr>
              <a:t> (image), </a:t>
            </a:r>
            <a:r>
              <a:rPr lang="en-US" b="1" dirty="0">
                <a:latin typeface="Merriweather" panose="00000500000000000000" pitchFamily="2" charset="0"/>
              </a:rPr>
              <a:t>b</a:t>
            </a:r>
            <a:r>
              <a:rPr lang="en-US" dirty="0">
                <a:latin typeface="Garamond" panose="02020404030301010803" pitchFamily="18" charset="0"/>
              </a:rPr>
              <a:t> (bold formatting), </a:t>
            </a:r>
            <a:r>
              <a:rPr lang="en-US" dirty="0" err="1">
                <a:latin typeface="Garamond" panose="02020404030301010803" pitchFamily="18" charset="0"/>
              </a:rPr>
              <a:t>etc</a:t>
            </a:r>
            <a:r>
              <a:rPr lang="en-US" dirty="0">
                <a:latin typeface="Garamond" panose="02020404030301010803" pitchFamily="18" charset="0"/>
              </a:rPr>
              <a:t>…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B5632B7-331D-3A45-A6BF-B47C5E359F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100" t="-1870" r="389" b="16397"/>
          <a:stretch/>
        </p:blipFill>
        <p:spPr>
          <a:xfrm>
            <a:off x="3608787" y="-18322"/>
            <a:ext cx="1456989" cy="587624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C2632B4F-7970-E84F-87E8-06C4FAECFE0A}"/>
              </a:ext>
            </a:extLst>
          </p:cNvPr>
          <p:cNvGrpSpPr/>
          <p:nvPr/>
        </p:nvGrpSpPr>
        <p:grpSpPr>
          <a:xfrm>
            <a:off x="447841" y="4539978"/>
            <a:ext cx="8403552" cy="611556"/>
            <a:chOff x="200952" y="4489704"/>
            <a:chExt cx="8861093" cy="643279"/>
          </a:xfrm>
        </p:grpSpPr>
        <p:pic>
          <p:nvPicPr>
            <p:cNvPr id="22" name="Picture 2" descr="University of Calabar Nigeria">
              <a:extLst>
                <a:ext uri="{FF2B5EF4-FFF2-40B4-BE49-F238E27FC236}">
                  <a16:creationId xmlns:a16="http://schemas.microsoft.com/office/drawing/2014/main" id="{60DF5868-01D7-BC46-A934-186EE64C344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30551" y="4659892"/>
              <a:ext cx="1495687" cy="4212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6" descr="Academic Hive - Get access to global opportunities and open education  resources - Academic Hive">
              <a:extLst>
                <a:ext uri="{FF2B5EF4-FFF2-40B4-BE49-F238E27FC236}">
                  <a16:creationId xmlns:a16="http://schemas.microsoft.com/office/drawing/2014/main" id="{1D305930-1B5D-2C44-BEEB-258440C8C2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0952" y="4489704"/>
              <a:ext cx="1173055" cy="5828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14" descr="HTML5 sicss_h_m logo">
              <a:extLst>
                <a:ext uri="{FF2B5EF4-FFF2-40B4-BE49-F238E27FC236}">
                  <a16:creationId xmlns:a16="http://schemas.microsoft.com/office/drawing/2014/main" id="{9611421C-BFCE-5142-9D7E-36ACCF5C02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95113" y="4629866"/>
              <a:ext cx="1028956" cy="503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16">
              <a:extLst>
                <a:ext uri="{FF2B5EF4-FFF2-40B4-BE49-F238E27FC236}">
                  <a16:creationId xmlns:a16="http://schemas.microsoft.com/office/drawing/2014/main" id="{FE08FCDE-2D0A-984D-A9B0-3732B333192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37156" y="4659892"/>
              <a:ext cx="624889" cy="4212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18">
              <a:extLst>
                <a:ext uri="{FF2B5EF4-FFF2-40B4-BE49-F238E27FC236}">
                  <a16:creationId xmlns:a16="http://schemas.microsoft.com/office/drawing/2014/main" id="{5CB3D9E6-3DB2-9F43-9D9B-52C22DCEB29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20629" y="4720048"/>
              <a:ext cx="1077628" cy="3524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B2411D56-78CE-AA43-BE70-C03E32B2DEC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760361" y="4669422"/>
              <a:ext cx="763212" cy="424007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86303BA8-8828-2A4D-A1E2-41D80A20B1A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941849" y="4669676"/>
              <a:ext cx="763212" cy="423753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A006BD6C-00D9-724E-80F7-67B6AD93781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620429" y="4721707"/>
              <a:ext cx="1403344" cy="35083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836336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B674D-5A3B-D5C4-D60C-BFA0D4D0C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572681"/>
            <a:ext cx="8520600" cy="5727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Garamond" panose="02020404030301010803" pitchFamily="18" charset="0"/>
              </a:rPr>
              <a:t>HTML Basics – Elements, Tags, Attributes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F3CA8C-EE93-9629-AB5E-561F92ECD6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089212"/>
            <a:ext cx="8539694" cy="348160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Garamond" panose="02020404030301010803" pitchFamily="18" charset="0"/>
              </a:rPr>
              <a:t>HTML – Hypertext Markup Language (structure of a website)</a:t>
            </a:r>
          </a:p>
          <a:p>
            <a:pPr marL="114300" indent="0">
              <a:lnSpc>
                <a:spcPct val="150000"/>
              </a:lnSpc>
              <a:buNone/>
            </a:pPr>
            <a:endParaRPr lang="en-US" b="1" dirty="0">
              <a:latin typeface="Garamond" panose="02020404030301010803" pitchFamily="18" charset="0"/>
            </a:endParaRPr>
          </a:p>
          <a:p>
            <a:pPr marL="114300" indent="0">
              <a:lnSpc>
                <a:spcPct val="150000"/>
              </a:lnSpc>
              <a:buNone/>
            </a:pPr>
            <a:r>
              <a:rPr lang="en-US" b="1" dirty="0">
                <a:latin typeface="Garamond" panose="02020404030301010803" pitchFamily="18" charset="0"/>
              </a:rPr>
              <a:t>Tags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Garamond" panose="02020404030301010803" pitchFamily="18" charset="0"/>
              </a:rPr>
              <a:t>Tags are the elements enclosed in angle brackets, that denote the beginning and end of an HTML element. HTML elements have both opening and closing tags.</a:t>
            </a:r>
          </a:p>
          <a:p>
            <a:pPr marL="114300" indent="0" algn="ctr">
              <a:lnSpc>
                <a:spcPct val="150000"/>
              </a:lnSpc>
              <a:buNone/>
            </a:pPr>
            <a:r>
              <a:rPr lang="en-US" dirty="0">
                <a:latin typeface="Merriweather" panose="00000500000000000000" pitchFamily="2" charset="0"/>
              </a:rPr>
              <a:t>&lt;p&gt;This is a simple paragraph.&lt;/p&gt;</a:t>
            </a:r>
          </a:p>
          <a:p>
            <a:pPr marL="114300" indent="0" algn="ctr">
              <a:lnSpc>
                <a:spcPct val="150000"/>
              </a:lnSpc>
              <a:buNone/>
            </a:pPr>
            <a:r>
              <a:rPr lang="en-US" dirty="0">
                <a:latin typeface="Merriweather" panose="00000500000000000000" pitchFamily="2" charset="0"/>
              </a:rPr>
              <a:t>&lt;h1&gt;Welcome to our Website&lt;/h1&gt;</a:t>
            </a:r>
          </a:p>
          <a:p>
            <a:pPr marL="114300" indent="0">
              <a:lnSpc>
                <a:spcPct val="150000"/>
              </a:lnSpc>
              <a:buNone/>
            </a:pPr>
            <a:endParaRPr lang="en-US" dirty="0">
              <a:latin typeface="Garamond" panose="02020404030301010803" pitchFamily="18" charset="0"/>
            </a:endParaRPr>
          </a:p>
          <a:p>
            <a:pPr marL="114300" indent="0">
              <a:lnSpc>
                <a:spcPct val="150000"/>
              </a:lnSpc>
              <a:buNone/>
            </a:pPr>
            <a:endParaRPr lang="en-US" dirty="0">
              <a:latin typeface="Garamond" panose="02020404030301010803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B5632B7-331D-3A45-A6BF-B47C5E359F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100" t="-1870" r="389" b="16397"/>
          <a:stretch/>
        </p:blipFill>
        <p:spPr>
          <a:xfrm>
            <a:off x="3608787" y="-18322"/>
            <a:ext cx="1456989" cy="587624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C2632B4F-7970-E84F-87E8-06C4FAECFE0A}"/>
              </a:ext>
            </a:extLst>
          </p:cNvPr>
          <p:cNvGrpSpPr/>
          <p:nvPr/>
        </p:nvGrpSpPr>
        <p:grpSpPr>
          <a:xfrm>
            <a:off x="447841" y="4539978"/>
            <a:ext cx="8403552" cy="611556"/>
            <a:chOff x="200952" y="4489704"/>
            <a:chExt cx="8861093" cy="643279"/>
          </a:xfrm>
        </p:grpSpPr>
        <p:pic>
          <p:nvPicPr>
            <p:cNvPr id="22" name="Picture 2" descr="University of Calabar Nigeria">
              <a:extLst>
                <a:ext uri="{FF2B5EF4-FFF2-40B4-BE49-F238E27FC236}">
                  <a16:creationId xmlns:a16="http://schemas.microsoft.com/office/drawing/2014/main" id="{60DF5868-01D7-BC46-A934-186EE64C344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30551" y="4659892"/>
              <a:ext cx="1495687" cy="4212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6" descr="Academic Hive - Get access to global opportunities and open education  resources - Academic Hive">
              <a:extLst>
                <a:ext uri="{FF2B5EF4-FFF2-40B4-BE49-F238E27FC236}">
                  <a16:creationId xmlns:a16="http://schemas.microsoft.com/office/drawing/2014/main" id="{1D305930-1B5D-2C44-BEEB-258440C8C2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0952" y="4489704"/>
              <a:ext cx="1173055" cy="5828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14" descr="HTML5 sicss_h_m logo">
              <a:extLst>
                <a:ext uri="{FF2B5EF4-FFF2-40B4-BE49-F238E27FC236}">
                  <a16:creationId xmlns:a16="http://schemas.microsoft.com/office/drawing/2014/main" id="{9611421C-BFCE-5142-9D7E-36ACCF5C02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95113" y="4629866"/>
              <a:ext cx="1028956" cy="503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16">
              <a:extLst>
                <a:ext uri="{FF2B5EF4-FFF2-40B4-BE49-F238E27FC236}">
                  <a16:creationId xmlns:a16="http://schemas.microsoft.com/office/drawing/2014/main" id="{FE08FCDE-2D0A-984D-A9B0-3732B333192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37156" y="4659892"/>
              <a:ext cx="624889" cy="4212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18">
              <a:extLst>
                <a:ext uri="{FF2B5EF4-FFF2-40B4-BE49-F238E27FC236}">
                  <a16:creationId xmlns:a16="http://schemas.microsoft.com/office/drawing/2014/main" id="{5CB3D9E6-3DB2-9F43-9D9B-52C22DCEB29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20629" y="4720048"/>
              <a:ext cx="1077628" cy="3524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B2411D56-78CE-AA43-BE70-C03E32B2DEC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760361" y="4669422"/>
              <a:ext cx="763212" cy="424007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86303BA8-8828-2A4D-A1E2-41D80A20B1A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941849" y="4669676"/>
              <a:ext cx="763212" cy="423753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A006BD6C-00D9-724E-80F7-67B6AD93781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620429" y="4721707"/>
              <a:ext cx="1403344" cy="35083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705119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B674D-5A3B-D5C4-D60C-BFA0D4D0C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572681"/>
            <a:ext cx="8520600" cy="5727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Garamond" panose="02020404030301010803" pitchFamily="18" charset="0"/>
              </a:rPr>
              <a:t>HTML Basics – Elements, Tags, Attributes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F3CA8C-EE93-9629-AB5E-561F92ECD6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089212"/>
            <a:ext cx="8539694" cy="348160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Garamond" panose="02020404030301010803" pitchFamily="18" charset="0"/>
              </a:rPr>
              <a:t>HTML – Hypertext Markup Language (structure of a website)</a:t>
            </a:r>
          </a:p>
          <a:p>
            <a:pPr marL="114300" indent="0">
              <a:lnSpc>
                <a:spcPct val="150000"/>
              </a:lnSpc>
              <a:buNone/>
            </a:pPr>
            <a:endParaRPr lang="en-US" b="1" dirty="0">
              <a:latin typeface="Garamond" panose="02020404030301010803" pitchFamily="18" charset="0"/>
            </a:endParaRPr>
          </a:p>
          <a:p>
            <a:pPr marL="114300" indent="0">
              <a:lnSpc>
                <a:spcPct val="150000"/>
              </a:lnSpc>
              <a:buNone/>
            </a:pPr>
            <a:r>
              <a:rPr lang="en-US" b="1" dirty="0">
                <a:latin typeface="Garamond" panose="02020404030301010803" pitchFamily="18" charset="0"/>
              </a:rPr>
              <a:t>Attributes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Garamond" panose="02020404030301010803" pitchFamily="18" charset="0"/>
              </a:rPr>
              <a:t>Attributes provide additional information about an HTML element, and are placed within the opening tag. They are typically in the form of name-value pairs. </a:t>
            </a:r>
          </a:p>
          <a:p>
            <a:pPr marL="114300" indent="0" algn="ctr">
              <a:lnSpc>
                <a:spcPct val="150000"/>
              </a:lnSpc>
              <a:buNone/>
            </a:pPr>
            <a:r>
              <a:rPr lang="pt-BR" dirty="0">
                <a:latin typeface="Merriweather" panose="00000500000000000000" pitchFamily="2" charset="0"/>
              </a:rPr>
              <a:t>&lt;a </a:t>
            </a:r>
            <a:r>
              <a:rPr lang="pt-BR" dirty="0">
                <a:solidFill>
                  <a:srgbClr val="FF0000"/>
                </a:solidFill>
                <a:latin typeface="Merriweather" panose="00000500000000000000" pitchFamily="2" charset="0"/>
              </a:rPr>
              <a:t>href="https://www.example.com"</a:t>
            </a:r>
            <a:r>
              <a:rPr lang="pt-BR" dirty="0">
                <a:latin typeface="Merriweather" panose="00000500000000000000" pitchFamily="2" charset="0"/>
              </a:rPr>
              <a:t>&gt;Visit Example.com&lt;/a&gt;</a:t>
            </a:r>
          </a:p>
          <a:p>
            <a:pPr marL="114300" indent="0" algn="ctr">
              <a:lnSpc>
                <a:spcPct val="150000"/>
              </a:lnSpc>
              <a:buNone/>
            </a:pPr>
            <a:r>
              <a:rPr lang="en-US" dirty="0">
                <a:latin typeface="Merriweather" panose="00000500000000000000" pitchFamily="2" charset="0"/>
              </a:rPr>
              <a:t>&lt;</a:t>
            </a:r>
            <a:r>
              <a:rPr lang="en-US" dirty="0" err="1">
                <a:latin typeface="Merriweather" panose="00000500000000000000" pitchFamily="2" charset="0"/>
              </a:rPr>
              <a:t>img</a:t>
            </a:r>
            <a:r>
              <a:rPr lang="en-US" dirty="0">
                <a:latin typeface="Merriweather" panose="00000500000000000000" pitchFamily="2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Merriweather" panose="00000500000000000000" pitchFamily="2" charset="0"/>
              </a:rPr>
              <a:t>src</a:t>
            </a:r>
            <a:r>
              <a:rPr lang="en-US" dirty="0">
                <a:solidFill>
                  <a:srgbClr val="FF0000"/>
                </a:solidFill>
                <a:latin typeface="Merriweather" panose="00000500000000000000" pitchFamily="2" charset="0"/>
              </a:rPr>
              <a:t>="image.jpg" alt="A beautiful landscape"</a:t>
            </a:r>
            <a:r>
              <a:rPr lang="en-US" dirty="0">
                <a:latin typeface="Merriweather" panose="00000500000000000000" pitchFamily="2" charset="0"/>
              </a:rPr>
              <a:t>&gt;</a:t>
            </a:r>
          </a:p>
          <a:p>
            <a:pPr marL="114300" indent="0">
              <a:lnSpc>
                <a:spcPct val="150000"/>
              </a:lnSpc>
              <a:buNone/>
            </a:pPr>
            <a:endParaRPr lang="en-US" dirty="0">
              <a:latin typeface="Garamond" panose="02020404030301010803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B5632B7-331D-3A45-A6BF-B47C5E359F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100" t="-1870" r="389" b="16397"/>
          <a:stretch/>
        </p:blipFill>
        <p:spPr>
          <a:xfrm>
            <a:off x="3608787" y="-18322"/>
            <a:ext cx="1456989" cy="587624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C2632B4F-7970-E84F-87E8-06C4FAECFE0A}"/>
              </a:ext>
            </a:extLst>
          </p:cNvPr>
          <p:cNvGrpSpPr/>
          <p:nvPr/>
        </p:nvGrpSpPr>
        <p:grpSpPr>
          <a:xfrm>
            <a:off x="447841" y="4539978"/>
            <a:ext cx="8403552" cy="611556"/>
            <a:chOff x="200952" y="4489704"/>
            <a:chExt cx="8861093" cy="643279"/>
          </a:xfrm>
        </p:grpSpPr>
        <p:pic>
          <p:nvPicPr>
            <p:cNvPr id="22" name="Picture 2" descr="University of Calabar Nigeria">
              <a:extLst>
                <a:ext uri="{FF2B5EF4-FFF2-40B4-BE49-F238E27FC236}">
                  <a16:creationId xmlns:a16="http://schemas.microsoft.com/office/drawing/2014/main" id="{60DF5868-01D7-BC46-A934-186EE64C344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30551" y="4659892"/>
              <a:ext cx="1495687" cy="4212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6" descr="Academic Hive - Get access to global opportunities and open education  resources - Academic Hive">
              <a:extLst>
                <a:ext uri="{FF2B5EF4-FFF2-40B4-BE49-F238E27FC236}">
                  <a16:creationId xmlns:a16="http://schemas.microsoft.com/office/drawing/2014/main" id="{1D305930-1B5D-2C44-BEEB-258440C8C2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0952" y="4489704"/>
              <a:ext cx="1173055" cy="5828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14" descr="HTML5 sicss_h_m logo">
              <a:extLst>
                <a:ext uri="{FF2B5EF4-FFF2-40B4-BE49-F238E27FC236}">
                  <a16:creationId xmlns:a16="http://schemas.microsoft.com/office/drawing/2014/main" id="{9611421C-BFCE-5142-9D7E-36ACCF5C02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95113" y="4629866"/>
              <a:ext cx="1028956" cy="503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16">
              <a:extLst>
                <a:ext uri="{FF2B5EF4-FFF2-40B4-BE49-F238E27FC236}">
                  <a16:creationId xmlns:a16="http://schemas.microsoft.com/office/drawing/2014/main" id="{FE08FCDE-2D0A-984D-A9B0-3732B333192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37156" y="4659892"/>
              <a:ext cx="624889" cy="4212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18">
              <a:extLst>
                <a:ext uri="{FF2B5EF4-FFF2-40B4-BE49-F238E27FC236}">
                  <a16:creationId xmlns:a16="http://schemas.microsoft.com/office/drawing/2014/main" id="{5CB3D9E6-3DB2-9F43-9D9B-52C22DCEB29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20629" y="4720048"/>
              <a:ext cx="1077628" cy="3524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B2411D56-78CE-AA43-BE70-C03E32B2DEC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760361" y="4669422"/>
              <a:ext cx="763212" cy="424007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86303BA8-8828-2A4D-A1E2-41D80A20B1A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941849" y="4669676"/>
              <a:ext cx="763212" cy="423753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A006BD6C-00D9-724E-80F7-67B6AD93781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620429" y="4721707"/>
              <a:ext cx="1403344" cy="35083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765304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B674D-5A3B-D5C4-D60C-BFA0D4D0C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572681"/>
            <a:ext cx="8520600" cy="5727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Garamond" panose="02020404030301010803" pitchFamily="18" charset="0"/>
              </a:rPr>
              <a:t>Anatomy of a Webpage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F3CA8C-EE93-9629-AB5E-561F92ECD6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089212"/>
            <a:ext cx="8539694" cy="348160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latin typeface="Garamond" panose="02020404030301010803" pitchFamily="18" charset="0"/>
              </a:rPr>
              <a:t>Document Declaration </a:t>
            </a:r>
            <a:r>
              <a:rPr lang="en-US" dirty="0">
                <a:latin typeface="Garamond" panose="02020404030301010803" pitchFamily="18" charset="0"/>
              </a:rPr>
              <a:t>(document type and version)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en-US" dirty="0">
                <a:solidFill>
                  <a:srgbClr val="002060"/>
                </a:solidFill>
                <a:latin typeface="Merriweather" panose="00000500000000000000" pitchFamily="2" charset="0"/>
              </a:rPr>
              <a:t>	&lt;!DOCTYPE html&gt;</a:t>
            </a:r>
          </a:p>
          <a:p>
            <a:pPr>
              <a:lnSpc>
                <a:spcPct val="150000"/>
              </a:lnSpc>
            </a:pPr>
            <a:r>
              <a:rPr lang="en-US" b="1" dirty="0">
                <a:latin typeface="Garamond" panose="02020404030301010803" pitchFamily="18" charset="0"/>
              </a:rPr>
              <a:t>Root Element </a:t>
            </a:r>
            <a:r>
              <a:rPr lang="en-US" dirty="0">
                <a:latin typeface="Garamond" panose="02020404030301010803" pitchFamily="18" charset="0"/>
              </a:rPr>
              <a:t>(container for the entire HTML document)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en-US" dirty="0">
                <a:solidFill>
                  <a:srgbClr val="002060"/>
                </a:solidFill>
                <a:latin typeface="Merriweather" panose="00000500000000000000" pitchFamily="2" charset="0"/>
              </a:rPr>
              <a:t>	&lt;html&gt; </a:t>
            </a:r>
            <a:r>
              <a:rPr lang="en-US" dirty="0">
                <a:solidFill>
                  <a:schemeClr val="bg2"/>
                </a:solidFill>
                <a:latin typeface="Garamond" panose="02020404030301010803" pitchFamily="18" charset="0"/>
              </a:rPr>
              <a:t>head and body tags enter here</a:t>
            </a:r>
            <a:r>
              <a:rPr lang="en-US" dirty="0">
                <a:solidFill>
                  <a:srgbClr val="002060"/>
                </a:solidFill>
                <a:latin typeface="Merriweather" panose="00000500000000000000" pitchFamily="2" charset="0"/>
              </a:rPr>
              <a:t> &lt;/html&gt;</a:t>
            </a:r>
            <a:endParaRPr lang="en-US" dirty="0">
              <a:latin typeface="Garamond" panose="02020404030301010803" pitchFamily="18" charset="0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latin typeface="Garamond" panose="02020404030301010803" pitchFamily="18" charset="0"/>
              </a:rPr>
              <a:t>Head </a:t>
            </a:r>
            <a:r>
              <a:rPr lang="en-US" dirty="0">
                <a:latin typeface="Garamond" panose="02020404030301010803" pitchFamily="18" charset="0"/>
              </a:rPr>
              <a:t>(contains metadata and information about the document itself)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en-US" dirty="0">
                <a:solidFill>
                  <a:srgbClr val="002060"/>
                </a:solidFill>
                <a:latin typeface="Merriweather" panose="00000500000000000000" pitchFamily="2" charset="0"/>
              </a:rPr>
              <a:t>	&lt;head&gt; … &lt;/head&gt;</a:t>
            </a:r>
          </a:p>
          <a:p>
            <a:pPr>
              <a:lnSpc>
                <a:spcPct val="150000"/>
              </a:lnSpc>
            </a:pPr>
            <a:r>
              <a:rPr lang="en-US" b="1" dirty="0">
                <a:latin typeface="Garamond" panose="02020404030301010803" pitchFamily="18" charset="0"/>
              </a:rPr>
              <a:t>Body </a:t>
            </a:r>
            <a:r>
              <a:rPr lang="en-US" dirty="0">
                <a:latin typeface="Garamond" panose="02020404030301010803" pitchFamily="18" charset="0"/>
              </a:rPr>
              <a:t>(visible content that users see and interact with when they visit a web page)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en-US" dirty="0">
                <a:solidFill>
                  <a:srgbClr val="002060"/>
                </a:solidFill>
                <a:latin typeface="Merriweather" panose="00000500000000000000" pitchFamily="2" charset="0"/>
              </a:rPr>
              <a:t>	&lt;body&gt; … &lt;/body&gt;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B5632B7-331D-3A45-A6BF-B47C5E359F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100" t="-1870" r="389" b="16397"/>
          <a:stretch/>
        </p:blipFill>
        <p:spPr>
          <a:xfrm>
            <a:off x="3608787" y="-18322"/>
            <a:ext cx="1456989" cy="587624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C2632B4F-7970-E84F-87E8-06C4FAECFE0A}"/>
              </a:ext>
            </a:extLst>
          </p:cNvPr>
          <p:cNvGrpSpPr/>
          <p:nvPr/>
        </p:nvGrpSpPr>
        <p:grpSpPr>
          <a:xfrm>
            <a:off x="447841" y="4539978"/>
            <a:ext cx="8403552" cy="611556"/>
            <a:chOff x="200952" y="4489704"/>
            <a:chExt cx="8861093" cy="643279"/>
          </a:xfrm>
        </p:grpSpPr>
        <p:pic>
          <p:nvPicPr>
            <p:cNvPr id="22" name="Picture 2" descr="University of Calabar Nigeria">
              <a:extLst>
                <a:ext uri="{FF2B5EF4-FFF2-40B4-BE49-F238E27FC236}">
                  <a16:creationId xmlns:a16="http://schemas.microsoft.com/office/drawing/2014/main" id="{60DF5868-01D7-BC46-A934-186EE64C344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30551" y="4659892"/>
              <a:ext cx="1495687" cy="4212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6" descr="Academic Hive - Get access to global opportunities and open education  resources - Academic Hive">
              <a:extLst>
                <a:ext uri="{FF2B5EF4-FFF2-40B4-BE49-F238E27FC236}">
                  <a16:creationId xmlns:a16="http://schemas.microsoft.com/office/drawing/2014/main" id="{1D305930-1B5D-2C44-BEEB-258440C8C2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0952" y="4489704"/>
              <a:ext cx="1173055" cy="5828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14" descr="HTML5 sicss_h_m logo">
              <a:extLst>
                <a:ext uri="{FF2B5EF4-FFF2-40B4-BE49-F238E27FC236}">
                  <a16:creationId xmlns:a16="http://schemas.microsoft.com/office/drawing/2014/main" id="{9611421C-BFCE-5142-9D7E-36ACCF5C02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95113" y="4629866"/>
              <a:ext cx="1028956" cy="503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16">
              <a:extLst>
                <a:ext uri="{FF2B5EF4-FFF2-40B4-BE49-F238E27FC236}">
                  <a16:creationId xmlns:a16="http://schemas.microsoft.com/office/drawing/2014/main" id="{FE08FCDE-2D0A-984D-A9B0-3732B333192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37156" y="4659892"/>
              <a:ext cx="624889" cy="4212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18">
              <a:extLst>
                <a:ext uri="{FF2B5EF4-FFF2-40B4-BE49-F238E27FC236}">
                  <a16:creationId xmlns:a16="http://schemas.microsoft.com/office/drawing/2014/main" id="{5CB3D9E6-3DB2-9F43-9D9B-52C22DCEB29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20629" y="4720048"/>
              <a:ext cx="1077628" cy="3524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B2411D56-78CE-AA43-BE70-C03E32B2DEC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760361" y="4669422"/>
              <a:ext cx="763212" cy="424007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86303BA8-8828-2A4D-A1E2-41D80A20B1A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941849" y="4669676"/>
              <a:ext cx="763212" cy="423753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A006BD6C-00D9-724E-80F7-67B6AD93781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620429" y="4721707"/>
              <a:ext cx="1403344" cy="35083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9330830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7032</TotalTime>
  <Words>1504</Words>
  <Application>Microsoft Office PowerPoint</Application>
  <PresentationFormat>On-screen Show (16:9)</PresentationFormat>
  <Paragraphs>255</Paragraphs>
  <Slides>37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2" baseType="lpstr">
      <vt:lpstr>Lucida Console</vt:lpstr>
      <vt:lpstr>Garamond</vt:lpstr>
      <vt:lpstr>Merriweather</vt:lpstr>
      <vt:lpstr>Arial</vt:lpstr>
      <vt:lpstr>Simple Light</vt:lpstr>
      <vt:lpstr>Web Scraping with R</vt:lpstr>
      <vt:lpstr>About Me</vt:lpstr>
      <vt:lpstr>IDE and Packages for this Lecture</vt:lpstr>
      <vt:lpstr>Outline</vt:lpstr>
      <vt:lpstr>What is Web Scraping?</vt:lpstr>
      <vt:lpstr>HTML Basics – Elements, Tags, Attributes</vt:lpstr>
      <vt:lpstr>HTML Basics – Elements, Tags, Attributes</vt:lpstr>
      <vt:lpstr>HTML Basics – Elements, Tags, Attributes</vt:lpstr>
      <vt:lpstr>Anatomy of a Webpage</vt:lpstr>
      <vt:lpstr>Anatomy of HTML Document</vt:lpstr>
      <vt:lpstr>Reading HTML with R</vt:lpstr>
      <vt:lpstr>PowerPoint Presentation</vt:lpstr>
      <vt:lpstr>Navigate HTML – Like a Tree</vt:lpstr>
      <vt:lpstr>Navigating HTML – Navigating Nodes with Selectors</vt:lpstr>
      <vt:lpstr>Navigating HTML – Navigating Attributes</vt:lpstr>
      <vt:lpstr>PowerPoint Presentation</vt:lpstr>
      <vt:lpstr>Scraping Tables</vt:lpstr>
      <vt:lpstr>Scraping Tables</vt:lpstr>
      <vt:lpstr>PowerPoint Presentation</vt:lpstr>
      <vt:lpstr>CSS</vt:lpstr>
      <vt:lpstr>CSS – Type Selectors</vt:lpstr>
      <vt:lpstr>PowerPoint Presentation</vt:lpstr>
      <vt:lpstr>CSS – Classes and IDs</vt:lpstr>
      <vt:lpstr>PowerPoint Presentation</vt:lpstr>
      <vt:lpstr>CSS – Pseudo Classes</vt:lpstr>
      <vt:lpstr>PowerPoint Presentation</vt:lpstr>
      <vt:lpstr>CSS - Combinators</vt:lpstr>
      <vt:lpstr>PowerPoint Presentation</vt:lpstr>
      <vt:lpstr>HTTP Requests</vt:lpstr>
      <vt:lpstr>Anatomy of HTTP Requests</vt:lpstr>
      <vt:lpstr>Request Methods – GET and POST</vt:lpstr>
      <vt:lpstr>HTTP Request with “httr” Package</vt:lpstr>
      <vt:lpstr>PowerPoint Presentation</vt:lpstr>
      <vt:lpstr>Why HTTP Request?</vt:lpstr>
      <vt:lpstr>Making Slow Requests – purr Package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Joseph David</dc:creator>
  <cp:lastModifiedBy>APPIAH ELIJAH</cp:lastModifiedBy>
  <cp:revision>228</cp:revision>
  <dcterms:modified xsi:type="dcterms:W3CDTF">2023-09-20T15:50:45Z</dcterms:modified>
</cp:coreProperties>
</file>