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75B75-F1F8-4563-88EC-B9132782F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6F66A-9EC5-42F0-B549-08DC405F65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Pens &amp; Printers</a:t>
            </a:r>
          </a:p>
        </p:txBody>
      </p:sp>
    </p:spTree>
    <p:extLst>
      <p:ext uri="{BB962C8B-B14F-4D97-AF65-F5344CB8AC3E}">
        <p14:creationId xmlns:p14="http://schemas.microsoft.com/office/powerpoint/2010/main" val="1813794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59929-48A7-496F-AB73-84CF307A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Business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F7357-60D2-4090-A08F-56D7D15F5A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Reduction of amount of unsold products in certain warehouses</a:t>
            </a:r>
          </a:p>
          <a:p>
            <a:pPr lvl="1"/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low sales in certain regions causes pile up of unsold products which could have been sold in other regions</a:t>
            </a:r>
          </a:p>
          <a:p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Development of marketing strategies based on</a:t>
            </a:r>
          </a:p>
          <a:p>
            <a:pPr lvl="1"/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trends in high sales region</a:t>
            </a:r>
          </a:p>
          <a:p>
            <a:pPr lvl="1"/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balance between supply and demand in low sales region</a:t>
            </a:r>
          </a:p>
          <a:p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4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6FD68-62F2-4F92-8FAE-D6A5B4C2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Key findings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DCD125-6834-4040-884F-A69379A96E3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Are there any products that do not sell as well in some locations?</a:t>
            </a:r>
          </a:p>
          <a:p>
            <a:pPr marL="0" indent="0">
              <a:buNone/>
            </a:pPr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598A7-5E06-4C92-BC80-772CC27D2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cap="none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West</a:t>
            </a:r>
            <a:r>
              <a:rPr lang="en-US" sz="2000" cap="none" dirty="0">
                <a:latin typeface="Calibri" panose="020F0502020204030204" pitchFamily="34" charset="0"/>
                <a:cs typeface="Calibri" panose="020F0502020204030204" pitchFamily="34" charset="0"/>
              </a:rPr>
              <a:t> has the highest number of orders while the </a:t>
            </a:r>
            <a:r>
              <a:rPr lang="en-US" sz="20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South</a:t>
            </a:r>
            <a:r>
              <a:rPr lang="en-US" sz="2000" cap="none" dirty="0">
                <a:latin typeface="Calibri" panose="020F0502020204030204" pitchFamily="34" charset="0"/>
                <a:cs typeface="Calibri" panose="020F0502020204030204" pitchFamily="34" charset="0"/>
              </a:rPr>
              <a:t> has the least number of orders.</a:t>
            </a:r>
          </a:p>
          <a:p>
            <a:r>
              <a:rPr lang="en-US" sz="2000" cap="none" dirty="0">
                <a:latin typeface="Calibri" panose="020F0502020204030204" pitchFamily="34" charset="0"/>
                <a:cs typeface="Calibri" panose="020F0502020204030204" pitchFamily="34" charset="0"/>
              </a:rPr>
              <a:t>Most orders are valued at less than one thousand dollars</a:t>
            </a:r>
          </a:p>
          <a:p>
            <a:endParaRPr lang="en-US" sz="20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0CFB8D-1E69-4D57-A571-8C1D54B1A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944" y="1844537"/>
            <a:ext cx="3002447" cy="36731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8346C2-EB72-4DC3-ACCD-C410670C1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517" y="1844537"/>
            <a:ext cx="2746590" cy="367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5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631A-ACDB-46B0-98CC-53018FCD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4E5FB-2D7A-43CA-9419-3E8A6AE277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Are there any products that do not sell as well in some locations?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7ECD5-2B02-4D9A-A551-6342EEE38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cap="none" dirty="0">
                <a:latin typeface="Calibri" panose="020F0502020204030204" pitchFamily="34" charset="0"/>
                <a:cs typeface="Calibri" panose="020F0502020204030204" pitchFamily="34" charset="0"/>
              </a:rPr>
              <a:t>The mean of the total sales for all regions is a little over </a:t>
            </a:r>
            <a:r>
              <a:rPr lang="en-US" sz="20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usd</a:t>
            </a:r>
            <a:r>
              <a:rPr lang="en-US" sz="2000" cap="none" dirty="0">
                <a:latin typeface="Calibri" panose="020F0502020204030204" pitchFamily="34" charset="0"/>
                <a:cs typeface="Calibri" panose="020F0502020204030204" pitchFamily="34" charset="0"/>
              </a:rPr>
              <a:t> 574k. The Central and South regions have total sales less than the mean of total sales for all regions. This is consistent with them having the lowest number of orders.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BC7C17-90FB-4C6E-846A-CC16DDA48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643" y="1485900"/>
            <a:ext cx="5576582" cy="430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82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0FE19-D835-449A-AA16-AA5C22AB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753C8-B246-4192-A607-01E7CB19D4E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Are there any products which do not sell as well in some locations?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F0C98-BD63-4E2B-8461-0B6EF96B8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Furnitures</a:t>
            </a:r>
            <a:r>
              <a:rPr lang="en-US" sz="2000" cap="none" dirty="0">
                <a:latin typeface="Calibri" panose="020F0502020204030204" pitchFamily="34" charset="0"/>
                <a:cs typeface="Calibri" panose="020F0502020204030204" pitchFamily="34" charset="0"/>
              </a:rPr>
              <a:t> sell significantly lower in the South when compared to the West which sells at about </a:t>
            </a:r>
            <a:r>
              <a:rPr lang="en-US" sz="20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double the total sales </a:t>
            </a:r>
            <a:r>
              <a:rPr lang="en-US" sz="2000" cap="none" dirty="0">
                <a:latin typeface="Calibri" panose="020F0502020204030204" pitchFamily="34" charset="0"/>
                <a:cs typeface="Calibri" panose="020F0502020204030204" pitchFamily="34" charset="0"/>
              </a:rPr>
              <a:t>of the South.</a:t>
            </a:r>
          </a:p>
          <a:p>
            <a:r>
              <a:rPr lang="en-US" sz="20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Technology</a:t>
            </a:r>
            <a:r>
              <a:rPr lang="en-US" sz="2000" cap="none" dirty="0">
                <a:latin typeface="Calibri" panose="020F0502020204030204" pitchFamily="34" charset="0"/>
                <a:cs typeface="Calibri" panose="020F0502020204030204" pitchFamily="34" charset="0"/>
              </a:rPr>
              <a:t> in the East also sells at almost double the amount in the South.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7AB83-B4B5-4E27-B698-67AF14B4D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740" y="1577010"/>
            <a:ext cx="6238875" cy="421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9114-132C-4BE6-A4A9-239DBE439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1FBEB-658E-4713-854E-8E46FAF400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Are there any other patterns over time in each region that you can find in the data?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401BA-D90D-437C-94FF-776C991EA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575316"/>
          </a:xfrm>
        </p:spPr>
        <p:txBody>
          <a:bodyPr>
            <a:normAutofit fontScale="92500"/>
          </a:bodyPr>
          <a:lstStyle/>
          <a:p>
            <a:r>
              <a:rPr lang="en-US" sz="1800" cap="none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8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West </a:t>
            </a:r>
            <a:r>
              <a:rPr lang="en-US" sz="1800" cap="none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8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South </a:t>
            </a:r>
            <a:r>
              <a:rPr lang="en-US" sz="1800" cap="none" dirty="0">
                <a:latin typeface="Calibri" panose="020F0502020204030204" pitchFamily="34" charset="0"/>
                <a:cs typeface="Calibri" panose="020F0502020204030204" pitchFamily="34" charset="0"/>
              </a:rPr>
              <a:t>appear to have followed the same trend since 2017 with the only difference being in total sales.</a:t>
            </a:r>
          </a:p>
          <a:p>
            <a:r>
              <a:rPr lang="en-US" sz="1800" cap="none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8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East </a:t>
            </a:r>
            <a:r>
              <a:rPr lang="en-US" sz="1800" cap="none" dirty="0">
                <a:latin typeface="Calibri" panose="020F0502020204030204" pitchFamily="34" charset="0"/>
                <a:cs typeface="Calibri" panose="020F0502020204030204" pitchFamily="34" charset="0"/>
              </a:rPr>
              <a:t>has experienced a progressive increase in total sales since 2014 even when other regions experienced dips or stagnancy.</a:t>
            </a:r>
          </a:p>
          <a:p>
            <a:r>
              <a:rPr lang="en-US" sz="1800" cap="none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8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Central </a:t>
            </a:r>
            <a:r>
              <a:rPr lang="en-US" sz="1800" cap="none" dirty="0">
                <a:latin typeface="Calibri" panose="020F0502020204030204" pitchFamily="34" charset="0"/>
                <a:cs typeface="Calibri" panose="020F0502020204030204" pitchFamily="34" charset="0"/>
              </a:rPr>
              <a:t>region only experienced increase in sales from 2015 to 2016 with plateaus for every other year.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C67AE6-124E-4180-A55E-499D86BCC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830" y="1411564"/>
            <a:ext cx="6209994" cy="479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25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9517D9-0AC7-489E-82C0-E8583C31F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23BB88-C163-4BA9-A640-37749C1836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Reduction of unsold products in warehouses</a:t>
            </a:r>
          </a:p>
          <a:p>
            <a:pPr lvl="1"/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More furniture products should be moved from the south to the west</a:t>
            </a:r>
          </a:p>
          <a:p>
            <a:pPr lvl="1"/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More technology products should be moved from the south to the east.</a:t>
            </a:r>
          </a:p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The marketing department should conduct a research on</a:t>
            </a:r>
          </a:p>
          <a:p>
            <a:pPr lvl="1"/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Reasons for steady growth in the East over those four years</a:t>
            </a:r>
          </a:p>
          <a:p>
            <a:pPr lvl="1"/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Similarities between the South and West and the possibility of apply the strategies of the West to the South.</a:t>
            </a:r>
          </a:p>
          <a:p>
            <a:pPr lvl="1"/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Reasons for lack of significant growth in the Central region</a:t>
            </a:r>
          </a:p>
        </p:txBody>
      </p:sp>
    </p:spTree>
    <p:extLst>
      <p:ext uri="{BB962C8B-B14F-4D97-AF65-F5344CB8AC3E}">
        <p14:creationId xmlns:p14="http://schemas.microsoft.com/office/powerpoint/2010/main" val="338623976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62</TotalTime>
  <Words>381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Droplet</vt:lpstr>
      <vt:lpstr>Data Analysis</vt:lpstr>
      <vt:lpstr>Business goals</vt:lpstr>
      <vt:lpstr>Key findings</vt:lpstr>
      <vt:lpstr>Key findings</vt:lpstr>
      <vt:lpstr>Key findings</vt:lpstr>
      <vt:lpstr>Key findings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ELIJAH FAGBOHUN</dc:creator>
  <cp:lastModifiedBy>ELIJAH FAGBOHUN</cp:lastModifiedBy>
  <cp:revision>6</cp:revision>
  <dcterms:created xsi:type="dcterms:W3CDTF">2022-11-21T21:07:57Z</dcterms:created>
  <dcterms:modified xsi:type="dcterms:W3CDTF">2022-11-21T22:10:11Z</dcterms:modified>
</cp:coreProperties>
</file>