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06ff20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d06ff20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06ff20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06ff20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06ff20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06ff20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fd5a7d5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fd5a7d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ChatBot Sprint 1 Demo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Eli Kulpinski, Christopher Mata, </a:t>
            </a:r>
            <a:r>
              <a:rPr lang="en"/>
              <a:t>and</a:t>
            </a:r>
            <a:r>
              <a:rPr lang="en"/>
              <a:t> Aaron Antreassian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70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Project Plan: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60250"/>
            <a:ext cx="75057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Project Goal</a:t>
            </a:r>
            <a:r>
              <a:rPr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Adding a large language model chatbot/agent to the UWP Website for basic question answering and navigation.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Target Audience</a:t>
            </a:r>
            <a:r>
              <a:rPr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New and existing users of the Parkside website.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Benefits</a:t>
            </a:r>
            <a:r>
              <a:rPr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 u="sng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Streamlining Navigation</a:t>
            </a:r>
            <a:r>
              <a:rPr lang="en" sz="13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The chatbot/agent will assist users in finding specific links on the website, simplifying their experience.</a:t>
            </a:r>
            <a:endParaRPr sz="13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 u="sng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Instant Answers</a:t>
            </a:r>
            <a:r>
              <a:rPr lang="en" sz="13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Users can ask the chatbot questions, and it will provide direct answers, improving user interaction with the information-rich website.</a:t>
            </a:r>
            <a:endParaRPr sz="13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 u="sng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24/7 Availability</a:t>
            </a:r>
            <a:r>
              <a:rPr lang="en" sz="13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The chatbot/agent can provide assistance around the clock, ensuring that users can get help or information at any time, even outside of regular office hours.</a:t>
            </a:r>
            <a:endParaRPr sz="13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 u="sng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User Engagement</a:t>
            </a:r>
            <a:r>
              <a:rPr lang="en" sz="1300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A conversational chatbot can increase user engagement with the website, making it more interactive and user-focused.</a:t>
            </a:r>
            <a:endParaRPr sz="1300"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Overall Impact</a:t>
            </a:r>
            <a:r>
              <a:rPr lang="en"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: This implementation aims to make navigating the Parkside website more accessible and user-friendly, enhancing the experience for both new and existing users.</a:t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7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Contributions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9150" y="1028550"/>
            <a:ext cx="76959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Aaron:</a:t>
            </a:r>
            <a:endParaRPr b="1" sz="12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Project Goals and Scope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Research Content and Tools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Setup Local Environment + MVP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OpenAI and Local Models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Setup Demo Presentation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Pre-Demo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Chris:</a:t>
            </a:r>
            <a:endParaRPr b="1" sz="13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Project Goals and Scope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Research Content and Tools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Setup Local Environment + MVP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Setup Jira Sprints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OpenAI and Local Models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Pre-Demo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Additional Work Getting the MVP to Run on the Mac M2 Processor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Eli:</a:t>
            </a:r>
            <a:endParaRPr b="1" sz="12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Setup Meeting Times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Distribute Research Resources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Host OpenAI and Local Models Prep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Clone CS Website for Testing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Pre-Demo Meeting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●"/>
            </a:pPr>
            <a:r>
              <a:rPr lang="en" sz="9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QA Check Demo Related Work</a:t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61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Website Demo: Live or Static</a:t>
            </a:r>
            <a:endParaRPr u="sng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25" y="1003725"/>
            <a:ext cx="8749426" cy="3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69375" y="845600"/>
            <a:ext cx="7721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Sprint</a:t>
            </a:r>
            <a:r>
              <a:rPr lang="en" sz="2600"/>
              <a:t> 2 Objectives: Transitioning to a Local Model</a:t>
            </a:r>
            <a:endParaRPr sz="2600"/>
          </a:p>
        </p:txBody>
      </p:sp>
      <p:sp>
        <p:nvSpPr>
          <p:cNvPr id="153" name="Google Shape;153;p17"/>
          <p:cNvSpPr txBox="1"/>
          <p:nvPr/>
        </p:nvSpPr>
        <p:spPr>
          <a:xfrm>
            <a:off x="819150" y="1715075"/>
            <a:ext cx="7505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Transition from LangFlow to LangChain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Finalize criteria for evaluating large language models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Choose five local LLMs per member to evaluate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Discuss our models results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Evaluate each member's top model (top three)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Compare and Implement the best model for our use case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Add a vectorized database for information storing functionality</a:t>
            </a:r>
            <a:endParaRPr sz="1700">
              <a:solidFill>
                <a:schemeClr val="dk2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