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hxsqUrVrQ3f0cx90CRNNRpf7A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customschemas.google.com/relationships/presentationmetadata" Target="meta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1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1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1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1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1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0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3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7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ChatBot Sprint 3 Demo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Aaron Antreassian, Christopher Mata, and Eli Kulpinski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2269275" y="2272550"/>
            <a:ext cx="45321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 Dataset</a:t>
            </a:r>
            <a:endParaRPr b="0" i="0" sz="2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819150" y="4979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Sprint Contributions</a:t>
            </a:r>
            <a:endParaRPr/>
          </a:p>
        </p:txBody>
      </p:sp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819150" y="1125325"/>
            <a:ext cx="75057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●"/>
            </a:pPr>
            <a:r>
              <a:rPr b="1"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Aaron: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Cloned Parkside Website for Dataset and Frontend.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Performed content testing on the website clone.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Extracted and cleaned HTML body contents to JSON.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Prepared data for Eli’s conversion to prompt-response pairs.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●"/>
            </a:pPr>
            <a:r>
              <a:rPr b="1"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Chris: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Conducted security testing pre-fine-tuning.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Created security-oriented prompt-response pairs.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Researched vectorized databases and managed dataset deployment.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Provided support for website cloning issues.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●"/>
            </a:pPr>
            <a:r>
              <a:rPr b="1"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Eli: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Analyzed trending models, confirming Mistral OpenOrca's suitability.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Evaluated dataset cleanliness from Aaron’s extraction.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Selected QLoRa for fine-tuning method.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Converted JSON data to prompt-response format.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Generated synthetic prompts for each response.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Nunito"/>
              <a:buChar char="○"/>
            </a:pPr>
            <a:r>
              <a:rPr lang="en-US" sz="12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Made the slideshow for demo presentation.</a:t>
            </a:r>
            <a:endParaRPr sz="12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00" y="3776100"/>
            <a:ext cx="3325899" cy="1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875" y="197875"/>
            <a:ext cx="3016726" cy="26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Sprint 3 Objectives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819150" y="1565175"/>
            <a:ext cx="75057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Meet with Matt McPherson about Deployment Server (</a:t>
            </a:r>
            <a:r>
              <a:rPr i="1" lang="en-US" sz="1800"/>
              <a:t>chat.cs.uwp.edu</a:t>
            </a:r>
            <a:r>
              <a:rPr lang="en-US" sz="1800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Clone Parkside and Related Websites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Convert Relevant Webpage Contents (HTML to TXT)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Clean Website Contents (TXT File)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Format the Website Contents Dataset as Prompt-Response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Compare and Decide Fine-Tuning Method (PPO, DPO, LORA, QLORA, LOFTQ, AWQ, GPTQ, NEFT, Etc)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Model Evaluation Before Fine-Tuning (For Comparison Post Fine-Tuning)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Deploy Dataset into Vectorized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Security Testing for Model Before Fine-Tuning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Creating Our Dataset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819150" y="1529200"/>
            <a:ext cx="75057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Initiated with cloning the Parkside website to capture a dataset reflective of user interactions.</a:t>
            </a:r>
            <a:endParaRPr sz="1500">
              <a:solidFill>
                <a:srgbClr val="233A44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Conducted comprehensive content testing to ensure the cloned data's fidelity to the original source.</a:t>
            </a:r>
            <a:endParaRPr sz="1500">
              <a:solidFill>
                <a:srgbClr val="233A44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Extracted HTML body contents, transforming them into a structured JSON format.</a:t>
            </a:r>
            <a:endParaRPr sz="1500">
              <a:solidFill>
                <a:srgbClr val="233A44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Undertook meticulous cleaning of JSON content to remove noise and irrelevant data.</a:t>
            </a:r>
            <a:endParaRPr sz="1500">
              <a:solidFill>
                <a:srgbClr val="233A44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Coordinated with the development team to align the dataset structure with chatbot requirements.</a:t>
            </a:r>
            <a:endParaRPr sz="1500">
              <a:solidFill>
                <a:srgbClr val="233A44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Prepared and organized the dataset to facilitate the transformation into prompt-response pairs.</a:t>
            </a:r>
            <a:endParaRPr sz="1500">
              <a:solidFill>
                <a:srgbClr val="233A44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-US" sz="1500">
                <a:solidFill>
                  <a:srgbClr val="233A44"/>
                </a:solidFill>
              </a:rPr>
              <a:t>Utilized the refined prompt-response pairs as a reference for GPT-3.5 to synthetically generate a custom dataset tailored to our chatbot's needs.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Security Considerations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819150" y="1575225"/>
            <a:ext cx="75057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Explored the creation of a specialized security model to handle sensitive content and user interactions.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Identified the potential for prompt poisoning and developed mitigation strategies through prompt-response training.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Implemented temperature setting adjustments to reduce the generation of controversial content.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Proposed an initial seeding strategy to remind the LLM of its identity as a "UW Parkside expert" for better security.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Chris created security-oriented prompt-response pairs to instruct the model on handling illicit content requests.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Decided on a dual-model approach, depending on server performance, to enhance response security.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819150" y="550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Project Improvements From Website Dataset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819150" y="1373350"/>
            <a:ext cx="7505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50">
                <a:solidFill>
                  <a:srgbClr val="233A44"/>
                </a:solidFill>
              </a:rPr>
              <a:t>By making a dataset on information about Parkside, our project enjoys the following benefits:</a:t>
            </a:r>
            <a:endParaRPr sz="1450">
              <a:solidFill>
                <a:srgbClr val="233A4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400"/>
              <a:buChar char="●"/>
            </a:pPr>
            <a:r>
              <a:rPr lang="en-US" sz="1400">
                <a:solidFill>
                  <a:srgbClr val="233A44"/>
                </a:solidFill>
              </a:rPr>
              <a:t>Enhanced chatbot relevance with Parkside-specific data</a:t>
            </a:r>
            <a:endParaRPr sz="1400">
              <a:solidFill>
                <a:srgbClr val="233A4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400"/>
              <a:buChar char="●"/>
            </a:pPr>
            <a:r>
              <a:rPr lang="en-US" sz="1400">
                <a:solidFill>
                  <a:srgbClr val="233A44"/>
                </a:solidFill>
              </a:rPr>
              <a:t>Improved accuracy and context awareness in responses</a:t>
            </a:r>
            <a:endParaRPr sz="1400">
              <a:solidFill>
                <a:srgbClr val="233A4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400"/>
              <a:buChar char="●"/>
            </a:pPr>
            <a:r>
              <a:rPr lang="en-US" sz="1400">
                <a:solidFill>
                  <a:srgbClr val="233A44"/>
                </a:solidFill>
              </a:rPr>
              <a:t>Fine-tuned natural language understanding with website data</a:t>
            </a:r>
            <a:endParaRPr sz="1400">
              <a:solidFill>
                <a:srgbClr val="233A4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400"/>
              <a:buChar char="●"/>
            </a:pPr>
            <a:r>
              <a:rPr lang="en-US" sz="1400">
                <a:solidFill>
                  <a:srgbClr val="233A44"/>
                </a:solidFill>
              </a:rPr>
              <a:t>Expanded query handling with broader dataset scope</a:t>
            </a:r>
            <a:endParaRPr sz="1400">
              <a:solidFill>
                <a:srgbClr val="233A4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33A44"/>
              </a:buClr>
              <a:buSzPts val="1400"/>
              <a:buChar char="●"/>
            </a:pPr>
            <a:r>
              <a:rPr lang="en-US" sz="1400">
                <a:solidFill>
                  <a:srgbClr val="233A44"/>
                </a:solidFill>
              </a:rPr>
              <a:t>Enabled deeper analysis for ongoing chatbot response improvement</a:t>
            </a:r>
            <a:endParaRPr sz="1400">
              <a:solidFill>
                <a:srgbClr val="233A44"/>
              </a:solidFill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925" y="2779025"/>
            <a:ext cx="2587550" cy="21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Sprint 4: Fine-Tuning Our Model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819150" y="1553175"/>
            <a:ext cx="75057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Fine-tune local model with website dataset for domain-specific enhancement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Discuss and evaluate additional tools (web search, vector databases) for integration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Test server configurations for performance-quantization balance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Set up and deploy server with Matt McPhersm for optimal performance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Evaluate model performance metrics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Assess fine-tuned model security</a:t>
            </a:r>
            <a:endParaRPr sz="1700"/>
          </a:p>
        </p:txBody>
      </p:sp>
      <p:pic>
        <p:nvPicPr>
          <p:cNvPr id="170" name="Google Shape;1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25" y="3192450"/>
            <a:ext cx="3789525" cy="1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