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4hS6XXtDjCSNqs0AzDKRA9BHa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" name="Google Shape;14;p11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1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1"/>
          <p:cNvSpPr txBox="1"/>
          <p:nvPr>
            <p:ph idx="3" type="body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11"/>
          <p:cNvSpPr txBox="1"/>
          <p:nvPr>
            <p:ph idx="4" type="body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2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12"/>
          <p:cNvSpPr txBox="1"/>
          <p:nvPr>
            <p:ph idx="2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3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3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3"/>
          <p:cNvSpPr txBox="1"/>
          <p:nvPr>
            <p:ph idx="3" type="body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DCB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DCB3B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35" name="Google Shape;35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7" name="Google Shape;3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bwHhkBqVaBNx2Q0ccAdls8WGoBaGe-3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Sprint 1 Demo</a:t>
            </a:r>
            <a:endParaRPr sz="3200"/>
          </a:p>
        </p:txBody>
      </p:sp>
      <p:sp>
        <p:nvSpPr>
          <p:cNvPr id="69" name="Google Shape;69;p1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Parkside ChatBot Group</a:t>
            </a:r>
            <a:endParaRPr sz="4800"/>
          </a:p>
        </p:txBody>
      </p:sp>
      <p:sp>
        <p:nvSpPr>
          <p:cNvPr id="70" name="Google Shape;70;p1"/>
          <p:cNvSpPr txBox="1"/>
          <p:nvPr>
            <p:ph idx="2" type="body"/>
          </p:nvPr>
        </p:nvSpPr>
        <p:spPr>
          <a:xfrm>
            <a:off x="387900" y="179087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Members</a:t>
            </a:r>
            <a:r>
              <a:rPr lang="en" sz="2400"/>
              <a:t>: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Aaron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Brandon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Chris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Jose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Date</a:t>
            </a:r>
            <a:r>
              <a:rPr lang="en" sz="2000"/>
              <a:t>: 2/20/24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300" y="1098625"/>
            <a:ext cx="5073700" cy="40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Welcome Back &amp; Project Recap</a:t>
            </a:r>
            <a:endParaRPr sz="320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87900" y="1138700"/>
            <a:ext cx="39999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Project Mission</a:t>
            </a:r>
            <a:r>
              <a:rPr lang="en" sz="1600"/>
              <a:t>: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the barrier to entry for successful post-secondary education at Parkside, aiding both students and faculty.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Last Semester's Success</a:t>
            </a:r>
            <a:r>
              <a:rPr lang="en" sz="1600"/>
              <a:t>: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Deployed a locally running LLM fine-tuned on Parkside information, with room for process improvements and additional features.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This Semester's Focus</a:t>
            </a:r>
            <a:r>
              <a:rPr lang="en" sz="1600"/>
              <a:t>: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 to cloud-based, client-side LLM setup for enhanced scalability, efficiency, while utilizing each team member’s strengths.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38700"/>
            <a:ext cx="4184100" cy="34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-2543" l="28047" r="0" t="0"/>
          <a:stretch/>
        </p:blipFill>
        <p:spPr>
          <a:xfrm>
            <a:off x="4478050" y="1138800"/>
            <a:ext cx="4665948" cy="40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Team Overview &amp; Sprint 1 Tasks</a:t>
            </a:r>
            <a:endParaRPr sz="3200"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387900" y="1013125"/>
            <a:ext cx="3541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Aaron</a:t>
            </a:r>
            <a:r>
              <a:rPr lang="en" sz="1500"/>
              <a:t>: Frontend Optimization, Dataset and Finetuning Process Refinement Research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Brandon</a:t>
            </a:r>
            <a:r>
              <a:rPr lang="en" sz="1500"/>
              <a:t>: RAG &amp; Vectorized Database Research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Chris</a:t>
            </a:r>
            <a:r>
              <a:rPr lang="en" sz="1500"/>
              <a:t>: Codebase Refactoring</a:t>
            </a:r>
            <a:r>
              <a:rPr lang="en" sz="1500"/>
              <a:t> &amp; Client-Side LLM Research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Eli</a:t>
            </a:r>
            <a:r>
              <a:rPr lang="en" sz="1500"/>
              <a:t>: Strategic Planning, Onboarding, AI Advance Research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Jose</a:t>
            </a:r>
            <a:r>
              <a:rPr lang="en" sz="1500"/>
              <a:t>: Website and LMStudio Migration to Cloud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87" name="Google Shape;87;p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00" y="839325"/>
            <a:ext cx="5214600" cy="4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Sprint Accomplishments</a:t>
            </a:r>
            <a:endParaRPr sz="3200"/>
          </a:p>
        </p:txBody>
      </p:sp>
      <p:sp>
        <p:nvSpPr>
          <p:cNvPr id="94" name="Google Shape;94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5" name="Google Shape;95;p5" title="2024-02-16 20-57-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9325"/>
            <a:ext cx="9144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Overcoming Challenges</a:t>
            </a:r>
            <a:endParaRPr sz="3200"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87900" y="1137350"/>
            <a:ext cx="399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Discovering Latest AI Advances and 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Assessing Relevance of AI Advances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Onboarding New Team Members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Adjusting Project Scope and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Transitioning from LangChain and LMStudio to WebLLM and Cloud Services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WebLLM Demo Errors and Documentation Gaps</a:t>
            </a:r>
            <a:endParaRPr sz="1800"/>
          </a:p>
        </p:txBody>
      </p:sp>
      <p:sp>
        <p:nvSpPr>
          <p:cNvPr id="102" name="Google Shape;102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37350"/>
            <a:ext cx="4184100" cy="3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5042" l="5815" r="19718" t="0"/>
          <a:stretch/>
        </p:blipFill>
        <p:spPr>
          <a:xfrm>
            <a:off x="4387800" y="930775"/>
            <a:ext cx="4756201" cy="42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Looking Ahead: Sprint 2 Goals</a:t>
            </a:r>
            <a:endParaRPr sz="3200"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87900" y="1162200"/>
            <a:ext cx="39999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Improvement and Fine-Tuning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Backend Refactoring for Client-Side Execution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Security/App Research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Integration of Vector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Training Process Optimization and Execution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Cloud Solution Plan and Implementation</a:t>
            </a:r>
            <a:endParaRPr sz="1900"/>
          </a:p>
        </p:txBody>
      </p:sp>
      <p:sp>
        <p:nvSpPr>
          <p:cNvPr id="111" name="Google Shape;111;p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150" y="839325"/>
            <a:ext cx="4572000" cy="41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