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95" autoAdjust="0"/>
  </p:normalViewPr>
  <p:slideViewPr>
    <p:cSldViewPr snapToGrid="0" snapToObjects="1">
      <p:cViewPr>
        <p:scale>
          <a:sx n="19" d="100"/>
          <a:sy n="19" d="100"/>
        </p:scale>
        <p:origin x="-4224" y="-2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6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3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0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9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4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68FC-A0F6-2645-A3FD-01C5E872E621}" type="datetimeFigureOut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4D7-3A8D-3B40-B42A-4A18A636D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150" y="264433"/>
            <a:ext cx="8668626" cy="6308861"/>
            <a:chOff x="377150" y="264433"/>
            <a:chExt cx="8668626" cy="6308861"/>
          </a:xfrm>
        </p:grpSpPr>
        <p:sp>
          <p:nvSpPr>
            <p:cNvPr id="32" name="Rectangle 31"/>
            <p:cNvSpPr/>
            <p:nvPr/>
          </p:nvSpPr>
          <p:spPr>
            <a:xfrm>
              <a:off x="377150" y="332241"/>
              <a:ext cx="1072580" cy="5502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785794" y="440672"/>
              <a:ext cx="328595" cy="33715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1066" y="264433"/>
              <a:ext cx="41631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event occurs in actor core, such as: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- event captured from UI interaction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- network listener receives a message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57200" y="1433705"/>
              <a:ext cx="10201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81066" y="1195424"/>
              <a:ext cx="197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Actor is launched</a:t>
              </a:r>
            </a:p>
          </p:txBody>
        </p:sp>
        <p:cxnSp>
          <p:nvCxnSpPr>
            <p:cNvPr id="19" name="Elbow Connector 18"/>
            <p:cNvCxnSpPr>
              <a:stCxn id="20" idx="3"/>
            </p:cNvCxnSpPr>
            <p:nvPr/>
          </p:nvCxnSpPr>
          <p:spPr>
            <a:xfrm flipH="1">
              <a:off x="899421" y="1875834"/>
              <a:ext cx="486675" cy="336865"/>
            </a:xfrm>
            <a:prstGeom prst="bentConnector4">
              <a:avLst>
                <a:gd name="adj1" fmla="val -46972"/>
                <a:gd name="adj2" fmla="val 6219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04786" y="1793682"/>
              <a:ext cx="981310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dirty="0" smtClean="0"/>
                <a:t>MESSAGE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1066" y="1793682"/>
              <a:ext cx="63678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A message is enqueued. Points to the method that is executed when message is handled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4786" y="2777098"/>
              <a:ext cx="1072576" cy="828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600" dirty="0" smtClean="0"/>
                <a:t>Initialize (Server)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0417" y="2980560"/>
              <a:ext cx="981312" cy="5291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600" dirty="0" smtClean="0"/>
                <a:t>Initialize (Controller)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472" y="3180977"/>
              <a:ext cx="883964" cy="2547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600" dirty="0" smtClean="0"/>
                <a:t>Load Configuration (Controller)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1066" y="2777098"/>
              <a:ext cx="63678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Illustrates static linkage of methods within an actor. May illustrate that a child’s method calling the parent’s. In the example shown here, Server is a Child of Controller and the server’s copy of ‘Initialize’ calls the parent’s, which then calls ‘Load Configuration’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4786" y="4263806"/>
              <a:ext cx="1072580" cy="5502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1066" y="4263806"/>
              <a:ext cx="5955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 Contains all the behaviors of an actor in chronological order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436672" y="5333244"/>
              <a:ext cx="995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81066" y="4814026"/>
              <a:ext cx="7164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information sent over network. Arrow in the side of a method are handled by a receiving method that is blocking execution of other actions within the actor.  Otherwise, these will terminate into the yellow circle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36672" y="6123016"/>
              <a:ext cx="995057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881066" y="5926963"/>
              <a:ext cx="716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 connection destroyed. Generates an error on other end at this moment in time.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50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303"/>
          <p:cNvSpPr/>
          <p:nvPr/>
        </p:nvSpPr>
        <p:spPr>
          <a:xfrm>
            <a:off x="7889492" y="1262703"/>
            <a:ext cx="1087214" cy="55952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Arrow Connector 229"/>
          <p:cNvCxnSpPr>
            <a:endCxn id="225" idx="3"/>
          </p:cNvCxnSpPr>
          <p:nvPr/>
        </p:nvCxnSpPr>
        <p:spPr>
          <a:xfrm flipH="1">
            <a:off x="1708932" y="4856294"/>
            <a:ext cx="353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3293695" y="2696915"/>
            <a:ext cx="1174796" cy="41610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288653" y="3445127"/>
            <a:ext cx="1179834" cy="1474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Add Connection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6752008" y="3294398"/>
            <a:ext cx="1087214" cy="35636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5047912" y="1028122"/>
            <a:ext cx="1072575" cy="58298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016841" y="-128823"/>
            <a:ext cx="1072580" cy="69868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-731183" y="1298478"/>
            <a:ext cx="1179838" cy="55595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47907" y="-107426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6022" y="167484"/>
            <a:ext cx="1072576" cy="1507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(Client)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91653" y="370947"/>
            <a:ext cx="981312" cy="862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(Controller)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2217" y="571364"/>
            <a:ext cx="883964" cy="592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Load Configuration (Client)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3786" y="826154"/>
            <a:ext cx="797046" cy="25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Load Configuration (Controller)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93544" y="1233848"/>
            <a:ext cx="981310" cy="208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Launch UI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04126" y="1269636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Client UI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47912" y="2992177"/>
            <a:ext cx="1072575" cy="528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Negotiate Server Connection</a:t>
            </a:r>
          </a:p>
        </p:txBody>
      </p:sp>
      <p:cxnSp>
        <p:nvCxnSpPr>
          <p:cNvPr id="25" name="Elbow Connector 24"/>
          <p:cNvCxnSpPr>
            <a:stCxn id="29" idx="3"/>
          </p:cNvCxnSpPr>
          <p:nvPr/>
        </p:nvCxnSpPr>
        <p:spPr>
          <a:xfrm flipH="1">
            <a:off x="5584200" y="1524318"/>
            <a:ext cx="486675" cy="336865"/>
          </a:xfrm>
          <a:prstGeom prst="bentConnector4">
            <a:avLst>
              <a:gd name="adj1" fmla="val -46972"/>
              <a:gd name="adj2" fmla="val 621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89565" y="1442166"/>
            <a:ext cx="981310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16735" y="2485693"/>
            <a:ext cx="600167" cy="496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Negotiate Server Connection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89564" y="3293162"/>
            <a:ext cx="981311" cy="167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Launch Client LNA</a:t>
            </a:r>
          </a:p>
          <a:p>
            <a:endParaRPr lang="en-US" sz="600" dirty="0" smtClean="0"/>
          </a:p>
        </p:txBody>
      </p:sp>
      <p:cxnSp>
        <p:nvCxnSpPr>
          <p:cNvPr id="46" name="Elbow Connector 45"/>
          <p:cNvCxnSpPr>
            <a:stCxn id="4" idx="2"/>
            <a:endCxn id="5" idx="0"/>
          </p:cNvCxnSpPr>
          <p:nvPr/>
        </p:nvCxnSpPr>
        <p:spPr>
          <a:xfrm rot="5400000">
            <a:off x="5514171" y="97457"/>
            <a:ext cx="138167" cy="18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66642" y="3308384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Client LNA</a:t>
            </a:r>
          </a:p>
        </p:txBody>
      </p:sp>
      <p:cxnSp>
        <p:nvCxnSpPr>
          <p:cNvPr id="54" name="Straight Connector 53"/>
          <p:cNvCxnSpPr>
            <a:stCxn id="63" idx="0"/>
            <a:endCxn id="53" idx="2"/>
          </p:cNvCxnSpPr>
          <p:nvPr/>
        </p:nvCxnSpPr>
        <p:spPr>
          <a:xfrm flipV="1">
            <a:off x="7302931" y="3445127"/>
            <a:ext cx="1" cy="75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8" idx="1"/>
          </p:cNvCxnSpPr>
          <p:nvPr/>
        </p:nvCxnSpPr>
        <p:spPr>
          <a:xfrm>
            <a:off x="6074854" y="1338008"/>
            <a:ext cx="1829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3"/>
            <a:endCxn id="53" idx="1"/>
          </p:cNvCxnSpPr>
          <p:nvPr/>
        </p:nvCxnSpPr>
        <p:spPr>
          <a:xfrm>
            <a:off x="6070875" y="3376756"/>
            <a:ext cx="6957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766642" y="3520695"/>
            <a:ext cx="1072577" cy="5021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Reader Created (LNA)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41958" y="3674521"/>
            <a:ext cx="921947" cy="314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Reader Created (Client LNA)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888734" y="3843263"/>
            <a:ext cx="828393" cy="145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046022" y="4030054"/>
            <a:ext cx="1072576" cy="1664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Client LNA Started</a:t>
            </a:r>
          </a:p>
          <a:p>
            <a:endParaRPr lang="en-US" sz="600" dirty="0" smtClean="0"/>
          </a:p>
        </p:txBody>
      </p:sp>
      <p:cxnSp>
        <p:nvCxnSpPr>
          <p:cNvPr id="69" name="Elbow Connector 68"/>
          <p:cNvCxnSpPr>
            <a:stCxn id="64" idx="1"/>
            <a:endCxn id="66" idx="0"/>
          </p:cNvCxnSpPr>
          <p:nvPr/>
        </p:nvCxnSpPr>
        <p:spPr>
          <a:xfrm rot="10800000" flipV="1">
            <a:off x="5582310" y="3831536"/>
            <a:ext cx="1259648" cy="1985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089564" y="4237126"/>
            <a:ext cx="981309" cy="133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Sends GUID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89564" y="4422021"/>
            <a:ext cx="981309" cy="9808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Wait for ACK</a:t>
            </a:r>
          </a:p>
          <a:p>
            <a:endParaRPr lang="en-US" sz="600" dirty="0"/>
          </a:p>
          <a:p>
            <a:r>
              <a:rPr lang="en-US" sz="600" dirty="0" smtClean="0"/>
              <a:t>2500 </a:t>
            </a:r>
            <a:r>
              <a:rPr lang="en-US" sz="600" dirty="0" err="1" smtClean="0"/>
              <a:t>ms</a:t>
            </a:r>
            <a:r>
              <a:rPr lang="en-US" sz="600" dirty="0" smtClean="0"/>
              <a:t> Timeout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18598" y="3351168"/>
            <a:ext cx="646155" cy="14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Launch Actor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656777" y="1175175"/>
            <a:ext cx="646155" cy="14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Launch Actor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587596" y="3655709"/>
            <a:ext cx="1180583" cy="205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Client LNA Started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089565" y="3127211"/>
            <a:ext cx="981311" cy="167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 to Server</a:t>
            </a:r>
          </a:p>
          <a:p>
            <a:endParaRPr lang="en-US" sz="600" dirty="0" smtClean="0"/>
          </a:p>
        </p:txBody>
      </p:sp>
      <p:sp>
        <p:nvSpPr>
          <p:cNvPr id="106" name="Rectangle 105"/>
          <p:cNvSpPr/>
          <p:nvPr/>
        </p:nvSpPr>
        <p:spPr>
          <a:xfrm>
            <a:off x="2016837" y="-269918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Server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016841" y="-10665"/>
            <a:ext cx="1072576" cy="1507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(Server)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062472" y="192798"/>
            <a:ext cx="981312" cy="529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(Controller)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107527" y="393215"/>
            <a:ext cx="883964" cy="254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Load Configuration (Controller)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62472" y="734854"/>
            <a:ext cx="981312" cy="170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Measurement Scan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62472" y="921409"/>
            <a:ext cx="981312" cy="170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Hardware Scan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062472" y="1103939"/>
            <a:ext cx="981310" cy="208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Launch UI</a:t>
            </a:r>
          </a:p>
        </p:txBody>
      </p:sp>
      <p:cxnSp>
        <p:nvCxnSpPr>
          <p:cNvPr id="115" name="Elbow Connector 114"/>
          <p:cNvCxnSpPr>
            <a:stCxn id="106" idx="2"/>
            <a:endCxn id="107" idx="0"/>
          </p:cNvCxnSpPr>
          <p:nvPr/>
        </p:nvCxnSpPr>
        <p:spPr>
          <a:xfrm rot="16200000" flipH="1">
            <a:off x="2491873" y="-71921"/>
            <a:ext cx="122510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-731183" y="1146694"/>
            <a:ext cx="1179838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Server UI</a:t>
            </a:r>
          </a:p>
        </p:txBody>
      </p:sp>
      <p:cxnSp>
        <p:nvCxnSpPr>
          <p:cNvPr id="119" name="Straight Arrow Connector 118"/>
          <p:cNvCxnSpPr>
            <a:stCxn id="114" idx="1"/>
            <a:endCxn id="118" idx="3"/>
          </p:cNvCxnSpPr>
          <p:nvPr/>
        </p:nvCxnSpPr>
        <p:spPr>
          <a:xfrm flipH="1">
            <a:off x="448655" y="1208099"/>
            <a:ext cx="1613817" cy="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-731179" y="1382296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UI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-731183" y="1534696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Setup UI</a:t>
            </a:r>
          </a:p>
        </p:txBody>
      </p:sp>
      <p:sp>
        <p:nvSpPr>
          <p:cNvPr id="129" name="Oval 128"/>
          <p:cNvSpPr/>
          <p:nvPr/>
        </p:nvSpPr>
        <p:spPr>
          <a:xfrm>
            <a:off x="-234072" y="1764404"/>
            <a:ext cx="185616" cy="16874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-731183" y="2184606"/>
            <a:ext cx="1179834" cy="337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Show Connections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-731183" y="2717844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Disable UI</a:t>
            </a:r>
          </a:p>
        </p:txBody>
      </p:sp>
      <p:cxnSp>
        <p:nvCxnSpPr>
          <p:cNvPr id="132" name="Elbow Connector 131"/>
          <p:cNvCxnSpPr>
            <a:stCxn id="129" idx="6"/>
            <a:endCxn id="130" idx="0"/>
          </p:cNvCxnSpPr>
          <p:nvPr/>
        </p:nvCxnSpPr>
        <p:spPr>
          <a:xfrm flipH="1">
            <a:off x="-141266" y="1848775"/>
            <a:ext cx="92810" cy="335831"/>
          </a:xfrm>
          <a:prstGeom prst="bentConnector4">
            <a:avLst>
              <a:gd name="adj1" fmla="val -246310"/>
              <a:gd name="adj2" fmla="val 625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9" idx="2"/>
          </p:cNvCxnSpPr>
          <p:nvPr/>
        </p:nvCxnSpPr>
        <p:spPr>
          <a:xfrm rot="10800000" flipH="1" flipV="1">
            <a:off x="-234072" y="1848774"/>
            <a:ext cx="92806" cy="857311"/>
          </a:xfrm>
          <a:prstGeom prst="bentConnector4">
            <a:avLst>
              <a:gd name="adj1" fmla="val -642130"/>
              <a:gd name="adj2" fmla="val 843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-651132" y="2329457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40542" y="1816052"/>
            <a:ext cx="762352" cy="28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600" dirty="0" smtClean="0"/>
              <a:t>Send Show Connections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-934937" y="1849561"/>
            <a:ext cx="743080" cy="172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600" dirty="0" smtClean="0"/>
              <a:t>Send Disable UI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19189" y="2204802"/>
            <a:ext cx="1130688" cy="164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Launch Server Listener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288653" y="2569343"/>
            <a:ext cx="1179838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Server Listener</a:t>
            </a:r>
          </a:p>
        </p:txBody>
      </p:sp>
      <p:cxnSp>
        <p:nvCxnSpPr>
          <p:cNvPr id="188" name="Straight Arrow Connector 187"/>
          <p:cNvCxnSpPr/>
          <p:nvPr/>
        </p:nvCxnSpPr>
        <p:spPr>
          <a:xfrm flipV="1">
            <a:off x="2725615" y="2593740"/>
            <a:ext cx="568080" cy="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3089417" y="2369181"/>
            <a:ext cx="706909" cy="18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Launch Actor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280584" y="2805853"/>
            <a:ext cx="1179834" cy="296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Server</a:t>
            </a:r>
          </a:p>
        </p:txBody>
      </p:sp>
      <p:sp>
        <p:nvSpPr>
          <p:cNvPr id="194" name="Oval 193"/>
          <p:cNvSpPr/>
          <p:nvPr/>
        </p:nvSpPr>
        <p:spPr>
          <a:xfrm>
            <a:off x="3777693" y="3135455"/>
            <a:ext cx="185616" cy="16874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stCxn id="105" idx="1"/>
            <a:endCxn id="194" idx="6"/>
          </p:cNvCxnSpPr>
          <p:nvPr/>
        </p:nvCxnSpPr>
        <p:spPr>
          <a:xfrm flipH="1">
            <a:off x="3963309" y="3210805"/>
            <a:ext cx="1126256" cy="9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16837" y="2496936"/>
            <a:ext cx="1072584" cy="217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Launch Server Listener</a:t>
            </a:r>
          </a:p>
        </p:txBody>
      </p:sp>
      <p:cxnSp>
        <p:nvCxnSpPr>
          <p:cNvPr id="199" name="Elbow Connector 198"/>
          <p:cNvCxnSpPr>
            <a:stCxn id="194" idx="2"/>
            <a:endCxn id="200" idx="0"/>
          </p:cNvCxnSpPr>
          <p:nvPr/>
        </p:nvCxnSpPr>
        <p:spPr>
          <a:xfrm rot="10800000" flipH="1" flipV="1">
            <a:off x="3777692" y="3219825"/>
            <a:ext cx="100877" cy="225301"/>
          </a:xfrm>
          <a:prstGeom prst="bentConnector4">
            <a:avLst>
              <a:gd name="adj1" fmla="val -226613"/>
              <a:gd name="adj2" fmla="val 687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3349682" y="3601138"/>
            <a:ext cx="1041637" cy="896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Read GUID</a:t>
            </a:r>
          </a:p>
          <a:p>
            <a:endParaRPr lang="en-US" sz="600" dirty="0"/>
          </a:p>
          <a:p>
            <a:r>
              <a:rPr lang="en-US" sz="600" dirty="0" smtClean="0"/>
              <a:t>2500ms Timeout</a:t>
            </a:r>
          </a:p>
        </p:txBody>
      </p:sp>
      <p:cxnSp>
        <p:nvCxnSpPr>
          <p:cNvPr id="212" name="Straight Arrow Connector 211"/>
          <p:cNvCxnSpPr>
            <a:stCxn id="76" idx="1"/>
          </p:cNvCxnSpPr>
          <p:nvPr/>
        </p:nvCxnSpPr>
        <p:spPr>
          <a:xfrm flipH="1">
            <a:off x="4391319" y="4303750"/>
            <a:ext cx="6982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3351146" y="4314585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2016833" y="4497303"/>
            <a:ext cx="1072584" cy="1228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Launch and Store New Client Proxy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062472" y="4761009"/>
            <a:ext cx="981310" cy="446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Client Proxy LNA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1718" y="4773936"/>
            <a:ext cx="1087214" cy="2084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636352" y="4787922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Client Proxy LNA</a:t>
            </a:r>
          </a:p>
        </p:txBody>
      </p:sp>
      <p:cxnSp>
        <p:nvCxnSpPr>
          <p:cNvPr id="226" name="Straight Connector 225"/>
          <p:cNvCxnSpPr>
            <a:stCxn id="227" idx="0"/>
            <a:endCxn id="225" idx="2"/>
          </p:cNvCxnSpPr>
          <p:nvPr/>
        </p:nvCxnSpPr>
        <p:spPr>
          <a:xfrm flipV="1">
            <a:off x="1172641" y="4924665"/>
            <a:ext cx="1" cy="20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636352" y="4945417"/>
            <a:ext cx="1072577" cy="155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Reader Created (LNA)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2062472" y="5484495"/>
            <a:ext cx="974658" cy="210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MESSAGE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4778727" y="321978"/>
            <a:ext cx="18275" cy="60433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621718" y="5726274"/>
            <a:ext cx="1072577" cy="6390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6766645" y="5986910"/>
            <a:ext cx="1072577" cy="470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2062476" y="5249807"/>
            <a:ext cx="981310" cy="208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Send ACK</a:t>
            </a:r>
          </a:p>
        </p:txBody>
      </p:sp>
      <p:cxnSp>
        <p:nvCxnSpPr>
          <p:cNvPr id="243" name="Straight Arrow Connector 242"/>
          <p:cNvCxnSpPr>
            <a:stCxn id="242" idx="3"/>
          </p:cNvCxnSpPr>
          <p:nvPr/>
        </p:nvCxnSpPr>
        <p:spPr>
          <a:xfrm>
            <a:off x="3043786" y="5353967"/>
            <a:ext cx="20984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5089564" y="5432550"/>
            <a:ext cx="981309" cy="176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Close TCP</a:t>
            </a:r>
          </a:p>
        </p:txBody>
      </p:sp>
      <p:cxnSp>
        <p:nvCxnSpPr>
          <p:cNvPr id="277" name="Elbow Connector 276"/>
          <p:cNvCxnSpPr>
            <a:stCxn id="232" idx="1"/>
            <a:endCxn id="237" idx="0"/>
          </p:cNvCxnSpPr>
          <p:nvPr/>
        </p:nvCxnSpPr>
        <p:spPr>
          <a:xfrm rot="10800000" flipV="1">
            <a:off x="1158008" y="5589526"/>
            <a:ext cx="904465" cy="1367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1242968" y="5402890"/>
            <a:ext cx="706909" cy="18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Connect</a:t>
            </a:r>
          </a:p>
          <a:p>
            <a:endParaRPr lang="en-US" sz="600" dirty="0" smtClean="0"/>
          </a:p>
        </p:txBody>
      </p:sp>
      <p:sp>
        <p:nvSpPr>
          <p:cNvPr id="285" name="Rectangle 284"/>
          <p:cNvSpPr/>
          <p:nvPr/>
        </p:nvSpPr>
        <p:spPr>
          <a:xfrm>
            <a:off x="2111806" y="4972825"/>
            <a:ext cx="879685" cy="155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Store LNA Queue</a:t>
            </a:r>
          </a:p>
        </p:txBody>
      </p:sp>
      <p:cxnSp>
        <p:nvCxnSpPr>
          <p:cNvPr id="287" name="Elbow Connector 286"/>
          <p:cNvCxnSpPr>
            <a:stCxn id="142" idx="3"/>
            <a:endCxn id="163" idx="0"/>
          </p:cNvCxnSpPr>
          <p:nvPr/>
        </p:nvCxnSpPr>
        <p:spPr>
          <a:xfrm>
            <a:off x="368602" y="2411609"/>
            <a:ext cx="2184527" cy="853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6838196" y="6165941"/>
            <a:ext cx="921947" cy="256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 (Creates Writer)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704351" y="5897521"/>
            <a:ext cx="921947" cy="256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 (Creates Writer)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704350" y="6154456"/>
            <a:ext cx="921947" cy="210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MESSAGE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636355" y="6550795"/>
            <a:ext cx="1072577" cy="1827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Transmit Network Message</a:t>
            </a:r>
          </a:p>
        </p:txBody>
      </p:sp>
      <p:cxnSp>
        <p:nvCxnSpPr>
          <p:cNvPr id="297" name="Elbow Connector 296"/>
          <p:cNvCxnSpPr>
            <a:stCxn id="294" idx="3"/>
            <a:endCxn id="296" idx="0"/>
          </p:cNvCxnSpPr>
          <p:nvPr/>
        </p:nvCxnSpPr>
        <p:spPr>
          <a:xfrm flipH="1">
            <a:off x="1172644" y="6259874"/>
            <a:ext cx="453653" cy="290921"/>
          </a:xfrm>
          <a:prstGeom prst="bentConnector4">
            <a:avLst>
              <a:gd name="adj1" fmla="val -50391"/>
              <a:gd name="adj2" fmla="val 681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4391319" y="5761152"/>
            <a:ext cx="706909" cy="18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Connect </a:t>
            </a:r>
            <a:r>
              <a:rPr lang="en-US" sz="600" dirty="0" err="1" smtClean="0"/>
              <a:t>Msg</a:t>
            </a:r>
            <a:endParaRPr lang="en-US" sz="600" dirty="0" smtClean="0"/>
          </a:p>
          <a:p>
            <a:endParaRPr lang="en-US" sz="600" dirty="0" smtClean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1694295" y="6633620"/>
            <a:ext cx="50409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4370880" y="6457476"/>
            <a:ext cx="927985" cy="18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Scan for Hardware</a:t>
            </a:r>
          </a:p>
          <a:p>
            <a:endParaRPr lang="en-US" sz="600" dirty="0" smtClean="0"/>
          </a:p>
        </p:txBody>
      </p:sp>
      <p:sp>
        <p:nvSpPr>
          <p:cNvPr id="305" name="Rectangle 304"/>
          <p:cNvSpPr/>
          <p:nvPr/>
        </p:nvSpPr>
        <p:spPr>
          <a:xfrm>
            <a:off x="5051308" y="6857999"/>
            <a:ext cx="107257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Hardware Scan</a:t>
            </a:r>
          </a:p>
          <a:p>
            <a:endParaRPr lang="en-US" sz="600" dirty="0" smtClean="0"/>
          </a:p>
        </p:txBody>
      </p:sp>
      <p:sp>
        <p:nvSpPr>
          <p:cNvPr id="306" name="Rectangle 305"/>
          <p:cNvSpPr/>
          <p:nvPr/>
        </p:nvSpPr>
        <p:spPr>
          <a:xfrm>
            <a:off x="6766642" y="6564800"/>
            <a:ext cx="1072576" cy="366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Forward to Caller</a:t>
            </a:r>
          </a:p>
          <a:p>
            <a:endParaRPr lang="en-US" sz="600" dirty="0" smtClean="0"/>
          </a:p>
        </p:txBody>
      </p:sp>
      <p:sp>
        <p:nvSpPr>
          <p:cNvPr id="307" name="Rectangle 306"/>
          <p:cNvSpPr/>
          <p:nvPr/>
        </p:nvSpPr>
        <p:spPr>
          <a:xfrm>
            <a:off x="6838196" y="6647164"/>
            <a:ext cx="921947" cy="210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MESSAGE</a:t>
            </a:r>
          </a:p>
        </p:txBody>
      </p:sp>
      <p:cxnSp>
        <p:nvCxnSpPr>
          <p:cNvPr id="308" name="Elbow Connector 307"/>
          <p:cNvCxnSpPr>
            <a:stCxn id="307" idx="1"/>
            <a:endCxn id="305" idx="0"/>
          </p:cNvCxnSpPr>
          <p:nvPr/>
        </p:nvCxnSpPr>
        <p:spPr>
          <a:xfrm rot="10800000" flipV="1">
            <a:off x="5587596" y="6752581"/>
            <a:ext cx="1250600" cy="1054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endCxn id="318" idx="2"/>
          </p:cNvCxnSpPr>
          <p:nvPr/>
        </p:nvCxnSpPr>
        <p:spPr>
          <a:xfrm>
            <a:off x="1708932" y="5761152"/>
            <a:ext cx="550119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15" idx="1"/>
            <a:endCxn id="217" idx="0"/>
          </p:cNvCxnSpPr>
          <p:nvPr/>
        </p:nvCxnSpPr>
        <p:spPr>
          <a:xfrm rot="10800000" flipV="1">
            <a:off x="2553126" y="4396737"/>
            <a:ext cx="798021" cy="1005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7210123" y="5676781"/>
            <a:ext cx="185616" cy="16874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Elbow Connector 319"/>
          <p:cNvCxnSpPr>
            <a:stCxn id="318" idx="6"/>
            <a:endCxn id="241" idx="0"/>
          </p:cNvCxnSpPr>
          <p:nvPr/>
        </p:nvCxnSpPr>
        <p:spPr>
          <a:xfrm flipH="1">
            <a:off x="7302934" y="5761152"/>
            <a:ext cx="92805" cy="225758"/>
          </a:xfrm>
          <a:prstGeom prst="bentConnector4">
            <a:avLst>
              <a:gd name="adj1" fmla="val -246323"/>
              <a:gd name="adj2" fmla="val 686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3351146" y="2960063"/>
            <a:ext cx="1019734" cy="142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016833" y="3160561"/>
            <a:ext cx="1072584" cy="4054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Listener Online</a:t>
            </a:r>
          </a:p>
        </p:txBody>
      </p:sp>
      <p:cxnSp>
        <p:nvCxnSpPr>
          <p:cNvPr id="326" name="Elbow Connector 325"/>
          <p:cNvCxnSpPr>
            <a:stCxn id="324" idx="1"/>
            <a:endCxn id="325" idx="0"/>
          </p:cNvCxnSpPr>
          <p:nvPr/>
        </p:nvCxnSpPr>
        <p:spPr>
          <a:xfrm rot="10800000" flipV="1">
            <a:off x="2553126" y="3031187"/>
            <a:ext cx="798021" cy="12937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-728149" y="3565997"/>
            <a:ext cx="1176800" cy="1569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Enable UI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2043262" y="3378197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cxnSp>
        <p:nvCxnSpPr>
          <p:cNvPr id="333" name="Elbow Connector 332"/>
          <p:cNvCxnSpPr>
            <a:stCxn id="332" idx="1"/>
            <a:endCxn id="330" idx="0"/>
          </p:cNvCxnSpPr>
          <p:nvPr/>
        </p:nvCxnSpPr>
        <p:spPr>
          <a:xfrm rot="10800000" flipV="1">
            <a:off x="-139748" y="3460349"/>
            <a:ext cx="2183011" cy="1056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5046021" y="1883092"/>
            <a:ext cx="1072575" cy="528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Negotiate Server Connection</a:t>
            </a:r>
          </a:p>
        </p:txBody>
      </p:sp>
      <p:sp>
        <p:nvSpPr>
          <p:cNvPr id="342" name="Rectangle 341"/>
          <p:cNvSpPr/>
          <p:nvPr/>
        </p:nvSpPr>
        <p:spPr>
          <a:xfrm>
            <a:off x="5087674" y="2018126"/>
            <a:ext cx="981311" cy="311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 to Server</a:t>
            </a:r>
          </a:p>
          <a:p>
            <a:endParaRPr lang="en-US" sz="600" dirty="0" smtClean="0"/>
          </a:p>
        </p:txBody>
      </p:sp>
      <p:sp>
        <p:nvSpPr>
          <p:cNvPr id="343" name="Rectangle 342"/>
          <p:cNvSpPr/>
          <p:nvPr/>
        </p:nvSpPr>
        <p:spPr>
          <a:xfrm>
            <a:off x="5044122" y="2437217"/>
            <a:ext cx="1072575" cy="3686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Handle Error</a:t>
            </a:r>
          </a:p>
        </p:txBody>
      </p:sp>
      <p:cxnSp>
        <p:nvCxnSpPr>
          <p:cNvPr id="344" name="Elbow Connector 343"/>
          <p:cNvCxnSpPr/>
          <p:nvPr/>
        </p:nvCxnSpPr>
        <p:spPr>
          <a:xfrm flipH="1">
            <a:off x="5590389" y="2641438"/>
            <a:ext cx="486675" cy="336865"/>
          </a:xfrm>
          <a:prstGeom prst="bentConnector4">
            <a:avLst>
              <a:gd name="adj1" fmla="val -46972"/>
              <a:gd name="adj2" fmla="val 621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5093543" y="2564449"/>
            <a:ext cx="981310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6316735" y="1426775"/>
            <a:ext cx="600167" cy="496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Negotiate Server Connection</a:t>
            </a:r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3961418" y="2098044"/>
            <a:ext cx="1126256" cy="9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3726330" y="1913378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8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303"/>
          <p:cNvSpPr/>
          <p:nvPr/>
        </p:nvSpPr>
        <p:spPr>
          <a:xfrm>
            <a:off x="7889492" y="-1175628"/>
            <a:ext cx="1087214" cy="9281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Arrow Connector 229"/>
          <p:cNvCxnSpPr>
            <a:endCxn id="225" idx="3"/>
          </p:cNvCxnSpPr>
          <p:nvPr/>
        </p:nvCxnSpPr>
        <p:spPr>
          <a:xfrm flipH="1">
            <a:off x="1694298" y="1298932"/>
            <a:ext cx="3535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3279061" y="-860447"/>
            <a:ext cx="1174796" cy="60387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274019" y="-112235"/>
            <a:ext cx="1179834" cy="11689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Add Connection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6752011" y="-244665"/>
            <a:ext cx="1087214" cy="69985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5033278" y="-2529241"/>
            <a:ext cx="1072575" cy="10828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002207" y="-3686185"/>
            <a:ext cx="1072580" cy="11142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-745817" y="-2258885"/>
            <a:ext cx="1179838" cy="971484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3273" y="-2533794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1388" y="-2258884"/>
            <a:ext cx="1072576" cy="1507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(Client)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7019" y="-2055421"/>
            <a:ext cx="981312" cy="8629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(Controller)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7583" y="-1855004"/>
            <a:ext cx="883964" cy="592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Load Configuration (Client)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69152" y="-1600214"/>
            <a:ext cx="797046" cy="2569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Load Configuration (Controller)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78910" y="-1192520"/>
            <a:ext cx="981310" cy="208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Launch UI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89492" y="-1156732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Client UI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33278" y="-565185"/>
            <a:ext cx="1072575" cy="6635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Negotiate Server Connection</a:t>
            </a:r>
          </a:p>
        </p:txBody>
      </p:sp>
      <p:cxnSp>
        <p:nvCxnSpPr>
          <p:cNvPr id="25" name="Elbow Connector 24"/>
          <p:cNvCxnSpPr>
            <a:stCxn id="29" idx="3"/>
            <a:endCxn id="23" idx="0"/>
          </p:cNvCxnSpPr>
          <p:nvPr/>
        </p:nvCxnSpPr>
        <p:spPr>
          <a:xfrm flipH="1">
            <a:off x="5569566" y="-902050"/>
            <a:ext cx="486675" cy="336865"/>
          </a:xfrm>
          <a:prstGeom prst="bentConnector4">
            <a:avLst>
              <a:gd name="adj1" fmla="val -46972"/>
              <a:gd name="adj2" fmla="val 621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74931" y="-984202"/>
            <a:ext cx="981310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11251" y="-950367"/>
            <a:ext cx="600167" cy="496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Negotiate Server Connection</a:t>
            </a:r>
          </a:p>
        </p:txBody>
      </p:sp>
      <p:cxnSp>
        <p:nvCxnSpPr>
          <p:cNvPr id="46" name="Elbow Connector 45"/>
          <p:cNvCxnSpPr>
            <a:stCxn id="4" idx="2"/>
            <a:endCxn id="5" idx="0"/>
          </p:cNvCxnSpPr>
          <p:nvPr/>
        </p:nvCxnSpPr>
        <p:spPr>
          <a:xfrm rot="5400000">
            <a:off x="5499537" y="-2328911"/>
            <a:ext cx="138167" cy="18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52008" y="-248978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Client LNA</a:t>
            </a:r>
          </a:p>
        </p:txBody>
      </p:sp>
      <p:cxnSp>
        <p:nvCxnSpPr>
          <p:cNvPr id="58" name="Straight Arrow Connector 57"/>
          <p:cNvCxnSpPr>
            <a:stCxn id="13" idx="3"/>
            <a:endCxn id="18" idx="1"/>
          </p:cNvCxnSpPr>
          <p:nvPr/>
        </p:nvCxnSpPr>
        <p:spPr>
          <a:xfrm>
            <a:off x="6060220" y="-1088360"/>
            <a:ext cx="1829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3" idx="1"/>
          </p:cNvCxnSpPr>
          <p:nvPr/>
        </p:nvCxnSpPr>
        <p:spPr>
          <a:xfrm>
            <a:off x="5966198" y="-206194"/>
            <a:ext cx="785810" cy="2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031388" y="472692"/>
            <a:ext cx="1072576" cy="22892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Client LNA Started</a:t>
            </a:r>
          </a:p>
          <a:p>
            <a:endParaRPr lang="en-US" sz="600" dirty="0" smtClean="0"/>
          </a:p>
        </p:txBody>
      </p:sp>
      <p:cxnSp>
        <p:nvCxnSpPr>
          <p:cNvPr id="69" name="Elbow Connector 68"/>
          <p:cNvCxnSpPr>
            <a:stCxn id="223" idx="3"/>
            <a:endCxn id="66" idx="0"/>
          </p:cNvCxnSpPr>
          <p:nvPr/>
        </p:nvCxnSpPr>
        <p:spPr>
          <a:xfrm flipH="1">
            <a:off x="5567676" y="-24368"/>
            <a:ext cx="416086" cy="497060"/>
          </a:xfrm>
          <a:prstGeom prst="bentConnector4">
            <a:avLst>
              <a:gd name="adj1" fmla="val -54941"/>
              <a:gd name="adj2" fmla="val 573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074930" y="679764"/>
            <a:ext cx="981309" cy="1332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Sends GUID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074930" y="864659"/>
            <a:ext cx="981309" cy="17204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Wait for ACK</a:t>
            </a:r>
          </a:p>
          <a:p>
            <a:endParaRPr lang="en-US" sz="600" dirty="0"/>
          </a:p>
          <a:p>
            <a:r>
              <a:rPr lang="en-US" sz="600" dirty="0" smtClean="0"/>
              <a:t>2500 </a:t>
            </a:r>
            <a:r>
              <a:rPr lang="en-US" sz="600" dirty="0" err="1" smtClean="0"/>
              <a:t>ms</a:t>
            </a:r>
            <a:r>
              <a:rPr lang="en-US" sz="600" dirty="0" smtClean="0"/>
              <a:t> Timeout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03964" y="-206194"/>
            <a:ext cx="646155" cy="14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Launch Actor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642143" y="-1251193"/>
            <a:ext cx="646155" cy="149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Launch Actor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592714" y="267310"/>
            <a:ext cx="1049429" cy="205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Client LNA Started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074931" y="-430151"/>
            <a:ext cx="981311" cy="167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 to Server</a:t>
            </a:r>
          </a:p>
          <a:p>
            <a:endParaRPr lang="en-US" sz="600" dirty="0" smtClean="0"/>
          </a:p>
        </p:txBody>
      </p:sp>
      <p:sp>
        <p:nvSpPr>
          <p:cNvPr id="106" name="Rectangle 105"/>
          <p:cNvSpPr/>
          <p:nvPr/>
        </p:nvSpPr>
        <p:spPr>
          <a:xfrm>
            <a:off x="2002203" y="-3686184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Server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002207" y="-3426931"/>
            <a:ext cx="1072576" cy="1507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(Server)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047838" y="-3223468"/>
            <a:ext cx="981312" cy="5291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(Controller)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92893" y="-3023051"/>
            <a:ext cx="883964" cy="2547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Load Configuration (Controller)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47838" y="-2681412"/>
            <a:ext cx="981312" cy="170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Measurement Scan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47838" y="-2494857"/>
            <a:ext cx="981312" cy="170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Hardware Scan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047838" y="-2312327"/>
            <a:ext cx="981310" cy="208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Launch UI</a:t>
            </a:r>
          </a:p>
        </p:txBody>
      </p:sp>
      <p:cxnSp>
        <p:nvCxnSpPr>
          <p:cNvPr id="115" name="Elbow Connector 114"/>
          <p:cNvCxnSpPr>
            <a:stCxn id="106" idx="2"/>
            <a:endCxn id="107" idx="0"/>
          </p:cNvCxnSpPr>
          <p:nvPr/>
        </p:nvCxnSpPr>
        <p:spPr>
          <a:xfrm rot="16200000" flipH="1">
            <a:off x="2477239" y="-3488187"/>
            <a:ext cx="122510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-745817" y="-2269572"/>
            <a:ext cx="1179838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Server UI</a:t>
            </a:r>
          </a:p>
        </p:txBody>
      </p:sp>
      <p:cxnSp>
        <p:nvCxnSpPr>
          <p:cNvPr id="119" name="Straight Arrow Connector 118"/>
          <p:cNvCxnSpPr>
            <a:stCxn id="114" idx="1"/>
            <a:endCxn id="118" idx="3"/>
          </p:cNvCxnSpPr>
          <p:nvPr/>
        </p:nvCxnSpPr>
        <p:spPr>
          <a:xfrm flipH="1">
            <a:off x="434021" y="-2208167"/>
            <a:ext cx="1613817" cy="6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-745813" y="-2033970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UI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-745817" y="-1881570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Setup UI</a:t>
            </a:r>
          </a:p>
        </p:txBody>
      </p:sp>
      <p:sp>
        <p:nvSpPr>
          <p:cNvPr id="129" name="Oval 128"/>
          <p:cNvSpPr/>
          <p:nvPr/>
        </p:nvSpPr>
        <p:spPr>
          <a:xfrm>
            <a:off x="-248706" y="-1651862"/>
            <a:ext cx="185616" cy="16874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-745817" y="-1231660"/>
            <a:ext cx="1179834" cy="337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Show Connections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-745817" y="-710180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Disable UI</a:t>
            </a:r>
          </a:p>
        </p:txBody>
      </p:sp>
      <p:cxnSp>
        <p:nvCxnSpPr>
          <p:cNvPr id="132" name="Elbow Connector 131"/>
          <p:cNvCxnSpPr>
            <a:stCxn id="129" idx="6"/>
            <a:endCxn id="130" idx="0"/>
          </p:cNvCxnSpPr>
          <p:nvPr/>
        </p:nvCxnSpPr>
        <p:spPr>
          <a:xfrm flipH="1">
            <a:off x="-155900" y="-1567491"/>
            <a:ext cx="92810" cy="335831"/>
          </a:xfrm>
          <a:prstGeom prst="bentConnector4">
            <a:avLst>
              <a:gd name="adj1" fmla="val -246310"/>
              <a:gd name="adj2" fmla="val 625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9" idx="2"/>
            <a:endCxn id="131" idx="0"/>
          </p:cNvCxnSpPr>
          <p:nvPr/>
        </p:nvCxnSpPr>
        <p:spPr>
          <a:xfrm rot="10800000" flipH="1" flipV="1">
            <a:off x="-248706" y="-1567492"/>
            <a:ext cx="92806" cy="857311"/>
          </a:xfrm>
          <a:prstGeom prst="bentConnector4">
            <a:avLst>
              <a:gd name="adj1" fmla="val -642130"/>
              <a:gd name="adj2" fmla="val 843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-665766" y="-1086809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25908" y="-1600214"/>
            <a:ext cx="762352" cy="28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Show Connections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-949571" y="-1566705"/>
            <a:ext cx="743080" cy="172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600" dirty="0" smtClean="0"/>
              <a:t>Send Disable UI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04555" y="-1211464"/>
            <a:ext cx="1130688" cy="164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Launch Server Listener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274019" y="-846923"/>
            <a:ext cx="1179838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Server Listener</a:t>
            </a:r>
          </a:p>
        </p:txBody>
      </p:sp>
      <p:cxnSp>
        <p:nvCxnSpPr>
          <p:cNvPr id="188" name="Straight Arrow Connector 187"/>
          <p:cNvCxnSpPr/>
          <p:nvPr/>
        </p:nvCxnSpPr>
        <p:spPr>
          <a:xfrm flipV="1">
            <a:off x="2710981" y="-822526"/>
            <a:ext cx="568080" cy="2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3074783" y="-1047085"/>
            <a:ext cx="706909" cy="18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Launch Actor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265950" y="-603765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Server</a:t>
            </a:r>
          </a:p>
        </p:txBody>
      </p:sp>
      <p:sp>
        <p:nvSpPr>
          <p:cNvPr id="194" name="Oval 193"/>
          <p:cNvSpPr/>
          <p:nvPr/>
        </p:nvSpPr>
        <p:spPr>
          <a:xfrm>
            <a:off x="3763059" y="-431828"/>
            <a:ext cx="185616" cy="16874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stCxn id="105" idx="1"/>
            <a:endCxn id="194" idx="6"/>
          </p:cNvCxnSpPr>
          <p:nvPr/>
        </p:nvCxnSpPr>
        <p:spPr>
          <a:xfrm flipH="1" flipV="1">
            <a:off x="3948675" y="-347457"/>
            <a:ext cx="1126256" cy="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02203" y="-919330"/>
            <a:ext cx="1072584" cy="217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Launch Server Listener</a:t>
            </a:r>
          </a:p>
        </p:txBody>
      </p:sp>
      <p:cxnSp>
        <p:nvCxnSpPr>
          <p:cNvPr id="199" name="Elbow Connector 198"/>
          <p:cNvCxnSpPr>
            <a:stCxn id="194" idx="2"/>
            <a:endCxn id="200" idx="0"/>
          </p:cNvCxnSpPr>
          <p:nvPr/>
        </p:nvCxnSpPr>
        <p:spPr>
          <a:xfrm rot="10800000" flipH="1" flipV="1">
            <a:off x="3763058" y="-347457"/>
            <a:ext cx="100877" cy="235222"/>
          </a:xfrm>
          <a:prstGeom prst="bentConnector4">
            <a:avLst>
              <a:gd name="adj1" fmla="val -226613"/>
              <a:gd name="adj2" fmla="val 679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3335048" y="43776"/>
            <a:ext cx="1041637" cy="8961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Read GUID</a:t>
            </a:r>
          </a:p>
          <a:p>
            <a:endParaRPr lang="en-US" sz="600" dirty="0"/>
          </a:p>
          <a:p>
            <a:r>
              <a:rPr lang="en-US" sz="600" dirty="0" smtClean="0"/>
              <a:t>2500ms Timeout</a:t>
            </a:r>
          </a:p>
        </p:txBody>
      </p:sp>
      <p:cxnSp>
        <p:nvCxnSpPr>
          <p:cNvPr id="212" name="Straight Arrow Connector 211"/>
          <p:cNvCxnSpPr>
            <a:stCxn id="76" idx="1"/>
          </p:cNvCxnSpPr>
          <p:nvPr/>
        </p:nvCxnSpPr>
        <p:spPr>
          <a:xfrm flipH="1">
            <a:off x="4376685" y="746388"/>
            <a:ext cx="6982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3336512" y="757223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2002199" y="939942"/>
            <a:ext cx="1072584" cy="1092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Launch and Store New Client Proxy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047838" y="1203647"/>
            <a:ext cx="981310" cy="446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Initialize Client Proxy LNA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07084" y="1216573"/>
            <a:ext cx="1087214" cy="5245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621718" y="1230560"/>
            <a:ext cx="1072580" cy="136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Client Proxy LNA</a:t>
            </a:r>
          </a:p>
        </p:txBody>
      </p:sp>
      <p:cxnSp>
        <p:nvCxnSpPr>
          <p:cNvPr id="226" name="Straight Connector 225"/>
          <p:cNvCxnSpPr>
            <a:endCxn id="225" idx="2"/>
          </p:cNvCxnSpPr>
          <p:nvPr/>
        </p:nvCxnSpPr>
        <p:spPr>
          <a:xfrm flipV="1">
            <a:off x="1158007" y="1367303"/>
            <a:ext cx="1" cy="20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047838" y="1740496"/>
            <a:ext cx="974658" cy="210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MESSAGE</a:t>
            </a:r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4756573" y="-3235384"/>
            <a:ext cx="25796" cy="10093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607084" y="2168911"/>
            <a:ext cx="1072577" cy="803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6752011" y="2429548"/>
            <a:ext cx="1072577" cy="470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689717" y="2351891"/>
            <a:ext cx="921946" cy="153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Send ACK</a:t>
            </a:r>
          </a:p>
        </p:txBody>
      </p:sp>
      <p:cxnSp>
        <p:nvCxnSpPr>
          <p:cNvPr id="243" name="Straight Arrow Connector 242"/>
          <p:cNvCxnSpPr>
            <a:stCxn id="242" idx="3"/>
          </p:cNvCxnSpPr>
          <p:nvPr/>
        </p:nvCxnSpPr>
        <p:spPr>
          <a:xfrm>
            <a:off x="1611663" y="2428433"/>
            <a:ext cx="3419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5083594" y="2585106"/>
            <a:ext cx="981309" cy="176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Close TCP</a:t>
            </a:r>
          </a:p>
        </p:txBody>
      </p:sp>
      <p:cxnSp>
        <p:nvCxnSpPr>
          <p:cNvPr id="277" name="Elbow Connector 276"/>
          <p:cNvCxnSpPr>
            <a:stCxn id="232" idx="1"/>
            <a:endCxn id="237" idx="0"/>
          </p:cNvCxnSpPr>
          <p:nvPr/>
        </p:nvCxnSpPr>
        <p:spPr>
          <a:xfrm rot="10800000" flipV="1">
            <a:off x="1143374" y="1845527"/>
            <a:ext cx="904465" cy="3233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1228334" y="1845528"/>
            <a:ext cx="706909" cy="18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Send Connect</a:t>
            </a:r>
          </a:p>
          <a:p>
            <a:endParaRPr lang="en-US" sz="600" dirty="0" smtClean="0"/>
          </a:p>
        </p:txBody>
      </p:sp>
      <p:sp>
        <p:nvSpPr>
          <p:cNvPr id="285" name="Rectangle 284"/>
          <p:cNvSpPr/>
          <p:nvPr/>
        </p:nvSpPr>
        <p:spPr>
          <a:xfrm>
            <a:off x="2097172" y="1415463"/>
            <a:ext cx="879685" cy="155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Store LNA Queue</a:t>
            </a:r>
          </a:p>
        </p:txBody>
      </p:sp>
      <p:cxnSp>
        <p:nvCxnSpPr>
          <p:cNvPr id="287" name="Elbow Connector 286"/>
          <p:cNvCxnSpPr>
            <a:stCxn id="142" idx="3"/>
            <a:endCxn id="163" idx="0"/>
          </p:cNvCxnSpPr>
          <p:nvPr/>
        </p:nvCxnSpPr>
        <p:spPr>
          <a:xfrm>
            <a:off x="353968" y="-1004657"/>
            <a:ext cx="2184527" cy="8532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Rectangle 290"/>
          <p:cNvSpPr/>
          <p:nvPr/>
        </p:nvSpPr>
        <p:spPr>
          <a:xfrm>
            <a:off x="6823562" y="2608579"/>
            <a:ext cx="921947" cy="256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 (Creates Writer)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689717" y="2504974"/>
            <a:ext cx="921947" cy="256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 (Creates Writer)</a:t>
            </a:r>
          </a:p>
          <a:p>
            <a:endParaRPr lang="en-US" sz="600" dirty="0" smtClean="0"/>
          </a:p>
        </p:txBody>
      </p:sp>
      <p:sp>
        <p:nvSpPr>
          <p:cNvPr id="294" name="Rectangle 293"/>
          <p:cNvSpPr/>
          <p:nvPr/>
        </p:nvSpPr>
        <p:spPr>
          <a:xfrm>
            <a:off x="689716" y="2761909"/>
            <a:ext cx="921947" cy="210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MESSAGE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621721" y="3158248"/>
            <a:ext cx="1072577" cy="1827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Transmit Network Message</a:t>
            </a:r>
          </a:p>
        </p:txBody>
      </p:sp>
      <p:cxnSp>
        <p:nvCxnSpPr>
          <p:cNvPr id="297" name="Elbow Connector 296"/>
          <p:cNvCxnSpPr>
            <a:stCxn id="294" idx="3"/>
            <a:endCxn id="296" idx="0"/>
          </p:cNvCxnSpPr>
          <p:nvPr/>
        </p:nvCxnSpPr>
        <p:spPr>
          <a:xfrm flipH="1">
            <a:off x="1158010" y="2867327"/>
            <a:ext cx="453653" cy="290921"/>
          </a:xfrm>
          <a:prstGeom prst="bentConnector4">
            <a:avLst>
              <a:gd name="adj1" fmla="val -50391"/>
              <a:gd name="adj2" fmla="val 681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3506449" y="2050104"/>
            <a:ext cx="706909" cy="18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Connect </a:t>
            </a:r>
            <a:r>
              <a:rPr lang="en-US" sz="600" dirty="0" err="1" smtClean="0"/>
              <a:t>Msg</a:t>
            </a:r>
            <a:endParaRPr lang="en-US" sz="600" dirty="0" smtClean="0"/>
          </a:p>
          <a:p>
            <a:endParaRPr lang="en-US" sz="600" dirty="0" smtClean="0"/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1679661" y="3241073"/>
            <a:ext cx="50409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4356246" y="3064929"/>
            <a:ext cx="927985" cy="18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Scan for Hardware</a:t>
            </a:r>
          </a:p>
          <a:p>
            <a:endParaRPr lang="en-US" sz="600" dirty="0" smtClean="0"/>
          </a:p>
        </p:txBody>
      </p:sp>
      <p:sp>
        <p:nvSpPr>
          <p:cNvPr id="305" name="Rectangle 304"/>
          <p:cNvSpPr/>
          <p:nvPr/>
        </p:nvSpPr>
        <p:spPr>
          <a:xfrm>
            <a:off x="5036674" y="3465452"/>
            <a:ext cx="1072576" cy="15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Hardware Scan</a:t>
            </a:r>
          </a:p>
          <a:p>
            <a:endParaRPr lang="en-US" sz="600" dirty="0" smtClean="0"/>
          </a:p>
        </p:txBody>
      </p:sp>
      <p:sp>
        <p:nvSpPr>
          <p:cNvPr id="306" name="Rectangle 305"/>
          <p:cNvSpPr/>
          <p:nvPr/>
        </p:nvSpPr>
        <p:spPr>
          <a:xfrm>
            <a:off x="6752008" y="3172253"/>
            <a:ext cx="1072576" cy="366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Forward to Caller</a:t>
            </a:r>
          </a:p>
          <a:p>
            <a:endParaRPr lang="en-US" sz="600" dirty="0" smtClean="0"/>
          </a:p>
        </p:txBody>
      </p:sp>
      <p:sp>
        <p:nvSpPr>
          <p:cNvPr id="307" name="Rectangle 306"/>
          <p:cNvSpPr/>
          <p:nvPr/>
        </p:nvSpPr>
        <p:spPr>
          <a:xfrm>
            <a:off x="6823562" y="3254617"/>
            <a:ext cx="921947" cy="2108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MESSAGE</a:t>
            </a:r>
          </a:p>
        </p:txBody>
      </p:sp>
      <p:cxnSp>
        <p:nvCxnSpPr>
          <p:cNvPr id="308" name="Elbow Connector 307"/>
          <p:cNvCxnSpPr>
            <a:stCxn id="307" idx="1"/>
            <a:endCxn id="305" idx="0"/>
          </p:cNvCxnSpPr>
          <p:nvPr/>
        </p:nvCxnSpPr>
        <p:spPr>
          <a:xfrm rot="10800000" flipV="1">
            <a:off x="5572962" y="3360034"/>
            <a:ext cx="1250600" cy="1054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endCxn id="318" idx="2"/>
          </p:cNvCxnSpPr>
          <p:nvPr/>
        </p:nvCxnSpPr>
        <p:spPr>
          <a:xfrm>
            <a:off x="1694298" y="2203790"/>
            <a:ext cx="550119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215" idx="1"/>
            <a:endCxn id="217" idx="0"/>
          </p:cNvCxnSpPr>
          <p:nvPr/>
        </p:nvCxnSpPr>
        <p:spPr>
          <a:xfrm rot="10800000" flipV="1">
            <a:off x="2538492" y="839374"/>
            <a:ext cx="798021" cy="10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7195489" y="2119419"/>
            <a:ext cx="185616" cy="16874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Elbow Connector 319"/>
          <p:cNvCxnSpPr>
            <a:stCxn id="318" idx="6"/>
            <a:endCxn id="241" idx="0"/>
          </p:cNvCxnSpPr>
          <p:nvPr/>
        </p:nvCxnSpPr>
        <p:spPr>
          <a:xfrm flipH="1">
            <a:off x="7288300" y="2203790"/>
            <a:ext cx="92805" cy="225758"/>
          </a:xfrm>
          <a:prstGeom prst="bentConnector4">
            <a:avLst>
              <a:gd name="adj1" fmla="val -246323"/>
              <a:gd name="adj2" fmla="val 686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ine Callout 2 (Accent Bar) 1"/>
          <p:cNvSpPr/>
          <p:nvPr/>
        </p:nvSpPr>
        <p:spPr>
          <a:xfrm>
            <a:off x="804556" y="-1825436"/>
            <a:ext cx="807108" cy="2547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656"/>
              <a:gd name="adj6" fmla="val -1165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User presses ‘Start Server’ </a:t>
            </a:r>
            <a:endParaRPr lang="en-US" sz="1200" dirty="0"/>
          </a:p>
        </p:txBody>
      </p:sp>
      <p:sp>
        <p:nvSpPr>
          <p:cNvPr id="116" name="Oval 115"/>
          <p:cNvSpPr/>
          <p:nvPr/>
        </p:nvSpPr>
        <p:spPr>
          <a:xfrm>
            <a:off x="-248707" y="3803509"/>
            <a:ext cx="185616" cy="16874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-745818" y="4223711"/>
            <a:ext cx="1179834" cy="337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Show Connections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-745818" y="4745191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Disable UI</a:t>
            </a:r>
          </a:p>
        </p:txBody>
      </p:sp>
      <p:cxnSp>
        <p:nvCxnSpPr>
          <p:cNvPr id="121" name="Elbow Connector 120"/>
          <p:cNvCxnSpPr>
            <a:stCxn id="116" idx="6"/>
            <a:endCxn id="117" idx="0"/>
          </p:cNvCxnSpPr>
          <p:nvPr/>
        </p:nvCxnSpPr>
        <p:spPr>
          <a:xfrm flipH="1">
            <a:off x="-155901" y="3887880"/>
            <a:ext cx="92810" cy="335831"/>
          </a:xfrm>
          <a:prstGeom prst="bentConnector4">
            <a:avLst>
              <a:gd name="adj1" fmla="val -246310"/>
              <a:gd name="adj2" fmla="val 625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6" idx="2"/>
            <a:endCxn id="120" idx="0"/>
          </p:cNvCxnSpPr>
          <p:nvPr/>
        </p:nvCxnSpPr>
        <p:spPr>
          <a:xfrm rot="10800000" flipH="1" flipV="1">
            <a:off x="-248707" y="3887879"/>
            <a:ext cx="92806" cy="857311"/>
          </a:xfrm>
          <a:prstGeom prst="bentConnector4">
            <a:avLst>
              <a:gd name="adj1" fmla="val -642130"/>
              <a:gd name="adj2" fmla="val 843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-665767" y="4368562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12" name="Line Callout 2 (Accent Bar) 111"/>
          <p:cNvSpPr/>
          <p:nvPr/>
        </p:nvSpPr>
        <p:spPr>
          <a:xfrm>
            <a:off x="804555" y="3654873"/>
            <a:ext cx="807108" cy="2547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656"/>
              <a:gd name="adj6" fmla="val -1165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User presses ‘Stop Server’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2016837" y="4560978"/>
            <a:ext cx="1072584" cy="367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Stop Listener</a:t>
            </a:r>
          </a:p>
        </p:txBody>
      </p:sp>
      <p:cxnSp>
        <p:nvCxnSpPr>
          <p:cNvPr id="126" name="Elbow Connector 125"/>
          <p:cNvCxnSpPr>
            <a:stCxn id="123" idx="3"/>
            <a:endCxn id="125" idx="0"/>
          </p:cNvCxnSpPr>
          <p:nvPr/>
        </p:nvCxnSpPr>
        <p:spPr>
          <a:xfrm>
            <a:off x="353967" y="4450714"/>
            <a:ext cx="2199162" cy="1102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65950" y="4990896"/>
            <a:ext cx="1187907" cy="3517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Stop Core</a:t>
            </a:r>
          </a:p>
        </p:txBody>
      </p:sp>
      <p:cxnSp>
        <p:nvCxnSpPr>
          <p:cNvPr id="134" name="Elbow Connector 133"/>
          <p:cNvCxnSpPr>
            <a:stCxn id="181" idx="1"/>
            <a:endCxn id="135" idx="0"/>
          </p:cNvCxnSpPr>
          <p:nvPr/>
        </p:nvCxnSpPr>
        <p:spPr>
          <a:xfrm rot="10800000" flipV="1">
            <a:off x="1143374" y="5010967"/>
            <a:ext cx="885255" cy="3580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07084" y="5369001"/>
            <a:ext cx="1072577" cy="7000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Disconnect</a:t>
            </a:r>
          </a:p>
        </p:txBody>
      </p:sp>
      <p:cxnSp>
        <p:nvCxnSpPr>
          <p:cNvPr id="137" name="Elbow Connector 136"/>
          <p:cNvCxnSpPr>
            <a:stCxn id="139" idx="3"/>
            <a:endCxn id="133" idx="0"/>
          </p:cNvCxnSpPr>
          <p:nvPr/>
        </p:nvCxnSpPr>
        <p:spPr>
          <a:xfrm>
            <a:off x="3048359" y="4827049"/>
            <a:ext cx="811545" cy="1638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028625" y="4744897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74561" y="5785086"/>
            <a:ext cx="937103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7084" y="6257357"/>
            <a:ext cx="1072577" cy="3342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Stop Core</a:t>
            </a:r>
          </a:p>
        </p:txBody>
      </p:sp>
      <p:cxnSp>
        <p:nvCxnSpPr>
          <p:cNvPr id="144" name="Elbow Connector 143"/>
          <p:cNvCxnSpPr>
            <a:stCxn id="141" idx="3"/>
            <a:endCxn id="143" idx="0"/>
          </p:cNvCxnSpPr>
          <p:nvPr/>
        </p:nvCxnSpPr>
        <p:spPr>
          <a:xfrm flipH="1">
            <a:off x="1143373" y="5867238"/>
            <a:ext cx="468291" cy="390119"/>
          </a:xfrm>
          <a:prstGeom prst="bentConnector4">
            <a:avLst>
              <a:gd name="adj1" fmla="val -48816"/>
              <a:gd name="adj2" fmla="val 605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7102681" y="5542353"/>
            <a:ext cx="185616" cy="16874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37374" y="5927606"/>
            <a:ext cx="1072577" cy="7522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Disconnect</a:t>
            </a:r>
          </a:p>
        </p:txBody>
      </p:sp>
      <p:cxnSp>
        <p:nvCxnSpPr>
          <p:cNvPr id="152" name="Elbow Connector 151"/>
          <p:cNvCxnSpPr>
            <a:endCxn id="151" idx="0"/>
          </p:cNvCxnSpPr>
          <p:nvPr/>
        </p:nvCxnSpPr>
        <p:spPr>
          <a:xfrm flipH="1">
            <a:off x="7273663" y="5626724"/>
            <a:ext cx="14634" cy="300882"/>
          </a:xfrm>
          <a:prstGeom prst="bentConnector4">
            <a:avLst>
              <a:gd name="adj1" fmla="val -1562116"/>
              <a:gd name="adj2" fmla="val 640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828588" y="5672377"/>
            <a:ext cx="927985" cy="18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600" dirty="0" smtClean="0"/>
              <a:t>Endpoint is destroyed</a:t>
            </a:r>
          </a:p>
          <a:p>
            <a:endParaRPr lang="en-US" sz="600" dirty="0" smtClean="0"/>
          </a:p>
        </p:txBody>
      </p:sp>
      <p:sp>
        <p:nvSpPr>
          <p:cNvPr id="158" name="Rectangle 157"/>
          <p:cNvSpPr/>
          <p:nvPr/>
        </p:nvSpPr>
        <p:spPr>
          <a:xfrm>
            <a:off x="6827326" y="6141237"/>
            <a:ext cx="921947" cy="256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Disconnect</a:t>
            </a:r>
          </a:p>
          <a:p>
            <a:endParaRPr lang="en-US" sz="600" dirty="0" smtClean="0"/>
          </a:p>
        </p:txBody>
      </p:sp>
      <p:sp>
        <p:nvSpPr>
          <p:cNvPr id="159" name="Rectangle 158"/>
          <p:cNvSpPr/>
          <p:nvPr/>
        </p:nvSpPr>
        <p:spPr>
          <a:xfrm>
            <a:off x="6827326" y="6427336"/>
            <a:ext cx="937103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737374" y="6850410"/>
            <a:ext cx="1072577" cy="3694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Stop Core</a:t>
            </a:r>
          </a:p>
        </p:txBody>
      </p:sp>
      <p:cxnSp>
        <p:nvCxnSpPr>
          <p:cNvPr id="161" name="Elbow Connector 160"/>
          <p:cNvCxnSpPr>
            <a:stCxn id="159" idx="3"/>
            <a:endCxn id="160" idx="0"/>
          </p:cNvCxnSpPr>
          <p:nvPr/>
        </p:nvCxnSpPr>
        <p:spPr>
          <a:xfrm flipH="1">
            <a:off x="7273663" y="6509488"/>
            <a:ext cx="490766" cy="340922"/>
          </a:xfrm>
          <a:prstGeom prst="bentConnector4">
            <a:avLst>
              <a:gd name="adj1" fmla="val -46580"/>
              <a:gd name="adj2" fmla="val 620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6827326" y="7055535"/>
            <a:ext cx="937103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031388" y="7311645"/>
            <a:ext cx="1072576" cy="3086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LNA Stopped</a:t>
            </a:r>
          </a:p>
          <a:p>
            <a:endParaRPr lang="en-US" sz="600" dirty="0" smtClean="0"/>
          </a:p>
        </p:txBody>
      </p:sp>
      <p:cxnSp>
        <p:nvCxnSpPr>
          <p:cNvPr id="169" name="Elbow Connector 168"/>
          <p:cNvCxnSpPr>
            <a:stCxn id="166" idx="1"/>
            <a:endCxn id="168" idx="0"/>
          </p:cNvCxnSpPr>
          <p:nvPr/>
        </p:nvCxnSpPr>
        <p:spPr>
          <a:xfrm rot="10800000" flipV="1">
            <a:off x="5567676" y="7137687"/>
            <a:ext cx="1259650" cy="17395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75" idx="3"/>
          </p:cNvCxnSpPr>
          <p:nvPr/>
        </p:nvCxnSpPr>
        <p:spPr>
          <a:xfrm flipH="1">
            <a:off x="5569564" y="7538117"/>
            <a:ext cx="486675" cy="336865"/>
          </a:xfrm>
          <a:prstGeom prst="bentConnector4">
            <a:avLst>
              <a:gd name="adj1" fmla="val -46972"/>
              <a:gd name="adj2" fmla="val 621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5074929" y="7455965"/>
            <a:ext cx="981310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031385" y="7859312"/>
            <a:ext cx="1072575" cy="528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Negotiate Server Connection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073038" y="8031925"/>
            <a:ext cx="981311" cy="311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Connect to Server</a:t>
            </a:r>
          </a:p>
          <a:p>
            <a:endParaRPr lang="en-US" sz="600" dirty="0" smtClean="0"/>
          </a:p>
        </p:txBody>
      </p:sp>
      <p:cxnSp>
        <p:nvCxnSpPr>
          <p:cNvPr id="178" name="Straight Arrow Connector 177"/>
          <p:cNvCxnSpPr/>
          <p:nvPr/>
        </p:nvCxnSpPr>
        <p:spPr>
          <a:xfrm flipH="1">
            <a:off x="3946782" y="8111843"/>
            <a:ext cx="1126256" cy="9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711694" y="7927177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3356951" y="5178320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2028628" y="4928815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cxnSp>
        <p:nvCxnSpPr>
          <p:cNvPr id="183" name="Elbow Connector 182"/>
          <p:cNvCxnSpPr>
            <a:stCxn id="180" idx="1"/>
            <a:endCxn id="191" idx="0"/>
          </p:cNvCxnSpPr>
          <p:nvPr/>
        </p:nvCxnSpPr>
        <p:spPr>
          <a:xfrm rot="10800000" flipV="1">
            <a:off x="2538499" y="5260472"/>
            <a:ext cx="818452" cy="1158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-745818" y="5927606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Enable UI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2002207" y="5376310"/>
            <a:ext cx="1072584" cy="490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Server Listener Stopped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002207" y="6551681"/>
            <a:ext cx="1072584" cy="367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smtClean="0"/>
              <a:t>Client Disconnected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029385" y="6768880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9717" y="6420361"/>
            <a:ext cx="937103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cxnSp>
        <p:nvCxnSpPr>
          <p:cNvPr id="201" name="Elbow Connector 200"/>
          <p:cNvCxnSpPr>
            <a:stCxn id="143" idx="3"/>
            <a:endCxn id="196" idx="0"/>
          </p:cNvCxnSpPr>
          <p:nvPr/>
        </p:nvCxnSpPr>
        <p:spPr>
          <a:xfrm>
            <a:off x="1679661" y="6424498"/>
            <a:ext cx="858838" cy="1271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-745813" y="6981177"/>
            <a:ext cx="1179834" cy="1487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Update List of Connections</a:t>
            </a:r>
          </a:p>
        </p:txBody>
      </p:sp>
      <p:cxnSp>
        <p:nvCxnSpPr>
          <p:cNvPr id="203" name="Elbow Connector 202"/>
          <p:cNvCxnSpPr>
            <a:stCxn id="197" idx="1"/>
            <a:endCxn id="202" idx="0"/>
          </p:cNvCxnSpPr>
          <p:nvPr/>
        </p:nvCxnSpPr>
        <p:spPr>
          <a:xfrm rot="10800000" flipV="1">
            <a:off x="-155895" y="6851031"/>
            <a:ext cx="2185281" cy="1301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>
            <a:off x="1611663" y="5626724"/>
            <a:ext cx="5491018" cy="12700"/>
          </a:xfrm>
          <a:prstGeom prst="bentConnector3">
            <a:avLst>
              <a:gd name="adj1" fmla="val 50000"/>
            </a:avLst>
          </a:prstGeom>
          <a:ln>
            <a:prstDash val="sys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2" idx="1"/>
            <a:endCxn id="186" idx="0"/>
          </p:cNvCxnSpPr>
          <p:nvPr/>
        </p:nvCxnSpPr>
        <p:spPr>
          <a:xfrm rot="10800000" flipV="1">
            <a:off x="-155901" y="5744146"/>
            <a:ext cx="2185286" cy="1834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89716" y="5498256"/>
            <a:ext cx="921947" cy="2569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Disconnect</a:t>
            </a:r>
          </a:p>
          <a:p>
            <a:endParaRPr lang="en-US" sz="600" dirty="0" smtClean="0"/>
          </a:p>
        </p:txBody>
      </p:sp>
      <p:sp>
        <p:nvSpPr>
          <p:cNvPr id="192" name="Rectangle 191"/>
          <p:cNvSpPr/>
          <p:nvPr/>
        </p:nvSpPr>
        <p:spPr>
          <a:xfrm>
            <a:off x="2029385" y="5661995"/>
            <a:ext cx="1019734" cy="164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74930" y="-264200"/>
            <a:ext cx="981311" cy="362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dirty="0" smtClean="0"/>
              <a:t>Launch Client LNA</a:t>
            </a:r>
          </a:p>
          <a:p>
            <a:endParaRPr lang="en-US" sz="600" dirty="0" smtClean="0"/>
          </a:p>
        </p:txBody>
      </p:sp>
      <p:sp>
        <p:nvSpPr>
          <p:cNvPr id="223" name="Rectangle 222"/>
          <p:cNvSpPr/>
          <p:nvPr/>
        </p:nvSpPr>
        <p:spPr>
          <a:xfrm>
            <a:off x="5155369" y="-97013"/>
            <a:ext cx="828393" cy="1452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" dirty="0" smtClean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03152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927466" y="-12325275"/>
            <a:ext cx="24755465" cy="30852349"/>
            <a:chOff x="-968171" y="-5512964"/>
            <a:chExt cx="9926277" cy="12370964"/>
          </a:xfrm>
        </p:grpSpPr>
        <p:sp>
          <p:nvSpPr>
            <p:cNvPr id="304" name="Rectangle 303"/>
            <p:cNvSpPr/>
            <p:nvPr/>
          </p:nvSpPr>
          <p:spPr>
            <a:xfrm>
              <a:off x="7870892" y="-3002407"/>
              <a:ext cx="1087214" cy="92811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cxnSp>
          <p:nvCxnSpPr>
            <p:cNvPr id="230" name="Straight Arrow Connector 229"/>
            <p:cNvCxnSpPr>
              <a:endCxn id="225" idx="3"/>
            </p:cNvCxnSpPr>
            <p:nvPr/>
          </p:nvCxnSpPr>
          <p:spPr>
            <a:xfrm flipH="1">
              <a:off x="1675698" y="-527847"/>
              <a:ext cx="3535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ectangle 206"/>
            <p:cNvSpPr/>
            <p:nvPr/>
          </p:nvSpPr>
          <p:spPr>
            <a:xfrm>
              <a:off x="3260461" y="-2687226"/>
              <a:ext cx="1174796" cy="60387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255419" y="-1939014"/>
              <a:ext cx="1179834" cy="11689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Add Connection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733411" y="-2071445"/>
              <a:ext cx="1087214" cy="746450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014678" y="-4356020"/>
              <a:ext cx="1072575" cy="1121402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1983607" y="-5512964"/>
              <a:ext cx="1072580" cy="123709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-764417" y="-4085664"/>
              <a:ext cx="1179838" cy="109436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014673" y="-4360573"/>
              <a:ext cx="1072580" cy="136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Client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12788" y="-4085663"/>
              <a:ext cx="1072576" cy="1507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Initialize (Client)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8419" y="-3882200"/>
              <a:ext cx="981312" cy="8629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Initialize (Controller)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8983" y="-3681783"/>
              <a:ext cx="883964" cy="5927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Load Configuration (Client)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50552" y="-3426993"/>
              <a:ext cx="797046" cy="2569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Load Configuration (Controller)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60310" y="-3019299"/>
              <a:ext cx="981310" cy="208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Launch UI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70892" y="-2983511"/>
              <a:ext cx="1072580" cy="136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Client UI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14678" y="-2391964"/>
              <a:ext cx="1072575" cy="6635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Negotiate Server Connection</a:t>
              </a:r>
            </a:p>
          </p:txBody>
        </p:sp>
        <p:cxnSp>
          <p:nvCxnSpPr>
            <p:cNvPr id="25" name="Elbow Connector 24"/>
            <p:cNvCxnSpPr>
              <a:stCxn id="29" idx="3"/>
              <a:endCxn id="23" idx="0"/>
            </p:cNvCxnSpPr>
            <p:nvPr/>
          </p:nvCxnSpPr>
          <p:spPr>
            <a:xfrm flipH="1">
              <a:off x="5550966" y="-2728829"/>
              <a:ext cx="486675" cy="336865"/>
            </a:xfrm>
            <a:prstGeom prst="bentConnector4">
              <a:avLst>
                <a:gd name="adj1" fmla="val -46972"/>
                <a:gd name="adj2" fmla="val 6219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056331" y="-2810981"/>
              <a:ext cx="981310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92651" y="-2777146"/>
              <a:ext cx="600167" cy="496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Send Negotiate Server Connection</a:t>
              </a:r>
            </a:p>
          </p:txBody>
        </p:sp>
        <p:cxnSp>
          <p:nvCxnSpPr>
            <p:cNvPr id="46" name="Elbow Connector 45"/>
            <p:cNvCxnSpPr>
              <a:stCxn id="4" idx="2"/>
              <a:endCxn id="5" idx="0"/>
            </p:cNvCxnSpPr>
            <p:nvPr/>
          </p:nvCxnSpPr>
          <p:spPr>
            <a:xfrm rot="5400000">
              <a:off x="5480937" y="-4155690"/>
              <a:ext cx="138167" cy="18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733408" y="-2075757"/>
              <a:ext cx="1072580" cy="136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Client LNA</a:t>
              </a:r>
            </a:p>
          </p:txBody>
        </p:sp>
        <p:cxnSp>
          <p:nvCxnSpPr>
            <p:cNvPr id="58" name="Straight Arrow Connector 57"/>
            <p:cNvCxnSpPr>
              <a:stCxn id="13" idx="3"/>
              <a:endCxn id="18" idx="1"/>
            </p:cNvCxnSpPr>
            <p:nvPr/>
          </p:nvCxnSpPr>
          <p:spPr>
            <a:xfrm>
              <a:off x="6041620" y="-2915139"/>
              <a:ext cx="18292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53" idx="1"/>
            </p:cNvCxnSpPr>
            <p:nvPr/>
          </p:nvCxnSpPr>
          <p:spPr>
            <a:xfrm>
              <a:off x="5947598" y="-2032973"/>
              <a:ext cx="785810" cy="25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012788" y="-1354087"/>
              <a:ext cx="1072576" cy="22892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Client LNA Started</a:t>
              </a:r>
            </a:p>
            <a:p>
              <a:endParaRPr lang="en-US" sz="1300" dirty="0" smtClean="0"/>
            </a:p>
          </p:txBody>
        </p:sp>
        <p:cxnSp>
          <p:nvCxnSpPr>
            <p:cNvPr id="69" name="Elbow Connector 68"/>
            <p:cNvCxnSpPr>
              <a:stCxn id="223" idx="3"/>
              <a:endCxn id="66" idx="0"/>
            </p:cNvCxnSpPr>
            <p:nvPr/>
          </p:nvCxnSpPr>
          <p:spPr>
            <a:xfrm flipH="1">
              <a:off x="5549076" y="-1851147"/>
              <a:ext cx="416086" cy="497060"/>
            </a:xfrm>
            <a:prstGeom prst="bentConnector4">
              <a:avLst>
                <a:gd name="adj1" fmla="val -54941"/>
                <a:gd name="adj2" fmla="val 5730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5056330" y="-1147015"/>
              <a:ext cx="981309" cy="133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Sends GUID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056330" y="-962120"/>
              <a:ext cx="981309" cy="17204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Wait for ACK</a:t>
              </a:r>
            </a:p>
            <a:p>
              <a:endParaRPr lang="en-US" sz="1300" dirty="0"/>
            </a:p>
            <a:p>
              <a:r>
                <a:rPr lang="en-US" sz="1300" dirty="0" smtClean="0"/>
                <a:t>2500 </a:t>
              </a:r>
              <a:r>
                <a:rPr lang="en-US" sz="1300" dirty="0" err="1" smtClean="0"/>
                <a:t>ms</a:t>
              </a:r>
              <a:r>
                <a:rPr lang="en-US" sz="1300" dirty="0" smtClean="0"/>
                <a:t> Timeout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85364" y="-2032973"/>
              <a:ext cx="646155" cy="1496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Launch Actor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623543" y="-3077972"/>
              <a:ext cx="646155" cy="1496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Launch Actor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574114" y="-1559469"/>
              <a:ext cx="1049429" cy="205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Send Client LNA Started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056331" y="-2256930"/>
              <a:ext cx="981311" cy="1671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Connect to Server</a:t>
              </a:r>
            </a:p>
            <a:p>
              <a:endParaRPr lang="en-US" sz="1300" dirty="0" smtClean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983603" y="-5512963"/>
              <a:ext cx="1072580" cy="136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Server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3607" y="-5253710"/>
              <a:ext cx="1072576" cy="1507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Initialize (Server)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029238" y="-5050247"/>
              <a:ext cx="981312" cy="5291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Initialize (Controller)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74293" y="-4849830"/>
              <a:ext cx="883964" cy="2547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Load Configuration (Controller)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29238" y="-4508191"/>
              <a:ext cx="981312" cy="170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Measurement Scan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29238" y="-4321636"/>
              <a:ext cx="981312" cy="1700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Hardware Scan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29238" y="-4139106"/>
              <a:ext cx="981310" cy="208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Launch UI</a:t>
              </a:r>
            </a:p>
          </p:txBody>
        </p:sp>
        <p:cxnSp>
          <p:nvCxnSpPr>
            <p:cNvPr id="115" name="Elbow Connector 114"/>
            <p:cNvCxnSpPr>
              <a:stCxn id="106" idx="2"/>
              <a:endCxn id="107" idx="0"/>
            </p:cNvCxnSpPr>
            <p:nvPr/>
          </p:nvCxnSpPr>
          <p:spPr>
            <a:xfrm rot="16200000" flipH="1">
              <a:off x="2458639" y="-5314966"/>
              <a:ext cx="122510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-764417" y="-4096351"/>
              <a:ext cx="1179838" cy="136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Server UI</a:t>
              </a:r>
            </a:p>
          </p:txBody>
        </p:sp>
        <p:cxnSp>
          <p:nvCxnSpPr>
            <p:cNvPr id="119" name="Straight Arrow Connector 118"/>
            <p:cNvCxnSpPr>
              <a:stCxn id="114" idx="1"/>
              <a:endCxn id="118" idx="3"/>
            </p:cNvCxnSpPr>
            <p:nvPr/>
          </p:nvCxnSpPr>
          <p:spPr>
            <a:xfrm flipH="1">
              <a:off x="415421" y="-4034946"/>
              <a:ext cx="1613817" cy="69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-764413" y="-3860749"/>
              <a:ext cx="1179834" cy="148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Initialize UI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-764417" y="-3708349"/>
              <a:ext cx="1179834" cy="148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Setup UI</a:t>
              </a:r>
            </a:p>
          </p:txBody>
        </p:sp>
        <p:sp>
          <p:nvSpPr>
            <p:cNvPr id="129" name="Oval 128"/>
            <p:cNvSpPr/>
            <p:nvPr/>
          </p:nvSpPr>
          <p:spPr>
            <a:xfrm>
              <a:off x="-267306" y="-3478641"/>
              <a:ext cx="185616" cy="1687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-764417" y="-3058439"/>
              <a:ext cx="1179834" cy="33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Show Connections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-764417" y="-2536959"/>
              <a:ext cx="1179834" cy="148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Disable UI</a:t>
              </a:r>
            </a:p>
          </p:txBody>
        </p:sp>
        <p:cxnSp>
          <p:nvCxnSpPr>
            <p:cNvPr id="132" name="Elbow Connector 131"/>
            <p:cNvCxnSpPr>
              <a:stCxn id="129" idx="6"/>
              <a:endCxn id="130" idx="0"/>
            </p:cNvCxnSpPr>
            <p:nvPr/>
          </p:nvCxnSpPr>
          <p:spPr>
            <a:xfrm flipH="1">
              <a:off x="-174500" y="-3394270"/>
              <a:ext cx="92810" cy="335831"/>
            </a:xfrm>
            <a:prstGeom prst="bentConnector4">
              <a:avLst>
                <a:gd name="adj1" fmla="val -246310"/>
                <a:gd name="adj2" fmla="val 6256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stCxn id="129" idx="2"/>
              <a:endCxn id="131" idx="0"/>
            </p:cNvCxnSpPr>
            <p:nvPr/>
          </p:nvCxnSpPr>
          <p:spPr>
            <a:xfrm rot="10800000" flipH="1" flipV="1">
              <a:off x="-267306" y="-3394271"/>
              <a:ext cx="92806" cy="857311"/>
            </a:xfrm>
            <a:prstGeom prst="bentConnector4">
              <a:avLst>
                <a:gd name="adj1" fmla="val -642130"/>
                <a:gd name="adj2" fmla="val 8430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-684366" y="-2913588"/>
              <a:ext cx="1019734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07308" y="-3426993"/>
              <a:ext cx="762352" cy="281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Send Show Connections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-968171" y="-3393484"/>
              <a:ext cx="743080" cy="172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US" sz="1300" dirty="0" smtClean="0"/>
                <a:t>Send Disable UI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85955" y="-3038243"/>
              <a:ext cx="1130688" cy="1643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Send Launch Server Listener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255419" y="-2673702"/>
              <a:ext cx="1179838" cy="136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Server Listener</a:t>
              </a:r>
            </a:p>
          </p:txBody>
        </p:sp>
        <p:cxnSp>
          <p:nvCxnSpPr>
            <p:cNvPr id="188" name="Straight Arrow Connector 187"/>
            <p:cNvCxnSpPr/>
            <p:nvPr/>
          </p:nvCxnSpPr>
          <p:spPr>
            <a:xfrm flipV="1">
              <a:off x="2692381" y="-2649305"/>
              <a:ext cx="568080" cy="2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9" name="Rectangle 188"/>
            <p:cNvSpPr/>
            <p:nvPr/>
          </p:nvSpPr>
          <p:spPr>
            <a:xfrm>
              <a:off x="3056183" y="-2873864"/>
              <a:ext cx="706909" cy="186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Launch Actor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247350" y="-2430544"/>
              <a:ext cx="1179834" cy="148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Initialize Server</a:t>
              </a:r>
            </a:p>
          </p:txBody>
        </p:sp>
        <p:sp>
          <p:nvSpPr>
            <p:cNvPr id="194" name="Oval 193"/>
            <p:cNvSpPr/>
            <p:nvPr/>
          </p:nvSpPr>
          <p:spPr>
            <a:xfrm>
              <a:off x="3744459" y="-2258607"/>
              <a:ext cx="185616" cy="1687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cxnSp>
          <p:nvCxnSpPr>
            <p:cNvPr id="195" name="Straight Arrow Connector 194"/>
            <p:cNvCxnSpPr>
              <a:stCxn id="105" idx="1"/>
              <a:endCxn id="194" idx="6"/>
            </p:cNvCxnSpPr>
            <p:nvPr/>
          </p:nvCxnSpPr>
          <p:spPr>
            <a:xfrm flipH="1" flipV="1">
              <a:off x="3930075" y="-2174236"/>
              <a:ext cx="1126256" cy="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>
              <a:off x="1983603" y="-2746109"/>
              <a:ext cx="1072584" cy="2170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Launch Server Listener</a:t>
              </a:r>
            </a:p>
          </p:txBody>
        </p:sp>
        <p:cxnSp>
          <p:nvCxnSpPr>
            <p:cNvPr id="199" name="Elbow Connector 198"/>
            <p:cNvCxnSpPr>
              <a:stCxn id="194" idx="2"/>
              <a:endCxn id="200" idx="0"/>
            </p:cNvCxnSpPr>
            <p:nvPr/>
          </p:nvCxnSpPr>
          <p:spPr>
            <a:xfrm rot="10800000" flipH="1" flipV="1">
              <a:off x="3744458" y="-2174236"/>
              <a:ext cx="100877" cy="235222"/>
            </a:xfrm>
            <a:prstGeom prst="bentConnector4">
              <a:avLst>
                <a:gd name="adj1" fmla="val -226613"/>
                <a:gd name="adj2" fmla="val 6793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/>
            <p:cNvSpPr/>
            <p:nvPr/>
          </p:nvSpPr>
          <p:spPr>
            <a:xfrm>
              <a:off x="3316448" y="-1783003"/>
              <a:ext cx="1041637" cy="8961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Read GUID</a:t>
              </a:r>
            </a:p>
            <a:p>
              <a:endParaRPr lang="en-US" sz="1300" dirty="0"/>
            </a:p>
            <a:p>
              <a:r>
                <a:rPr lang="en-US" sz="1300" dirty="0" smtClean="0"/>
                <a:t>2500ms Timeout</a:t>
              </a:r>
            </a:p>
          </p:txBody>
        </p:sp>
        <p:cxnSp>
          <p:nvCxnSpPr>
            <p:cNvPr id="212" name="Straight Arrow Connector 211"/>
            <p:cNvCxnSpPr>
              <a:stCxn id="76" idx="1"/>
            </p:cNvCxnSpPr>
            <p:nvPr/>
          </p:nvCxnSpPr>
          <p:spPr>
            <a:xfrm flipH="1">
              <a:off x="4358085" y="-1080391"/>
              <a:ext cx="6982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3317912" y="-1069556"/>
              <a:ext cx="1019734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983599" y="-886837"/>
              <a:ext cx="1072584" cy="10922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Launch and Store New Client Proxy</a:t>
              </a: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029238" y="-623132"/>
              <a:ext cx="981310" cy="4463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Initialize Client Proxy LNA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88484" y="-610206"/>
              <a:ext cx="1087214" cy="52459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03118" y="-596219"/>
              <a:ext cx="1072580" cy="136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Client Proxy LNA</a:t>
              </a:r>
            </a:p>
          </p:txBody>
        </p:sp>
        <p:cxnSp>
          <p:nvCxnSpPr>
            <p:cNvPr id="226" name="Straight Connector 225"/>
            <p:cNvCxnSpPr>
              <a:endCxn id="225" idx="2"/>
            </p:cNvCxnSpPr>
            <p:nvPr/>
          </p:nvCxnSpPr>
          <p:spPr>
            <a:xfrm flipV="1">
              <a:off x="1139407" y="-459476"/>
              <a:ext cx="1" cy="20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2029238" y="-86283"/>
              <a:ext cx="974658" cy="2100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cxnSp>
          <p:nvCxnSpPr>
            <p:cNvPr id="236" name="Straight Connector 235"/>
            <p:cNvCxnSpPr/>
            <p:nvPr/>
          </p:nvCxnSpPr>
          <p:spPr>
            <a:xfrm flipH="1">
              <a:off x="4737973" y="-5062163"/>
              <a:ext cx="25796" cy="100933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7" name="Rectangle 236"/>
            <p:cNvSpPr/>
            <p:nvPr/>
          </p:nvSpPr>
          <p:spPr>
            <a:xfrm>
              <a:off x="588484" y="342132"/>
              <a:ext cx="1072577" cy="8038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Connect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6733411" y="602769"/>
              <a:ext cx="1072577" cy="4705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Connect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71117" y="525112"/>
              <a:ext cx="921946" cy="1530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Send ACK</a:t>
              </a:r>
            </a:p>
          </p:txBody>
        </p:sp>
        <p:cxnSp>
          <p:nvCxnSpPr>
            <p:cNvPr id="243" name="Straight Arrow Connector 242"/>
            <p:cNvCxnSpPr>
              <a:stCxn id="242" idx="3"/>
            </p:cNvCxnSpPr>
            <p:nvPr/>
          </p:nvCxnSpPr>
          <p:spPr>
            <a:xfrm>
              <a:off x="1593063" y="601654"/>
              <a:ext cx="34197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47" name="Rectangle 246"/>
            <p:cNvSpPr/>
            <p:nvPr/>
          </p:nvSpPr>
          <p:spPr>
            <a:xfrm>
              <a:off x="5064994" y="758327"/>
              <a:ext cx="981309" cy="1768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Close TCP</a:t>
              </a:r>
            </a:p>
          </p:txBody>
        </p:sp>
        <p:cxnSp>
          <p:nvCxnSpPr>
            <p:cNvPr id="277" name="Elbow Connector 276"/>
            <p:cNvCxnSpPr>
              <a:stCxn id="232" idx="1"/>
              <a:endCxn id="237" idx="0"/>
            </p:cNvCxnSpPr>
            <p:nvPr/>
          </p:nvCxnSpPr>
          <p:spPr>
            <a:xfrm rot="10800000" flipV="1">
              <a:off x="1124774" y="18748"/>
              <a:ext cx="904465" cy="3233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/>
            <p:cNvSpPr/>
            <p:nvPr/>
          </p:nvSpPr>
          <p:spPr>
            <a:xfrm>
              <a:off x="1209734" y="18749"/>
              <a:ext cx="706909" cy="186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Send Connect</a:t>
              </a:r>
            </a:p>
            <a:p>
              <a:endParaRPr lang="en-US" sz="1300" dirty="0" smtClean="0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078572" y="-411316"/>
              <a:ext cx="879685" cy="1553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Store LNA Queue</a:t>
              </a:r>
            </a:p>
          </p:txBody>
        </p:sp>
        <p:cxnSp>
          <p:nvCxnSpPr>
            <p:cNvPr id="287" name="Elbow Connector 286"/>
            <p:cNvCxnSpPr>
              <a:stCxn id="142" idx="3"/>
              <a:endCxn id="163" idx="0"/>
            </p:cNvCxnSpPr>
            <p:nvPr/>
          </p:nvCxnSpPr>
          <p:spPr>
            <a:xfrm>
              <a:off x="335368" y="-2831436"/>
              <a:ext cx="2184527" cy="8532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/>
            <p:nvPr/>
          </p:nvSpPr>
          <p:spPr>
            <a:xfrm>
              <a:off x="6804962" y="781800"/>
              <a:ext cx="921947" cy="2569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Connect (Creates Writer)</a:t>
              </a: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671117" y="678195"/>
              <a:ext cx="921947" cy="2569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Connect (Creates Writer)</a:t>
              </a:r>
            </a:p>
            <a:p>
              <a:endParaRPr lang="en-US" sz="1300" dirty="0" smtClean="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671116" y="935130"/>
              <a:ext cx="921947" cy="2108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603121" y="1331469"/>
              <a:ext cx="1072577" cy="182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Transmit Network Message</a:t>
              </a:r>
            </a:p>
          </p:txBody>
        </p:sp>
        <p:cxnSp>
          <p:nvCxnSpPr>
            <p:cNvPr id="297" name="Elbow Connector 296"/>
            <p:cNvCxnSpPr>
              <a:stCxn id="294" idx="3"/>
              <a:endCxn id="296" idx="0"/>
            </p:cNvCxnSpPr>
            <p:nvPr/>
          </p:nvCxnSpPr>
          <p:spPr>
            <a:xfrm flipH="1">
              <a:off x="1139410" y="1040548"/>
              <a:ext cx="453653" cy="290921"/>
            </a:xfrm>
            <a:prstGeom prst="bentConnector4">
              <a:avLst>
                <a:gd name="adj1" fmla="val -50391"/>
                <a:gd name="adj2" fmla="val 6811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3487849" y="223325"/>
              <a:ext cx="706909" cy="186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Connect </a:t>
              </a:r>
              <a:r>
                <a:rPr lang="en-US" sz="1300" dirty="0" err="1" smtClean="0"/>
                <a:t>Msg</a:t>
              </a:r>
              <a:endParaRPr lang="en-US" sz="1300" dirty="0" smtClean="0"/>
            </a:p>
            <a:p>
              <a:endParaRPr lang="en-US" sz="1300" dirty="0" smtClean="0"/>
            </a:p>
          </p:txBody>
        </p:sp>
        <p:cxnSp>
          <p:nvCxnSpPr>
            <p:cNvPr id="301" name="Straight Arrow Connector 300"/>
            <p:cNvCxnSpPr/>
            <p:nvPr/>
          </p:nvCxnSpPr>
          <p:spPr>
            <a:xfrm>
              <a:off x="1661061" y="1414294"/>
              <a:ext cx="50409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02" name="Rectangle 301"/>
            <p:cNvSpPr/>
            <p:nvPr/>
          </p:nvSpPr>
          <p:spPr>
            <a:xfrm>
              <a:off x="4337646" y="1238150"/>
              <a:ext cx="927985" cy="186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Scan for Hardware</a:t>
              </a:r>
            </a:p>
            <a:p>
              <a:endParaRPr lang="en-US" sz="1300" dirty="0" smtClean="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018074" y="1638673"/>
              <a:ext cx="1072576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Hardware Scan</a:t>
              </a:r>
            </a:p>
            <a:p>
              <a:endParaRPr lang="en-US" sz="1300" dirty="0" smtClean="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6733408" y="1345474"/>
              <a:ext cx="1072576" cy="3662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Forward to Caller</a:t>
              </a:r>
            </a:p>
            <a:p>
              <a:endParaRPr lang="en-US" sz="1300" dirty="0" smtClean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804962" y="1427838"/>
              <a:ext cx="921947" cy="2108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cxnSp>
          <p:nvCxnSpPr>
            <p:cNvPr id="308" name="Elbow Connector 307"/>
            <p:cNvCxnSpPr>
              <a:stCxn id="307" idx="1"/>
              <a:endCxn id="305" idx="0"/>
            </p:cNvCxnSpPr>
            <p:nvPr/>
          </p:nvCxnSpPr>
          <p:spPr>
            <a:xfrm rot="10800000" flipV="1">
              <a:off x="5554362" y="1533255"/>
              <a:ext cx="1250600" cy="10541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Elbow Connector 310"/>
            <p:cNvCxnSpPr>
              <a:endCxn id="318" idx="2"/>
            </p:cNvCxnSpPr>
            <p:nvPr/>
          </p:nvCxnSpPr>
          <p:spPr>
            <a:xfrm>
              <a:off x="1675698" y="377011"/>
              <a:ext cx="5501191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stCxn id="215" idx="1"/>
              <a:endCxn id="217" idx="0"/>
            </p:cNvCxnSpPr>
            <p:nvPr/>
          </p:nvCxnSpPr>
          <p:spPr>
            <a:xfrm rot="10800000" flipV="1">
              <a:off x="2519892" y="-987405"/>
              <a:ext cx="798021" cy="10056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Oval 317"/>
            <p:cNvSpPr/>
            <p:nvPr/>
          </p:nvSpPr>
          <p:spPr>
            <a:xfrm>
              <a:off x="7176889" y="292640"/>
              <a:ext cx="185616" cy="1687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cxnSp>
          <p:nvCxnSpPr>
            <p:cNvPr id="320" name="Elbow Connector 319"/>
            <p:cNvCxnSpPr>
              <a:stCxn id="318" idx="6"/>
              <a:endCxn id="241" idx="0"/>
            </p:cNvCxnSpPr>
            <p:nvPr/>
          </p:nvCxnSpPr>
          <p:spPr>
            <a:xfrm flipH="1">
              <a:off x="7269700" y="377011"/>
              <a:ext cx="92805" cy="225758"/>
            </a:xfrm>
            <a:prstGeom prst="bentConnector4">
              <a:avLst>
                <a:gd name="adj1" fmla="val -246323"/>
                <a:gd name="adj2" fmla="val 6868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Line Callout 2 (Accent Bar) 1"/>
            <p:cNvSpPr/>
            <p:nvPr/>
          </p:nvSpPr>
          <p:spPr>
            <a:xfrm>
              <a:off x="785956" y="-3652215"/>
              <a:ext cx="807108" cy="25479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8656"/>
                <a:gd name="adj6" fmla="val -11659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User presses ‘Start Server’ </a:t>
              </a:r>
              <a:endParaRPr lang="en-US" sz="13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-267307" y="1976730"/>
              <a:ext cx="185616" cy="1687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-764418" y="2396932"/>
              <a:ext cx="1179834" cy="337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Show Connections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-764418" y="2918412"/>
              <a:ext cx="1179834" cy="148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Disable UI</a:t>
              </a:r>
            </a:p>
          </p:txBody>
        </p:sp>
        <p:cxnSp>
          <p:nvCxnSpPr>
            <p:cNvPr id="121" name="Elbow Connector 120"/>
            <p:cNvCxnSpPr>
              <a:stCxn id="116" idx="6"/>
              <a:endCxn id="117" idx="0"/>
            </p:cNvCxnSpPr>
            <p:nvPr/>
          </p:nvCxnSpPr>
          <p:spPr>
            <a:xfrm flipH="1">
              <a:off x="-174501" y="2061101"/>
              <a:ext cx="92810" cy="335831"/>
            </a:xfrm>
            <a:prstGeom prst="bentConnector4">
              <a:avLst>
                <a:gd name="adj1" fmla="val -246310"/>
                <a:gd name="adj2" fmla="val 6256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116" idx="2"/>
              <a:endCxn id="120" idx="0"/>
            </p:cNvCxnSpPr>
            <p:nvPr/>
          </p:nvCxnSpPr>
          <p:spPr>
            <a:xfrm rot="10800000" flipH="1" flipV="1">
              <a:off x="-267307" y="2061100"/>
              <a:ext cx="92806" cy="857311"/>
            </a:xfrm>
            <a:prstGeom prst="bentConnector4">
              <a:avLst>
                <a:gd name="adj1" fmla="val -642130"/>
                <a:gd name="adj2" fmla="val 84305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-684367" y="2541783"/>
              <a:ext cx="1019734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112" name="Line Callout 2 (Accent Bar) 111"/>
            <p:cNvSpPr/>
            <p:nvPr/>
          </p:nvSpPr>
          <p:spPr>
            <a:xfrm>
              <a:off x="785955" y="1828094"/>
              <a:ext cx="807108" cy="254790"/>
            </a:xfrm>
            <a:prstGeom prst="accent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98656"/>
                <a:gd name="adj6" fmla="val -11659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00" dirty="0" smtClean="0"/>
                <a:t>User presses ‘Stop Server’</a:t>
              </a:r>
              <a:endParaRPr lang="en-US" sz="13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98237" y="2734199"/>
              <a:ext cx="1072584" cy="36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Stop Listener</a:t>
              </a:r>
            </a:p>
          </p:txBody>
        </p:sp>
        <p:cxnSp>
          <p:nvCxnSpPr>
            <p:cNvPr id="126" name="Elbow Connector 125"/>
            <p:cNvCxnSpPr>
              <a:stCxn id="123" idx="3"/>
              <a:endCxn id="125" idx="0"/>
            </p:cNvCxnSpPr>
            <p:nvPr/>
          </p:nvCxnSpPr>
          <p:spPr>
            <a:xfrm>
              <a:off x="335367" y="2623935"/>
              <a:ext cx="2199162" cy="11026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>
              <a:off x="3247350" y="3164117"/>
              <a:ext cx="1187907" cy="35172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Stop Core</a:t>
              </a:r>
            </a:p>
          </p:txBody>
        </p:sp>
        <p:cxnSp>
          <p:nvCxnSpPr>
            <p:cNvPr id="134" name="Elbow Connector 133"/>
            <p:cNvCxnSpPr>
              <a:stCxn id="181" idx="1"/>
              <a:endCxn id="135" idx="0"/>
            </p:cNvCxnSpPr>
            <p:nvPr/>
          </p:nvCxnSpPr>
          <p:spPr>
            <a:xfrm rot="10800000" flipV="1">
              <a:off x="1124774" y="3184188"/>
              <a:ext cx="885255" cy="35803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588484" y="3542222"/>
              <a:ext cx="1072577" cy="7000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Disconnect</a:t>
              </a:r>
            </a:p>
          </p:txBody>
        </p:sp>
        <p:cxnSp>
          <p:nvCxnSpPr>
            <p:cNvPr id="137" name="Elbow Connector 136"/>
            <p:cNvCxnSpPr>
              <a:stCxn id="139" idx="3"/>
              <a:endCxn id="133" idx="0"/>
            </p:cNvCxnSpPr>
            <p:nvPr/>
          </p:nvCxnSpPr>
          <p:spPr>
            <a:xfrm>
              <a:off x="3029759" y="3000270"/>
              <a:ext cx="811545" cy="16384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2010025" y="2918118"/>
              <a:ext cx="1019734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55961" y="3958307"/>
              <a:ext cx="937103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8484" y="4430578"/>
              <a:ext cx="1072577" cy="3342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Stop Core</a:t>
              </a:r>
            </a:p>
          </p:txBody>
        </p:sp>
        <p:cxnSp>
          <p:nvCxnSpPr>
            <p:cNvPr id="144" name="Elbow Connector 143"/>
            <p:cNvCxnSpPr>
              <a:stCxn id="141" idx="3"/>
              <a:endCxn id="143" idx="0"/>
            </p:cNvCxnSpPr>
            <p:nvPr/>
          </p:nvCxnSpPr>
          <p:spPr>
            <a:xfrm flipH="1">
              <a:off x="1124773" y="4040459"/>
              <a:ext cx="468291" cy="390119"/>
            </a:xfrm>
            <a:prstGeom prst="bentConnector4">
              <a:avLst>
                <a:gd name="adj1" fmla="val -48816"/>
                <a:gd name="adj2" fmla="val 6052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7084081" y="3715574"/>
              <a:ext cx="185616" cy="1687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718774" y="4100827"/>
              <a:ext cx="1072577" cy="7522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Disconnect</a:t>
              </a:r>
            </a:p>
          </p:txBody>
        </p:sp>
        <p:cxnSp>
          <p:nvCxnSpPr>
            <p:cNvPr id="152" name="Elbow Connector 151"/>
            <p:cNvCxnSpPr>
              <a:endCxn id="151" idx="0"/>
            </p:cNvCxnSpPr>
            <p:nvPr/>
          </p:nvCxnSpPr>
          <p:spPr>
            <a:xfrm flipH="1">
              <a:off x="7255063" y="3799945"/>
              <a:ext cx="14634" cy="300882"/>
            </a:xfrm>
            <a:prstGeom prst="bentConnector4">
              <a:avLst>
                <a:gd name="adj1" fmla="val -1562116"/>
                <a:gd name="adj2" fmla="val 6402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3809988" y="3845598"/>
              <a:ext cx="927985" cy="1866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300" dirty="0" smtClean="0"/>
                <a:t>Endpoint is destroyed</a:t>
              </a:r>
            </a:p>
            <a:p>
              <a:endParaRPr lang="en-US" sz="1300" dirty="0" smtClean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808726" y="4314458"/>
              <a:ext cx="921947" cy="2569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Disconnect</a:t>
              </a:r>
            </a:p>
            <a:p>
              <a:endParaRPr lang="en-US" sz="1300" dirty="0" smtClean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08726" y="4600557"/>
              <a:ext cx="937103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718774" y="5023631"/>
              <a:ext cx="1072577" cy="3694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Stop Core</a:t>
              </a:r>
            </a:p>
          </p:txBody>
        </p:sp>
        <p:cxnSp>
          <p:nvCxnSpPr>
            <p:cNvPr id="161" name="Elbow Connector 160"/>
            <p:cNvCxnSpPr>
              <a:stCxn id="159" idx="3"/>
              <a:endCxn id="160" idx="0"/>
            </p:cNvCxnSpPr>
            <p:nvPr/>
          </p:nvCxnSpPr>
          <p:spPr>
            <a:xfrm flipH="1">
              <a:off x="7255063" y="4682709"/>
              <a:ext cx="490766" cy="340922"/>
            </a:xfrm>
            <a:prstGeom prst="bentConnector4">
              <a:avLst>
                <a:gd name="adj1" fmla="val -46580"/>
                <a:gd name="adj2" fmla="val 6204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6808726" y="5228756"/>
              <a:ext cx="937103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012788" y="5484866"/>
              <a:ext cx="1072576" cy="3086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LNA Stopped</a:t>
              </a:r>
            </a:p>
            <a:p>
              <a:endParaRPr lang="en-US" sz="1300" dirty="0" smtClean="0"/>
            </a:p>
          </p:txBody>
        </p:sp>
        <p:cxnSp>
          <p:nvCxnSpPr>
            <p:cNvPr id="169" name="Elbow Connector 168"/>
            <p:cNvCxnSpPr>
              <a:stCxn id="166" idx="1"/>
              <a:endCxn id="168" idx="0"/>
            </p:cNvCxnSpPr>
            <p:nvPr/>
          </p:nvCxnSpPr>
          <p:spPr>
            <a:xfrm rot="10800000" flipV="1">
              <a:off x="5549076" y="5310908"/>
              <a:ext cx="1259650" cy="17395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/>
            <p:cNvCxnSpPr>
              <a:stCxn id="175" idx="3"/>
            </p:cNvCxnSpPr>
            <p:nvPr/>
          </p:nvCxnSpPr>
          <p:spPr>
            <a:xfrm flipH="1">
              <a:off x="5550964" y="5711338"/>
              <a:ext cx="486675" cy="336865"/>
            </a:xfrm>
            <a:prstGeom prst="bentConnector4">
              <a:avLst>
                <a:gd name="adj1" fmla="val -46972"/>
                <a:gd name="adj2" fmla="val 6219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5056329" y="5629186"/>
              <a:ext cx="981310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012785" y="6032533"/>
              <a:ext cx="1072575" cy="5285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Negotiate Server Connection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054438" y="6205146"/>
              <a:ext cx="981311" cy="311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Connect to Server</a:t>
              </a:r>
            </a:p>
            <a:p>
              <a:endParaRPr lang="en-US" sz="1300" dirty="0" smtClean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H="1">
              <a:off x="3928182" y="6285064"/>
              <a:ext cx="1126256" cy="90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3693094" y="6100398"/>
              <a:ext cx="110041" cy="117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X</a:t>
              </a:r>
              <a:endParaRPr lang="en-US" sz="13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338351" y="3351541"/>
              <a:ext cx="1019734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010028" y="3102036"/>
              <a:ext cx="1019734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cxnSp>
          <p:nvCxnSpPr>
            <p:cNvPr id="183" name="Elbow Connector 182"/>
            <p:cNvCxnSpPr>
              <a:stCxn id="180" idx="1"/>
              <a:endCxn id="191" idx="0"/>
            </p:cNvCxnSpPr>
            <p:nvPr/>
          </p:nvCxnSpPr>
          <p:spPr>
            <a:xfrm rot="10800000" flipV="1">
              <a:off x="2519899" y="3433693"/>
              <a:ext cx="818452" cy="11583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/>
            <p:cNvSpPr/>
            <p:nvPr/>
          </p:nvSpPr>
          <p:spPr>
            <a:xfrm>
              <a:off x="-764418" y="4100827"/>
              <a:ext cx="1179834" cy="148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Enable UI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983607" y="3549531"/>
              <a:ext cx="1072584" cy="4909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Server Listener Stopped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1983607" y="4724902"/>
              <a:ext cx="1072584" cy="3678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Client Disconnected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010785" y="4942101"/>
              <a:ext cx="1019734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71117" y="4593582"/>
              <a:ext cx="937103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cxnSp>
          <p:nvCxnSpPr>
            <p:cNvPr id="201" name="Elbow Connector 200"/>
            <p:cNvCxnSpPr>
              <a:stCxn id="143" idx="3"/>
              <a:endCxn id="196" idx="0"/>
            </p:cNvCxnSpPr>
            <p:nvPr/>
          </p:nvCxnSpPr>
          <p:spPr>
            <a:xfrm>
              <a:off x="1661061" y="4597719"/>
              <a:ext cx="858838" cy="12718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>
              <a:off x="-764413" y="5154398"/>
              <a:ext cx="1179834" cy="1487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Update List of Connections</a:t>
              </a:r>
            </a:p>
          </p:txBody>
        </p:sp>
        <p:cxnSp>
          <p:nvCxnSpPr>
            <p:cNvPr id="203" name="Elbow Connector 202"/>
            <p:cNvCxnSpPr>
              <a:stCxn id="197" idx="1"/>
              <a:endCxn id="202" idx="0"/>
            </p:cNvCxnSpPr>
            <p:nvPr/>
          </p:nvCxnSpPr>
          <p:spPr>
            <a:xfrm rot="10800000" flipV="1">
              <a:off x="-174495" y="5024252"/>
              <a:ext cx="2185281" cy="13014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/>
            <p:cNvCxnSpPr/>
            <p:nvPr/>
          </p:nvCxnSpPr>
          <p:spPr>
            <a:xfrm>
              <a:off x="1593063" y="3799945"/>
              <a:ext cx="5491018" cy="12700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2" idx="1"/>
              <a:endCxn id="186" idx="0"/>
            </p:cNvCxnSpPr>
            <p:nvPr/>
          </p:nvCxnSpPr>
          <p:spPr>
            <a:xfrm rot="10800000" flipV="1">
              <a:off x="-174501" y="3917367"/>
              <a:ext cx="2185286" cy="1834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671116" y="3671477"/>
              <a:ext cx="921947" cy="2569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Disconnect</a:t>
              </a:r>
            </a:p>
            <a:p>
              <a:endParaRPr lang="en-US" sz="1300" dirty="0" smtClean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010785" y="3835216"/>
              <a:ext cx="1019734" cy="16430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056330" y="-2090979"/>
              <a:ext cx="981311" cy="3625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300" dirty="0" smtClean="0"/>
                <a:t>Launch Client LNA</a:t>
              </a:r>
            </a:p>
            <a:p>
              <a:endParaRPr lang="en-US" sz="1300" dirty="0" smtClean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136769" y="-1923792"/>
              <a:ext cx="828393" cy="1452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dirty="0" smtClean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04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820</Words>
  <Application>Microsoft Macintosh PowerPoint</Application>
  <PresentationFormat>On-screen Show (4:3)</PresentationFormat>
  <Paragraphs>288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Elijah Kerry</dc:creator>
  <cp:lastModifiedBy>Elijah Kerry</cp:lastModifiedBy>
  <cp:revision>51</cp:revision>
  <dcterms:created xsi:type="dcterms:W3CDTF">2013-09-20T16:39:33Z</dcterms:created>
  <dcterms:modified xsi:type="dcterms:W3CDTF">2013-09-30T14:09:06Z</dcterms:modified>
</cp:coreProperties>
</file>