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omments/modernComment_C4692FF_DFC8D9D7.xml" ContentType="application/vnd.ms-powerpoint.comments+xml"/>
  <Override PartName="/ppt/comments/modernComment_C4692F4_801A7EB9.xml" ContentType="application/vnd.ms-powerpoint.comments+xml"/>
  <Override PartName="/ppt/notesSlides/notesSlide1.xml" ContentType="application/vnd.openxmlformats-officedocument.presentationml.notesSlide+xml"/>
  <Override PartName="/ppt/comments/modernComment_C4692F6_D9E0A97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05951738" r:id="rId3"/>
    <p:sldId id="205951739" r:id="rId4"/>
    <p:sldId id="205951743" r:id="rId5"/>
    <p:sldId id="205951740" r:id="rId6"/>
    <p:sldId id="205951741" r:id="rId7"/>
    <p:sldId id="205951723" r:id="rId8"/>
    <p:sldId id="205951729" r:id="rId9"/>
    <p:sldId id="205951732" r:id="rId10"/>
    <p:sldId id="205951733" r:id="rId11"/>
    <p:sldId id="205951742" r:id="rId12"/>
    <p:sldId id="205951744" r:id="rId13"/>
    <p:sldId id="205951734" r:id="rId14"/>
    <p:sldId id="205951731" r:id="rId15"/>
    <p:sldId id="205951735" r:id="rId16"/>
    <p:sldId id="205951737" r:id="rId17"/>
    <p:sldId id="2059517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852706-F196-92F0-0E2A-A7426853BEF9}" name="Shauna Rae" initials="SR" userId="S::shauna.rae@ni.com::aac8aaa8-138a-441c-b21b-7d693c1f15ff" providerId="AD"/>
  <p188:author id="{D1FEAFDF-C31D-0A86-6802-EE65F3A489E6}" name="Nathanael Letchford" initials="NL" userId="S::nathanael.letchford@ni.com::541bfb63-515f-439d-ae5f-e6f46b20f67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94694"/>
  </p:normalViewPr>
  <p:slideViewPr>
    <p:cSldViewPr snapToGrid="0">
      <p:cViewPr varScale="1">
        <p:scale>
          <a:sx n="121" d="100"/>
          <a:sy n="121"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C4692F4_801A7EB9.xml><?xml version="1.0" encoding="utf-8"?>
<p188:cmLst xmlns:a="http://schemas.openxmlformats.org/drawingml/2006/main" xmlns:r="http://schemas.openxmlformats.org/officeDocument/2006/relationships" xmlns:p188="http://schemas.microsoft.com/office/powerpoint/2018/8/main">
  <p188:cm id="{7740EBC9-8B0F-4499-BC43-FD37E4090BBB}" authorId="{64852706-F196-92F0-0E2A-A7426853BEF9}" created="2024-04-23T23:33:52.048">
    <pc:sldMkLst xmlns:pc="http://schemas.microsoft.com/office/powerpoint/2013/main/command">
      <pc:docMk/>
      <pc:sldMk cId="2149220025" sldId="205951732"/>
    </pc:sldMkLst>
    <p188:txBody>
      <a:bodyPr/>
      <a:lstStyle/>
      <a:p>
        <a:r>
          <a:rPr lang="en-CA"/>
          <a:t>This is good</a:t>
        </a:r>
      </a:p>
    </p188:txBody>
  </p188:cm>
</p188:cmLst>
</file>

<file path=ppt/comments/modernComment_C4692F6_D9E0A978.xml><?xml version="1.0" encoding="utf-8"?>
<p188:cmLst xmlns:a="http://schemas.openxmlformats.org/drawingml/2006/main" xmlns:r="http://schemas.openxmlformats.org/officeDocument/2006/relationships" xmlns:p188="http://schemas.microsoft.com/office/powerpoint/2018/8/main">
  <p188:cm id="{1F95DF2E-1EB2-4A4C-978E-296CF12F18A7}" authorId="{64852706-F196-92F0-0E2A-A7426853BEF9}" created="2024-04-23T23:33:18.626">
    <pc:sldMkLst xmlns:pc="http://schemas.microsoft.com/office/powerpoint/2013/main/command">
      <pc:docMk/>
      <pc:sldMk cId="3655379320" sldId="205951734"/>
    </pc:sldMkLst>
    <p188:txBody>
      <a:bodyPr/>
      <a:lstStyle/>
      <a:p>
        <a:r>
          <a:rPr lang="en-CA"/>
          <a:t>Python is know for it's fast debug cycles and integration with tools like Jupiter Notebook are a win for Python. 
Not needing to compile to try things out is one big plus. 
So, from that perspective, I'd be careful about calling LV "rapid" debugging vs. Python</a:t>
        </a:r>
      </a:p>
    </p188:txBody>
  </p188:cm>
</p188:cmLst>
</file>

<file path=ppt/comments/modernComment_C4692FF_DFC8D9D7.xml><?xml version="1.0" encoding="utf-8"?>
<p188:cmLst xmlns:a="http://schemas.openxmlformats.org/drawingml/2006/main" xmlns:r="http://schemas.openxmlformats.org/officeDocument/2006/relationships" xmlns:p188="http://schemas.microsoft.com/office/powerpoint/2018/8/main">
  <p188:cm id="{CBF926BB-3EA3-4837-B6EF-CC654E780073}" authorId="{D1FEAFDF-C31D-0A86-6802-EE65F3A489E6}" created="2024-04-16T15:41:13.685">
    <ac:deMkLst xmlns:ac="http://schemas.microsoft.com/office/drawing/2013/main/command">
      <pc:docMk xmlns:pc="http://schemas.microsoft.com/office/powerpoint/2013/main/command"/>
      <pc:sldMk xmlns:pc="http://schemas.microsoft.com/office/powerpoint/2013/main/command" cId="3754482135" sldId="205951743"/>
      <ac:spMk id="3" creationId="{CAB87D8C-5107-627D-3254-1073357253C6}"/>
    </ac:deMkLst>
    <p188:txBody>
      <a:bodyPr/>
      <a:lstStyle/>
      <a:p>
        <a:r>
          <a:rPr lang="en-US"/>
          <a:t>Comments on performance are tricky. Its possible to write performant and non-performant code in both languages, and with modern PC platforms it is less of a concern. Certainly LabVIEW as a compiled language will be more performant than Python at the operation level, but that starts to fall apart when building applications, as it becomes more dependent on the architecture and implementation rather than the language specific optimization features. </a:t>
        </a:r>
      </a:p>
    </p188:txBody>
  </p188:cm>
  <p188:cm id="{1DB330F8-464C-45C1-8D44-C6264167CBA9}" authorId="{64852706-F196-92F0-0E2A-A7426853BEF9}" created="2024-04-23T23:28:18.472">
    <ac:txMkLst xmlns:ac="http://schemas.microsoft.com/office/drawing/2013/main/command">
      <pc:docMk xmlns:pc="http://schemas.microsoft.com/office/powerpoint/2013/main/command"/>
      <pc:sldMk xmlns:pc="http://schemas.microsoft.com/office/powerpoint/2013/main/command" cId="3754482135" sldId="205951743"/>
      <ac:spMk id="3" creationId="{CAB87D8C-5107-627D-3254-1073357253C6}"/>
      <ac:txMk cp="131" len="217">
        <ac:context len="1864" hash="549714669"/>
      </ac:txMk>
    </ac:txMkLst>
    <p188:pos x="10705046" y="469110"/>
    <p188:txBody>
      <a:bodyPr/>
      <a:lstStyle/>
      <a:p>
        <a:r>
          <a:rPr lang="en-CA"/>
          <a:t>There is good uptake and satisfaction with NI Python drivers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E4A46-8DCE-D14F-A652-FFD94852AA9A}"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E2F6-ACB3-8E4E-9AD8-8A718CD8EAAD}" type="slidenum">
              <a:rPr lang="en-US" smtClean="0"/>
              <a:t>‹#›</a:t>
            </a:fld>
            <a:endParaRPr lang="en-US"/>
          </a:p>
        </p:txBody>
      </p:sp>
    </p:spTree>
    <p:extLst>
      <p:ext uri="{BB962C8B-B14F-4D97-AF65-F5344CB8AC3E}">
        <p14:creationId xmlns:p14="http://schemas.microsoft.com/office/powerpoint/2010/main" val="369099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C1E2F6-ACB3-8E4E-9AD8-8A718CD8EAAD}" type="slidenum">
              <a:rPr lang="en-US" smtClean="0"/>
              <a:t>12</a:t>
            </a:fld>
            <a:endParaRPr lang="en-US"/>
          </a:p>
        </p:txBody>
      </p:sp>
    </p:spTree>
    <p:extLst>
      <p:ext uri="{BB962C8B-B14F-4D97-AF65-F5344CB8AC3E}">
        <p14:creationId xmlns:p14="http://schemas.microsoft.com/office/powerpoint/2010/main" val="325669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Closing Slide Patter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AAEE0-7563-43D8-2EA6-0EF66AD33038}"/>
              </a:ext>
            </a:extLst>
          </p:cNvPr>
          <p:cNvSpPr/>
          <p:nvPr/>
        </p:nvSpPr>
        <p:spPr>
          <a:xfrm>
            <a:off x="0" y="1"/>
            <a:ext cx="12192000" cy="60258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2"/>
              </a:solidFill>
            </a:endParaRPr>
          </a:p>
        </p:txBody>
      </p:sp>
      <p:sp>
        <p:nvSpPr>
          <p:cNvPr id="12" name="Title 1">
            <a:extLst>
              <a:ext uri="{FF2B5EF4-FFF2-40B4-BE49-F238E27FC236}">
                <a16:creationId xmlns:a16="http://schemas.microsoft.com/office/drawing/2014/main" id="{C8D37EB2-5223-EE12-23A2-A024E2AF66D5}"/>
              </a:ext>
            </a:extLst>
          </p:cNvPr>
          <p:cNvSpPr>
            <a:spLocks noGrp="1"/>
          </p:cNvSpPr>
          <p:nvPr>
            <p:ph type="title" hasCustomPrompt="1"/>
          </p:nvPr>
        </p:nvSpPr>
        <p:spPr>
          <a:xfrm>
            <a:off x="569814" y="1098863"/>
            <a:ext cx="5306378" cy="1063698"/>
          </a:xfrm>
        </p:spPr>
        <p:txBody>
          <a:bodyPr lIns="91440">
            <a:noAutofit/>
          </a:bodyPr>
          <a:lstStyle>
            <a:lvl1pPr algn="l"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13" name="Text Placeholder 13">
            <a:extLst>
              <a:ext uri="{FF2B5EF4-FFF2-40B4-BE49-F238E27FC236}">
                <a16:creationId xmlns:a16="http://schemas.microsoft.com/office/drawing/2014/main" id="{5C72A97E-78EF-DAED-456A-D9CCEC8F651C}"/>
              </a:ext>
            </a:extLst>
          </p:cNvPr>
          <p:cNvSpPr>
            <a:spLocks noGrp="1"/>
          </p:cNvSpPr>
          <p:nvPr>
            <p:ph type="body" sz="quarter" idx="12" hasCustomPrompt="1"/>
          </p:nvPr>
        </p:nvSpPr>
        <p:spPr>
          <a:xfrm>
            <a:off x="569814" y="2463152"/>
            <a:ext cx="5306378" cy="758617"/>
          </a:xfrm>
        </p:spPr>
        <p:txBody>
          <a:bodyPr>
            <a:noAutofit/>
          </a:bodyPr>
          <a:lstStyle>
            <a:lvl1pPr marL="0" indent="0">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pic>
        <p:nvPicPr>
          <p:cNvPr id="2" name="Picture 1">
            <a:extLst>
              <a:ext uri="{FF2B5EF4-FFF2-40B4-BE49-F238E27FC236}">
                <a16:creationId xmlns:a16="http://schemas.microsoft.com/office/drawing/2014/main" id="{E0FC2DEB-364A-EE6C-72DF-CE384CB66340}"/>
              </a:ext>
            </a:extLst>
          </p:cNvPr>
          <p:cNvPicPr>
            <a:picLocks noChangeAspect="1"/>
          </p:cNvPicPr>
          <p:nvPr/>
        </p:nvPicPr>
        <p:blipFill>
          <a:blip r:embed="rId2"/>
          <a:stretch>
            <a:fillRect/>
          </a:stretch>
        </p:blipFill>
        <p:spPr>
          <a:xfrm>
            <a:off x="10685530" y="1"/>
            <a:ext cx="1506471" cy="6025884"/>
          </a:xfrm>
          <a:prstGeom prst="rect">
            <a:avLst/>
          </a:prstGeom>
        </p:spPr>
      </p:pic>
      <p:pic>
        <p:nvPicPr>
          <p:cNvPr id="4" name="Picture 3">
            <a:extLst>
              <a:ext uri="{FF2B5EF4-FFF2-40B4-BE49-F238E27FC236}">
                <a16:creationId xmlns:a16="http://schemas.microsoft.com/office/drawing/2014/main" id="{2769E88A-9E9D-E35E-E6CC-F7875252DEEC}"/>
              </a:ext>
            </a:extLst>
          </p:cNvPr>
          <p:cNvPicPr>
            <a:picLocks noChangeAspect="1"/>
          </p:cNvPicPr>
          <p:nvPr/>
        </p:nvPicPr>
        <p:blipFill>
          <a:blip r:embed="rId2"/>
          <a:stretch>
            <a:fillRect/>
          </a:stretch>
        </p:blipFill>
        <p:spPr>
          <a:xfrm rot="10800000">
            <a:off x="9179059" y="0"/>
            <a:ext cx="1506471" cy="6025884"/>
          </a:xfrm>
          <a:prstGeom prst="rect">
            <a:avLst/>
          </a:prstGeom>
        </p:spPr>
      </p:pic>
      <p:pic>
        <p:nvPicPr>
          <p:cNvPr id="5" name="Picture 4">
            <a:extLst>
              <a:ext uri="{FF2B5EF4-FFF2-40B4-BE49-F238E27FC236}">
                <a16:creationId xmlns:a16="http://schemas.microsoft.com/office/drawing/2014/main" id="{44795131-BF90-2397-9BE8-86AE42617B2B}"/>
              </a:ext>
            </a:extLst>
          </p:cNvPr>
          <p:cNvPicPr>
            <a:picLocks noChangeAspect="1"/>
          </p:cNvPicPr>
          <p:nvPr/>
        </p:nvPicPr>
        <p:blipFill>
          <a:blip r:embed="rId2"/>
          <a:stretch>
            <a:fillRect/>
          </a:stretch>
        </p:blipFill>
        <p:spPr>
          <a:xfrm>
            <a:off x="7687242" y="1"/>
            <a:ext cx="1506471" cy="6025884"/>
          </a:xfrm>
          <a:prstGeom prst="rect">
            <a:avLst/>
          </a:prstGeom>
        </p:spPr>
      </p:pic>
      <p:sp>
        <p:nvSpPr>
          <p:cNvPr id="3" name="Slide Number Placeholder 5">
            <a:extLst>
              <a:ext uri="{FF2B5EF4-FFF2-40B4-BE49-F238E27FC236}">
                <a16:creationId xmlns:a16="http://schemas.microsoft.com/office/drawing/2014/main" id="{6E904E0F-9C02-56BE-7DF9-ADE6E1C29A61}"/>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8684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reaker_Blue ">
    <p:spTree>
      <p:nvGrpSpPr>
        <p:cNvPr id="1" name=""/>
        <p:cNvGrpSpPr/>
        <p:nvPr/>
      </p:nvGrpSpPr>
      <p:grpSpPr>
        <a:xfrm>
          <a:off x="0" y="0"/>
          <a:ext cx="0" cy="0"/>
          <a:chOff x="0" y="0"/>
          <a:chExt cx="0" cy="0"/>
        </a:xfrm>
      </p:grpSpPr>
      <p:sp>
        <p:nvSpPr>
          <p:cNvPr id="9" name="Rectangle 8"/>
          <p:cNvSpPr/>
          <p:nvPr/>
        </p:nvSpPr>
        <p:spPr>
          <a:xfrm>
            <a:off x="0" y="1"/>
            <a:ext cx="12192000" cy="6025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10" name="Straight Connector 9"/>
          <p:cNvCxnSpPr/>
          <p:nvPr/>
        </p:nvCxnSpPr>
        <p:spPr>
          <a:xfrm flipH="1">
            <a:off x="7122584" y="3082298"/>
            <a:ext cx="50694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7122583" y="1275184"/>
            <a:ext cx="4650052" cy="1709079"/>
          </a:xfrm>
        </p:spPr>
        <p:txBody>
          <a:bodyPr>
            <a:noAutofit/>
          </a:bodyPr>
          <a:lstStyle>
            <a:lvl1pPr algn="l" defTabSz="1219151" rtl="0" eaLnBrk="1" latinLnBrk="0" hangingPunct="1">
              <a:lnSpc>
                <a:spcPct val="85000"/>
              </a:lnSpc>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9612F83A-DB6F-F511-2661-4228658F732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288116" y="6243851"/>
            <a:ext cx="1473626" cy="378823"/>
          </a:xfrm>
          <a:prstGeom prst="rect">
            <a:avLst/>
          </a:prstGeom>
        </p:spPr>
      </p:pic>
      <p:sp>
        <p:nvSpPr>
          <p:cNvPr id="5" name="Text Placeholder 13">
            <a:extLst>
              <a:ext uri="{FF2B5EF4-FFF2-40B4-BE49-F238E27FC236}">
                <a16:creationId xmlns:a16="http://schemas.microsoft.com/office/drawing/2014/main" id="{BD5C8983-9837-9124-4B5B-8C9E6E1E3545}"/>
              </a:ext>
            </a:extLst>
          </p:cNvPr>
          <p:cNvSpPr>
            <a:spLocks noGrp="1"/>
          </p:cNvSpPr>
          <p:nvPr>
            <p:ph type="body" sz="quarter" idx="12" hasCustomPrompt="1"/>
          </p:nvPr>
        </p:nvSpPr>
        <p:spPr>
          <a:xfrm>
            <a:off x="7122583" y="3297468"/>
            <a:ext cx="4650052" cy="758617"/>
          </a:xfrm>
        </p:spPr>
        <p:txBody>
          <a:bodyPr>
            <a:noAutofit/>
          </a:bodyPr>
          <a:lstStyle>
            <a:lvl1pPr marL="0" indent="0" algn="l">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4" name="Slide Number Placeholder 5">
            <a:extLst>
              <a:ext uri="{FF2B5EF4-FFF2-40B4-BE49-F238E27FC236}">
                <a16:creationId xmlns:a16="http://schemas.microsoft.com/office/drawing/2014/main" id="{657B30E0-B710-C5EF-4F55-0FD6FC853D3A}"/>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02213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4" name="object 2">
            <a:extLst>
              <a:ext uri="{FF2B5EF4-FFF2-40B4-BE49-F238E27FC236}">
                <a16:creationId xmlns:a16="http://schemas.microsoft.com/office/drawing/2014/main" id="{29CB7604-41D7-C52B-91F1-8825BBA54CC8}"/>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15" name="Text Placeholder 14">
            <a:extLst>
              <a:ext uri="{FF2B5EF4-FFF2-40B4-BE49-F238E27FC236}">
                <a16:creationId xmlns:a16="http://schemas.microsoft.com/office/drawing/2014/main" id="{CA7C2C21-21DC-C1D3-2FC5-B4D312E26308}"/>
              </a:ext>
            </a:extLst>
          </p:cNvPr>
          <p:cNvSpPr>
            <a:spLocks noGrp="1"/>
          </p:cNvSpPr>
          <p:nvPr>
            <p:ph type="body" sz="quarter" idx="19" hasCustomPrompt="1"/>
          </p:nvPr>
        </p:nvSpPr>
        <p:spPr>
          <a:xfrm>
            <a:off x="419365" y="1697358"/>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1</a:t>
            </a:r>
          </a:p>
        </p:txBody>
      </p:sp>
      <p:sp>
        <p:nvSpPr>
          <p:cNvPr id="16" name="Text Placeholder 14">
            <a:extLst>
              <a:ext uri="{FF2B5EF4-FFF2-40B4-BE49-F238E27FC236}">
                <a16:creationId xmlns:a16="http://schemas.microsoft.com/office/drawing/2014/main" id="{D67C484B-16A7-DDBF-14F2-86FF1A28434E}"/>
              </a:ext>
            </a:extLst>
          </p:cNvPr>
          <p:cNvSpPr>
            <a:spLocks noGrp="1"/>
          </p:cNvSpPr>
          <p:nvPr>
            <p:ph type="body" sz="quarter" idx="20" hasCustomPrompt="1"/>
          </p:nvPr>
        </p:nvSpPr>
        <p:spPr>
          <a:xfrm>
            <a:off x="419365" y="2424830"/>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2</a:t>
            </a:r>
          </a:p>
        </p:txBody>
      </p:sp>
      <p:sp>
        <p:nvSpPr>
          <p:cNvPr id="17" name="Text Placeholder 14">
            <a:extLst>
              <a:ext uri="{FF2B5EF4-FFF2-40B4-BE49-F238E27FC236}">
                <a16:creationId xmlns:a16="http://schemas.microsoft.com/office/drawing/2014/main" id="{A7991BED-ABDA-00E6-FA19-59ECC9513C72}"/>
              </a:ext>
            </a:extLst>
          </p:cNvPr>
          <p:cNvSpPr>
            <a:spLocks noGrp="1"/>
          </p:cNvSpPr>
          <p:nvPr>
            <p:ph type="body" sz="quarter" idx="21" hasCustomPrompt="1"/>
          </p:nvPr>
        </p:nvSpPr>
        <p:spPr>
          <a:xfrm>
            <a:off x="419364" y="3152301"/>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3</a:t>
            </a:r>
          </a:p>
        </p:txBody>
      </p:sp>
      <p:sp>
        <p:nvSpPr>
          <p:cNvPr id="18" name="Text Placeholder 14">
            <a:extLst>
              <a:ext uri="{FF2B5EF4-FFF2-40B4-BE49-F238E27FC236}">
                <a16:creationId xmlns:a16="http://schemas.microsoft.com/office/drawing/2014/main" id="{EB9D5586-12D0-0617-0E83-18566F5F3D3D}"/>
              </a:ext>
            </a:extLst>
          </p:cNvPr>
          <p:cNvSpPr>
            <a:spLocks noGrp="1"/>
          </p:cNvSpPr>
          <p:nvPr>
            <p:ph type="body" sz="quarter" idx="22" hasCustomPrompt="1"/>
          </p:nvPr>
        </p:nvSpPr>
        <p:spPr>
          <a:xfrm>
            <a:off x="419364" y="3879773"/>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4</a:t>
            </a:r>
          </a:p>
        </p:txBody>
      </p:sp>
      <p:sp>
        <p:nvSpPr>
          <p:cNvPr id="19" name="Text Placeholder 14">
            <a:extLst>
              <a:ext uri="{FF2B5EF4-FFF2-40B4-BE49-F238E27FC236}">
                <a16:creationId xmlns:a16="http://schemas.microsoft.com/office/drawing/2014/main" id="{CF0DDFD5-43B7-F702-6963-ED560A9829AC}"/>
              </a:ext>
            </a:extLst>
          </p:cNvPr>
          <p:cNvSpPr>
            <a:spLocks noGrp="1"/>
          </p:cNvSpPr>
          <p:nvPr>
            <p:ph type="body" sz="quarter" idx="23" hasCustomPrompt="1"/>
          </p:nvPr>
        </p:nvSpPr>
        <p:spPr>
          <a:xfrm>
            <a:off x="419364" y="4607245"/>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5</a:t>
            </a:r>
          </a:p>
        </p:txBody>
      </p:sp>
      <p:sp>
        <p:nvSpPr>
          <p:cNvPr id="20" name="Text Placeholder 14">
            <a:extLst>
              <a:ext uri="{FF2B5EF4-FFF2-40B4-BE49-F238E27FC236}">
                <a16:creationId xmlns:a16="http://schemas.microsoft.com/office/drawing/2014/main" id="{80CEF86B-120C-0941-9E60-043E44E67644}"/>
              </a:ext>
            </a:extLst>
          </p:cNvPr>
          <p:cNvSpPr>
            <a:spLocks noGrp="1"/>
          </p:cNvSpPr>
          <p:nvPr>
            <p:ph type="body" sz="quarter" idx="24" hasCustomPrompt="1"/>
          </p:nvPr>
        </p:nvSpPr>
        <p:spPr>
          <a:xfrm>
            <a:off x="419364" y="5334715"/>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6</a:t>
            </a:r>
          </a:p>
        </p:txBody>
      </p:sp>
      <p:sp>
        <p:nvSpPr>
          <p:cNvPr id="21" name="Text Placeholder 14">
            <a:extLst>
              <a:ext uri="{FF2B5EF4-FFF2-40B4-BE49-F238E27FC236}">
                <a16:creationId xmlns:a16="http://schemas.microsoft.com/office/drawing/2014/main" id="{BE026C21-57F3-D6D8-15BF-C37F4D4FE587}"/>
              </a:ext>
            </a:extLst>
          </p:cNvPr>
          <p:cNvSpPr>
            <a:spLocks noGrp="1"/>
          </p:cNvSpPr>
          <p:nvPr>
            <p:ph type="body" sz="quarter" idx="25" hasCustomPrompt="1"/>
          </p:nvPr>
        </p:nvSpPr>
        <p:spPr>
          <a:xfrm>
            <a:off x="2912078" y="1697358"/>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2" name="Text Placeholder 14">
            <a:extLst>
              <a:ext uri="{FF2B5EF4-FFF2-40B4-BE49-F238E27FC236}">
                <a16:creationId xmlns:a16="http://schemas.microsoft.com/office/drawing/2014/main" id="{76A126D3-BDF5-3AEE-1652-826946CF5D50}"/>
              </a:ext>
            </a:extLst>
          </p:cNvPr>
          <p:cNvSpPr>
            <a:spLocks noGrp="1"/>
          </p:cNvSpPr>
          <p:nvPr>
            <p:ph type="body" sz="quarter" idx="26" hasCustomPrompt="1"/>
          </p:nvPr>
        </p:nvSpPr>
        <p:spPr>
          <a:xfrm>
            <a:off x="2912078" y="2424830"/>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3" name="Text Placeholder 14">
            <a:extLst>
              <a:ext uri="{FF2B5EF4-FFF2-40B4-BE49-F238E27FC236}">
                <a16:creationId xmlns:a16="http://schemas.microsoft.com/office/drawing/2014/main" id="{BBFF508D-A562-2556-E822-0712912C76D1}"/>
              </a:ext>
            </a:extLst>
          </p:cNvPr>
          <p:cNvSpPr>
            <a:spLocks noGrp="1"/>
          </p:cNvSpPr>
          <p:nvPr>
            <p:ph type="body" sz="quarter" idx="27" hasCustomPrompt="1"/>
          </p:nvPr>
        </p:nvSpPr>
        <p:spPr>
          <a:xfrm>
            <a:off x="2912077" y="3152301"/>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4" name="Text Placeholder 14">
            <a:extLst>
              <a:ext uri="{FF2B5EF4-FFF2-40B4-BE49-F238E27FC236}">
                <a16:creationId xmlns:a16="http://schemas.microsoft.com/office/drawing/2014/main" id="{9A7B486F-B636-3264-024E-F220C2E86F2D}"/>
              </a:ext>
            </a:extLst>
          </p:cNvPr>
          <p:cNvSpPr>
            <a:spLocks noGrp="1"/>
          </p:cNvSpPr>
          <p:nvPr>
            <p:ph type="body" sz="quarter" idx="28" hasCustomPrompt="1"/>
          </p:nvPr>
        </p:nvSpPr>
        <p:spPr>
          <a:xfrm>
            <a:off x="2912077" y="3879773"/>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5" name="Text Placeholder 14">
            <a:extLst>
              <a:ext uri="{FF2B5EF4-FFF2-40B4-BE49-F238E27FC236}">
                <a16:creationId xmlns:a16="http://schemas.microsoft.com/office/drawing/2014/main" id="{A85B539F-6478-15FE-15B6-DF8BF6110456}"/>
              </a:ext>
            </a:extLst>
          </p:cNvPr>
          <p:cNvSpPr>
            <a:spLocks noGrp="1"/>
          </p:cNvSpPr>
          <p:nvPr>
            <p:ph type="body" sz="quarter" idx="29" hasCustomPrompt="1"/>
          </p:nvPr>
        </p:nvSpPr>
        <p:spPr>
          <a:xfrm>
            <a:off x="2912077" y="4607245"/>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6" name="Text Placeholder 14">
            <a:extLst>
              <a:ext uri="{FF2B5EF4-FFF2-40B4-BE49-F238E27FC236}">
                <a16:creationId xmlns:a16="http://schemas.microsoft.com/office/drawing/2014/main" id="{58F8F0E5-9313-5F1C-EA96-805FDEBFAAEB}"/>
              </a:ext>
            </a:extLst>
          </p:cNvPr>
          <p:cNvSpPr>
            <a:spLocks noGrp="1"/>
          </p:cNvSpPr>
          <p:nvPr>
            <p:ph type="body" sz="quarter" idx="30" hasCustomPrompt="1"/>
          </p:nvPr>
        </p:nvSpPr>
        <p:spPr>
          <a:xfrm>
            <a:off x="2912077" y="5334715"/>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3" name="Slide Number Placeholder 5">
            <a:extLst>
              <a:ext uri="{FF2B5EF4-FFF2-40B4-BE49-F238E27FC236}">
                <a16:creationId xmlns:a16="http://schemas.microsoft.com/office/drawing/2014/main" id="{B56C1EBB-5DA5-BF02-BDC5-AA34C350313E}"/>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72024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lain Content Slide">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3" name="Content Placeholder 2"/>
          <p:cNvSpPr>
            <a:spLocks noGrp="1"/>
          </p:cNvSpPr>
          <p:nvPr>
            <p:ph idx="1"/>
          </p:nvPr>
        </p:nvSpPr>
        <p:spPr>
          <a:xfrm>
            <a:off x="419364" y="2210753"/>
            <a:ext cx="11353272" cy="3511256"/>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419365" y="1633859"/>
            <a:ext cx="11353270" cy="497417"/>
          </a:xfrm>
        </p:spPr>
        <p:txBody>
          <a:bodyPr/>
          <a:lstStyle>
            <a:lvl1pPr marL="0" indent="0">
              <a:buNone/>
              <a:defRPr sz="2333"/>
            </a:lvl1pPr>
          </a:lstStyle>
          <a:p>
            <a:pPr lvl="0"/>
            <a:r>
              <a:rPr lang="en-US"/>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946904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block Content Slide 1">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3" name="Content Placeholder 2"/>
          <p:cNvSpPr>
            <a:spLocks noGrp="1"/>
          </p:cNvSpPr>
          <p:nvPr>
            <p:ph idx="1"/>
          </p:nvPr>
        </p:nvSpPr>
        <p:spPr>
          <a:xfrm>
            <a:off x="419364" y="2210753"/>
            <a:ext cx="5555158" cy="35112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419365" y="1633859"/>
            <a:ext cx="5555157" cy="497417"/>
          </a:xfrm>
        </p:spPr>
        <p:txBody>
          <a:bodyPr/>
          <a:lstStyle>
            <a:lvl1pPr marL="0" indent="0">
              <a:buNone/>
              <a:defRPr sz="2333">
                <a:solidFill>
                  <a:schemeClr val="tx1"/>
                </a:solidFill>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57FC8DC0-6478-538D-D5BB-1C7A5196457F}"/>
              </a:ext>
            </a:extLst>
          </p:cNvPr>
          <p:cNvSpPr>
            <a:spLocks noGrp="1"/>
          </p:cNvSpPr>
          <p:nvPr>
            <p:ph idx="11"/>
          </p:nvPr>
        </p:nvSpPr>
        <p:spPr>
          <a:xfrm>
            <a:off x="6217478" y="2210753"/>
            <a:ext cx="5555158" cy="35112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a:extLst>
              <a:ext uri="{FF2B5EF4-FFF2-40B4-BE49-F238E27FC236}">
                <a16:creationId xmlns:a16="http://schemas.microsoft.com/office/drawing/2014/main" id="{582A5401-52A2-8570-1E7F-12F6CAFEBEA5}"/>
              </a:ext>
            </a:extLst>
          </p:cNvPr>
          <p:cNvSpPr>
            <a:spLocks noGrp="1"/>
          </p:cNvSpPr>
          <p:nvPr>
            <p:ph type="body" sz="quarter" idx="12"/>
          </p:nvPr>
        </p:nvSpPr>
        <p:spPr>
          <a:xfrm>
            <a:off x="6217478" y="1633859"/>
            <a:ext cx="5555157" cy="497417"/>
          </a:xfrm>
        </p:spPr>
        <p:txBody>
          <a:bodyPr/>
          <a:lstStyle>
            <a:lvl1pPr marL="0" indent="0">
              <a:buNone/>
              <a:defRPr sz="2333"/>
            </a:lvl1pPr>
          </a:lstStyle>
          <a:p>
            <a:pPr lvl="0"/>
            <a:r>
              <a:rPr lang="en-US"/>
              <a:t>Click to edit Master text styles</a:t>
            </a:r>
          </a:p>
          <a:p>
            <a:pPr lvl="1"/>
            <a:r>
              <a:rPr lang="en-US"/>
              <a:t>Second level</a:t>
            </a:r>
          </a:p>
        </p:txBody>
      </p:sp>
      <p:sp>
        <p:nvSpPr>
          <p:cNvPr id="4" name="Slide Number Placeholder 5">
            <a:extLst>
              <a:ext uri="{FF2B5EF4-FFF2-40B4-BE49-F238E27FC236}">
                <a16:creationId xmlns:a16="http://schemas.microsoft.com/office/drawing/2014/main" id="{86B23157-C7C5-A8CF-164C-6F71BC03A263}"/>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71906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ngle Block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7415" y="667876"/>
            <a:ext cx="7465219" cy="846958"/>
          </a:xfrm>
        </p:spPr>
        <p:txBody>
          <a:bodyPr/>
          <a:lstStyle>
            <a:lvl1pPr>
              <a:defRPr/>
            </a:lvl1pPr>
          </a:lstStyle>
          <a:p>
            <a:r>
              <a:rPr lang="en-US"/>
              <a:t>Click To Edit Slide Title</a:t>
            </a:r>
          </a:p>
        </p:txBody>
      </p:sp>
      <p:sp>
        <p:nvSpPr>
          <p:cNvPr id="3" name="Content Placeholder 2"/>
          <p:cNvSpPr>
            <a:spLocks noGrp="1"/>
          </p:cNvSpPr>
          <p:nvPr>
            <p:ph idx="1"/>
          </p:nvPr>
        </p:nvSpPr>
        <p:spPr>
          <a:xfrm>
            <a:off x="4307416" y="1787598"/>
            <a:ext cx="7465219" cy="4308402"/>
          </a:xfrm>
        </p:spPr>
        <p:txBody>
          <a:bodyPr>
            <a:noAutofit/>
          </a:bodyPr>
          <a:lstStyle>
            <a:lvl1pPr>
              <a:defRPr sz="1417"/>
            </a:lvl1pPr>
            <a:lvl2pPr>
              <a:defRPr sz="1417"/>
            </a:lvl2pPr>
            <a:lvl3pPr>
              <a:defRPr sz="1417"/>
            </a:lvl3pPr>
            <a:lvl4pPr>
              <a:defRPr sz="1417"/>
            </a:lvl4pPr>
            <a:lvl5pPr>
              <a:defRPr sz="141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6">
            <a:extLst>
              <a:ext uri="{FF2B5EF4-FFF2-40B4-BE49-F238E27FC236}">
                <a16:creationId xmlns:a16="http://schemas.microsoft.com/office/drawing/2014/main" id="{5FA95EFE-A82E-97DE-9182-57C867C5A487}"/>
              </a:ext>
            </a:extLst>
          </p:cNvPr>
          <p:cNvSpPr>
            <a:spLocks noGrp="1"/>
          </p:cNvSpPr>
          <p:nvPr>
            <p:ph type="pic" sz="quarter" idx="14"/>
          </p:nvPr>
        </p:nvSpPr>
        <p:spPr>
          <a:xfrm>
            <a:off x="-2" y="0"/>
            <a:ext cx="4095751" cy="6858000"/>
          </a:xfrm>
          <a:solidFill>
            <a:schemeClr val="bg1">
              <a:lumMod val="85000"/>
            </a:schemeClr>
          </a:solidFill>
        </p:spPr>
        <p:txBody>
          <a:bodyPr/>
          <a:lstStyle>
            <a:lvl1pPr>
              <a:defRPr/>
            </a:lvl1pPr>
          </a:lstStyle>
          <a:p>
            <a:r>
              <a:rPr lang="en-US"/>
              <a:t>Click icon to add picture</a:t>
            </a:r>
          </a:p>
        </p:txBody>
      </p:sp>
      <p:sp>
        <p:nvSpPr>
          <p:cNvPr id="4" name="Slide Number Placeholder 5">
            <a:extLst>
              <a:ext uri="{FF2B5EF4-FFF2-40B4-BE49-F238E27FC236}">
                <a16:creationId xmlns:a16="http://schemas.microsoft.com/office/drawing/2014/main" id="{7E74F657-CE88-2203-5F5D-65C0CCA67375}"/>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521776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700" y="939333"/>
            <a:ext cx="4572000" cy="848265"/>
          </a:xfrm>
        </p:spPr>
        <p:txBody>
          <a:bodyPr>
            <a:noAutofit/>
          </a:bodyPr>
          <a:lstStyle>
            <a:lvl1pPr>
              <a:defRPr sz="2333">
                <a:solidFill>
                  <a:schemeClr val="bg2">
                    <a:lumMod val="10000"/>
                  </a:schemeClr>
                </a:solidFill>
                <a:latin typeface="Arial" panose="020B0604020202020204" pitchFamily="34" charset="0"/>
                <a:cs typeface="Arial" panose="020B0604020202020204" pitchFamily="34" charset="0"/>
              </a:defRPr>
            </a:lvl1pPr>
          </a:lstStyle>
          <a:p>
            <a:r>
              <a:rPr lang="en-US"/>
              <a:t>Click To Edit Slide Subtitle</a:t>
            </a:r>
          </a:p>
        </p:txBody>
      </p:sp>
      <p:sp>
        <p:nvSpPr>
          <p:cNvPr id="3" name="Content Placeholder 2"/>
          <p:cNvSpPr>
            <a:spLocks noGrp="1"/>
          </p:cNvSpPr>
          <p:nvPr>
            <p:ph idx="1"/>
          </p:nvPr>
        </p:nvSpPr>
        <p:spPr>
          <a:xfrm>
            <a:off x="7194700" y="1921198"/>
            <a:ext cx="4639961" cy="3696724"/>
          </a:xfrm>
        </p:spPr>
        <p:txBody>
          <a:bodyPr>
            <a:noAutofit/>
          </a:bodyPr>
          <a:lstStyle>
            <a:lvl1pPr>
              <a:defRPr sz="1417"/>
            </a:lvl1pPr>
            <a:lvl2pPr>
              <a:defRPr sz="1417"/>
            </a:lvl2pPr>
            <a:lvl3pPr>
              <a:defRPr sz="1417"/>
            </a:lvl3pPr>
            <a:lvl4pPr>
              <a:defRPr sz="1417"/>
            </a:lvl4pPr>
            <a:lvl5pPr>
              <a:defRPr sz="141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095749" y="0"/>
            <a:ext cx="2815168" cy="6858000"/>
          </a:xfrm>
          <a:solidFill>
            <a:schemeClr val="bg1">
              <a:lumMod val="85000"/>
            </a:schemeClr>
          </a:solidFill>
        </p:spPr>
        <p:txBody>
          <a:bodyPr/>
          <a:lstStyle>
            <a:lvl1pPr>
              <a:defRPr/>
            </a:lvl1pPr>
          </a:lstStyle>
          <a:p>
            <a:r>
              <a:rPr lang="en-US"/>
              <a:t>Click icon to add picture</a:t>
            </a:r>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09574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18824" y="2085715"/>
            <a:ext cx="2950104" cy="1816364"/>
          </a:xfrm>
        </p:spPr>
        <p:txBody>
          <a:bodyPr/>
          <a:lstStyle>
            <a:lvl1pPr marL="0" indent="0">
              <a:buNone/>
              <a:defRPr sz="3333">
                <a:solidFill>
                  <a:schemeClr val="bg1"/>
                </a:solidFill>
                <a:latin typeface="+mj-lt"/>
              </a:defRPr>
            </a:lvl1pPr>
            <a:lvl2pPr>
              <a:defRPr sz="3333">
                <a:solidFill>
                  <a:schemeClr val="bg1"/>
                </a:solidFill>
                <a:latin typeface="+mj-lt"/>
              </a:defRPr>
            </a:lvl2pPr>
            <a:lvl3pPr>
              <a:defRPr sz="3333">
                <a:solidFill>
                  <a:schemeClr val="bg1"/>
                </a:solidFill>
                <a:latin typeface="+mj-lt"/>
              </a:defRPr>
            </a:lvl3pPr>
            <a:lvl4pPr>
              <a:defRPr sz="3333">
                <a:solidFill>
                  <a:schemeClr val="bg1"/>
                </a:solidFill>
                <a:latin typeface="+mj-lt"/>
              </a:defRPr>
            </a:lvl4pPr>
            <a:lvl5pPr>
              <a:defRPr>
                <a:latin typeface="+mj-lt"/>
              </a:defRPr>
            </a:lvl5pPr>
          </a:lstStyle>
          <a:p>
            <a:pPr lvl="0"/>
            <a:r>
              <a:rPr lang="en-US"/>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648122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lai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3" name="Content Placeholder 2"/>
          <p:cNvSpPr>
            <a:spLocks noGrp="1"/>
          </p:cNvSpPr>
          <p:nvPr>
            <p:ph idx="1"/>
          </p:nvPr>
        </p:nvSpPr>
        <p:spPr>
          <a:xfrm>
            <a:off x="419364" y="2210753"/>
            <a:ext cx="11353272" cy="3511256"/>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419365" y="1633859"/>
            <a:ext cx="11353270" cy="497417"/>
          </a:xfrm>
        </p:spPr>
        <p:txBody>
          <a:bodyPr/>
          <a:lstStyle>
            <a:lvl1pPr marL="0" indent="0">
              <a:buNone/>
              <a:defRPr sz="2333"/>
            </a:lvl1pPr>
          </a:lstStyle>
          <a:p>
            <a:pPr lvl="0"/>
            <a:r>
              <a:rPr lang="en-US"/>
              <a:t>Click to edit Master text styles</a:t>
            </a:r>
          </a:p>
        </p:txBody>
      </p:sp>
      <p:sp>
        <p:nvSpPr>
          <p:cNvPr id="4" name="Slide Number Placeholder 5">
            <a:extLst>
              <a:ext uri="{FF2B5EF4-FFF2-40B4-BE49-F238E27FC236}">
                <a16:creationId xmlns:a16="http://schemas.microsoft.com/office/drawing/2014/main" id="{0AF8B6F9-70E2-DC92-6A96-A82D7F4A631F}"/>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30275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364" y="1633859"/>
            <a:ext cx="11353272" cy="4373076"/>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54718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Click To Edit Slide Title</a:t>
            </a:r>
          </a:p>
        </p:txBody>
      </p:sp>
      <p:sp>
        <p:nvSpPr>
          <p:cNvPr id="19" name="Text Placeholder 13"/>
          <p:cNvSpPr>
            <a:spLocks noGrp="1"/>
          </p:cNvSpPr>
          <p:nvPr>
            <p:ph type="body" sz="quarter" idx="15" hasCustomPrompt="1"/>
          </p:nvPr>
        </p:nvSpPr>
        <p:spPr>
          <a:xfrm>
            <a:off x="738342" y="1915583"/>
            <a:ext cx="4923739" cy="635000"/>
          </a:xfrm>
        </p:spPr>
        <p:txBody>
          <a:bodyPr anchor="b">
            <a:noAutofit/>
          </a:bodyPr>
          <a:lstStyle>
            <a:lvl1pPr marL="0" indent="0">
              <a:buNone/>
              <a:defRPr sz="2333" b="0">
                <a:solidFill>
                  <a:schemeClr val="tx1"/>
                </a:solidFill>
              </a:defRPr>
            </a:lvl1pPr>
          </a:lstStyle>
          <a:p>
            <a:pPr lvl="0"/>
            <a:r>
              <a:rPr lang="en-US"/>
              <a:t>Click to edit text</a:t>
            </a:r>
          </a:p>
        </p:txBody>
      </p:sp>
      <p:sp>
        <p:nvSpPr>
          <p:cNvPr id="20" name="Text Placeholder 13"/>
          <p:cNvSpPr>
            <a:spLocks noGrp="1"/>
          </p:cNvSpPr>
          <p:nvPr>
            <p:ph type="body" sz="quarter" idx="16" hasCustomPrompt="1"/>
          </p:nvPr>
        </p:nvSpPr>
        <p:spPr>
          <a:xfrm>
            <a:off x="6450421" y="1915583"/>
            <a:ext cx="5307663" cy="635000"/>
          </a:xfrm>
        </p:spPr>
        <p:txBody>
          <a:bodyPr anchor="b">
            <a:noAutofit/>
          </a:bodyPr>
          <a:lstStyle>
            <a:lvl1pPr marL="0" indent="0">
              <a:buNone/>
              <a:defRPr sz="2333" b="0">
                <a:solidFill>
                  <a:schemeClr val="tx1"/>
                </a:solidFill>
              </a:defRPr>
            </a:lvl1pPr>
          </a:lstStyle>
          <a:p>
            <a:pPr lvl="0"/>
            <a:r>
              <a:rPr lang="en-US"/>
              <a:t>Click to edit text</a:t>
            </a:r>
          </a:p>
        </p:txBody>
      </p:sp>
      <p:sp>
        <p:nvSpPr>
          <p:cNvPr id="21" name="Content Placeholder 16"/>
          <p:cNvSpPr>
            <a:spLocks noGrp="1"/>
          </p:cNvSpPr>
          <p:nvPr>
            <p:ph sz="quarter" idx="17"/>
          </p:nvPr>
        </p:nvSpPr>
        <p:spPr>
          <a:xfrm>
            <a:off x="738342" y="2692346"/>
            <a:ext cx="4923741"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16"/>
          <p:cNvSpPr>
            <a:spLocks noGrp="1"/>
          </p:cNvSpPr>
          <p:nvPr>
            <p:ph sz="quarter" idx="18"/>
          </p:nvPr>
        </p:nvSpPr>
        <p:spPr>
          <a:xfrm>
            <a:off x="6450421" y="2692346"/>
            <a:ext cx="5307660"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18488"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6096000"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869547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With Subheads 2">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Click To Edit Slide Title</a:t>
            </a:r>
          </a:p>
        </p:txBody>
      </p:sp>
      <p:sp>
        <p:nvSpPr>
          <p:cNvPr id="19" name="Text Placeholder 13"/>
          <p:cNvSpPr>
            <a:spLocks noGrp="1"/>
          </p:cNvSpPr>
          <p:nvPr>
            <p:ph type="body" sz="quarter" idx="15" hasCustomPrompt="1"/>
          </p:nvPr>
        </p:nvSpPr>
        <p:spPr>
          <a:xfrm>
            <a:off x="738343" y="1915583"/>
            <a:ext cx="3142908"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20" name="Text Placeholder 13"/>
          <p:cNvSpPr>
            <a:spLocks noGrp="1"/>
          </p:cNvSpPr>
          <p:nvPr>
            <p:ph type="body" sz="quarter" idx="16" hasCustomPrompt="1"/>
          </p:nvPr>
        </p:nvSpPr>
        <p:spPr>
          <a:xfrm>
            <a:off x="4520956" y="1915583"/>
            <a:ext cx="3142909"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21" name="Content Placeholder 16"/>
          <p:cNvSpPr>
            <a:spLocks noGrp="1"/>
          </p:cNvSpPr>
          <p:nvPr>
            <p:ph sz="quarter" idx="17"/>
          </p:nvPr>
        </p:nvSpPr>
        <p:spPr>
          <a:xfrm>
            <a:off x="738343" y="2692346"/>
            <a:ext cx="3142908"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16"/>
          <p:cNvSpPr>
            <a:spLocks noGrp="1"/>
          </p:cNvSpPr>
          <p:nvPr>
            <p:ph sz="quarter" idx="18"/>
          </p:nvPr>
        </p:nvSpPr>
        <p:spPr>
          <a:xfrm>
            <a:off x="4520955" y="2692346"/>
            <a:ext cx="3142906"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18488"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7BB201C-481A-0938-9DB5-D0C110A33E15}"/>
              </a:ext>
            </a:extLst>
          </p:cNvPr>
          <p:cNvCxnSpPr>
            <a:cxnSpLocks/>
          </p:cNvCxnSpPr>
          <p:nvPr/>
        </p:nvCxnSpPr>
        <p:spPr bwMode="auto">
          <a:xfrm>
            <a:off x="4201103"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5429DB8-28BE-3F8C-CCED-A9CFC8697C81}"/>
              </a:ext>
            </a:extLst>
          </p:cNvPr>
          <p:cNvCxnSpPr>
            <a:cxnSpLocks/>
          </p:cNvCxnSpPr>
          <p:nvPr/>
        </p:nvCxnSpPr>
        <p:spPr bwMode="auto">
          <a:xfrm>
            <a:off x="7987600"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Text Placeholder 13">
            <a:extLst>
              <a:ext uri="{FF2B5EF4-FFF2-40B4-BE49-F238E27FC236}">
                <a16:creationId xmlns:a16="http://schemas.microsoft.com/office/drawing/2014/main" id="{7F7AAA09-1185-7F6B-0EB9-01E5747EB070}"/>
              </a:ext>
            </a:extLst>
          </p:cNvPr>
          <p:cNvSpPr>
            <a:spLocks noGrp="1"/>
          </p:cNvSpPr>
          <p:nvPr>
            <p:ph type="body" sz="quarter" idx="20" hasCustomPrompt="1"/>
          </p:nvPr>
        </p:nvSpPr>
        <p:spPr>
          <a:xfrm>
            <a:off x="8307452" y="1917306"/>
            <a:ext cx="3142909"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11" name="Content Placeholder 16">
            <a:extLst>
              <a:ext uri="{FF2B5EF4-FFF2-40B4-BE49-F238E27FC236}">
                <a16:creationId xmlns:a16="http://schemas.microsoft.com/office/drawing/2014/main" id="{514F11C7-C221-F797-F5B3-84BD44C358BD}"/>
              </a:ext>
            </a:extLst>
          </p:cNvPr>
          <p:cNvSpPr>
            <a:spLocks noGrp="1"/>
          </p:cNvSpPr>
          <p:nvPr>
            <p:ph sz="quarter" idx="21"/>
          </p:nvPr>
        </p:nvSpPr>
        <p:spPr>
          <a:xfrm>
            <a:off x="8307452" y="2692345"/>
            <a:ext cx="3142906"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30B3B5F0-7DA3-0644-2322-57C95423A7B9}"/>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4349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branded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5FC2D6-258E-2A4C-99EE-17BDF6F362B5}"/>
              </a:ext>
            </a:extLst>
          </p:cNvPr>
          <p:cNvSpPr/>
          <p:nvPr/>
        </p:nvSpPr>
        <p:spPr bwMode="auto">
          <a:xfrm>
            <a:off x="-15141" y="0"/>
            <a:ext cx="12191983" cy="6858000"/>
          </a:xfrm>
          <a:prstGeom prst="rect">
            <a:avLst/>
          </a:prstGeom>
          <a:solidFill>
            <a:srgbClr val="003324"/>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sp>
        <p:nvSpPr>
          <p:cNvPr id="4" name="TextBox 3">
            <a:extLst>
              <a:ext uri="{FF2B5EF4-FFF2-40B4-BE49-F238E27FC236}">
                <a16:creationId xmlns:a16="http://schemas.microsoft.com/office/drawing/2014/main" id="{44D9FEA5-9836-9524-A302-D1D4F2E9659B}"/>
              </a:ext>
            </a:extLst>
          </p:cNvPr>
          <p:cNvSpPr txBox="1"/>
          <p:nvPr/>
        </p:nvSpPr>
        <p:spPr>
          <a:xfrm>
            <a:off x="6096001" y="5252388"/>
            <a:ext cx="6096008" cy="323165"/>
          </a:xfrm>
          <a:prstGeom prst="rect">
            <a:avLst/>
          </a:prstGeom>
          <a:noFill/>
        </p:spPr>
        <p:txBody>
          <a:bodyPr wrap="square">
            <a:spAutoFit/>
          </a:bodyPr>
          <a:lstStyle/>
          <a:p>
            <a:r>
              <a:rPr lang="en-US" sz="1500">
                <a:solidFill>
                  <a:schemeClr val="bg1"/>
                </a:solidFill>
              </a:rPr>
              <a:t>NI is now part of Emerson.</a:t>
            </a:r>
          </a:p>
        </p:txBody>
      </p:sp>
      <p:grpSp>
        <p:nvGrpSpPr>
          <p:cNvPr id="2" name="Group 1">
            <a:extLst>
              <a:ext uri="{FF2B5EF4-FFF2-40B4-BE49-F238E27FC236}">
                <a16:creationId xmlns:a16="http://schemas.microsoft.com/office/drawing/2014/main" id="{9C7C3A04-5ACC-9406-6430-633BD279D71A}"/>
              </a:ext>
            </a:extLst>
          </p:cNvPr>
          <p:cNvGrpSpPr/>
          <p:nvPr/>
        </p:nvGrpSpPr>
        <p:grpSpPr>
          <a:xfrm>
            <a:off x="-15140" y="1905000"/>
            <a:ext cx="12207141" cy="3086100"/>
            <a:chOff x="-18169" y="2286000"/>
            <a:chExt cx="14648569" cy="3703320"/>
          </a:xfrm>
        </p:grpSpPr>
        <p:pic>
          <p:nvPicPr>
            <p:cNvPr id="13" name="Picture 12">
              <a:extLst>
                <a:ext uri="{FF2B5EF4-FFF2-40B4-BE49-F238E27FC236}">
                  <a16:creationId xmlns:a16="http://schemas.microsoft.com/office/drawing/2014/main" id="{C759A243-D4BD-B21B-048D-9B09055AE6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0961"/>
            <a:stretch/>
          </p:blipFill>
          <p:spPr>
            <a:xfrm>
              <a:off x="-18169" y="2286000"/>
              <a:ext cx="7310005" cy="3703320"/>
            </a:xfrm>
            <a:prstGeom prst="rect">
              <a:avLst/>
            </a:prstGeom>
          </p:spPr>
        </p:pic>
        <p:grpSp>
          <p:nvGrpSpPr>
            <p:cNvPr id="14" name="Group 13">
              <a:extLst>
                <a:ext uri="{FF2B5EF4-FFF2-40B4-BE49-F238E27FC236}">
                  <a16:creationId xmlns:a16="http://schemas.microsoft.com/office/drawing/2014/main" id="{46CA2C6D-3564-33D7-792B-64B8B743551B}"/>
                </a:ext>
              </a:extLst>
            </p:cNvPr>
            <p:cNvGrpSpPr/>
            <p:nvPr/>
          </p:nvGrpSpPr>
          <p:grpSpPr>
            <a:xfrm>
              <a:off x="7269486" y="2286000"/>
              <a:ext cx="3703320" cy="3703320"/>
              <a:chOff x="7315201" y="2286000"/>
              <a:chExt cx="3657600" cy="3657600"/>
            </a:xfrm>
          </p:grpSpPr>
          <p:sp>
            <p:nvSpPr>
              <p:cNvPr id="18" name="Rectangle 17">
                <a:extLst>
                  <a:ext uri="{FF2B5EF4-FFF2-40B4-BE49-F238E27FC236}">
                    <a16:creationId xmlns:a16="http://schemas.microsoft.com/office/drawing/2014/main" id="{F409AA2B-E82A-8F52-1A60-7CF6FAA2C81C}"/>
                  </a:ext>
                </a:extLst>
              </p:cNvPr>
              <p:cNvSpPr/>
              <p:nvPr/>
            </p:nvSpPr>
            <p:spPr bwMode="auto">
              <a:xfrm>
                <a:off x="7315201" y="2286000"/>
                <a:ext cx="3657600" cy="3657600"/>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19" name="Picture 18">
                <a:extLst>
                  <a:ext uri="{FF2B5EF4-FFF2-40B4-BE49-F238E27FC236}">
                    <a16:creationId xmlns:a16="http://schemas.microsoft.com/office/drawing/2014/main" id="{0B9F5234-F489-0648-39B6-3B20A798102E}"/>
                  </a:ext>
                </a:extLst>
              </p:cNvPr>
              <p:cNvPicPr>
                <a:picLocks noChangeAspect="1"/>
              </p:cNvPicPr>
              <p:nvPr/>
            </p:nvPicPr>
            <p:blipFill>
              <a:blip r:embed="rId3"/>
              <a:stretch>
                <a:fillRect/>
              </a:stretch>
            </p:blipFill>
            <p:spPr>
              <a:xfrm>
                <a:off x="8519443" y="3702677"/>
                <a:ext cx="1249117" cy="824247"/>
              </a:xfrm>
              <a:prstGeom prst="rect">
                <a:avLst/>
              </a:prstGeom>
            </p:spPr>
          </p:pic>
        </p:grpSp>
        <p:grpSp>
          <p:nvGrpSpPr>
            <p:cNvPr id="15" name="Group 14">
              <a:extLst>
                <a:ext uri="{FF2B5EF4-FFF2-40B4-BE49-F238E27FC236}">
                  <a16:creationId xmlns:a16="http://schemas.microsoft.com/office/drawing/2014/main" id="{FE582C6C-431F-A9BB-178C-8E7F5496CAF0}"/>
                </a:ext>
              </a:extLst>
            </p:cNvPr>
            <p:cNvGrpSpPr/>
            <p:nvPr/>
          </p:nvGrpSpPr>
          <p:grpSpPr>
            <a:xfrm>
              <a:off x="10927080" y="2286000"/>
              <a:ext cx="3703320" cy="3703320"/>
              <a:chOff x="10927080" y="2286000"/>
              <a:chExt cx="3703320" cy="3657600"/>
            </a:xfrm>
          </p:grpSpPr>
          <p:sp>
            <p:nvSpPr>
              <p:cNvPr id="16" name="Rectangle 15">
                <a:extLst>
                  <a:ext uri="{FF2B5EF4-FFF2-40B4-BE49-F238E27FC236}">
                    <a16:creationId xmlns:a16="http://schemas.microsoft.com/office/drawing/2014/main" id="{FF8A3EEC-017C-581A-23CC-F68BFDF0FBBC}"/>
                  </a:ext>
                </a:extLst>
              </p:cNvPr>
              <p:cNvSpPr/>
              <p:nvPr/>
            </p:nvSpPr>
            <p:spPr bwMode="auto">
              <a:xfrm>
                <a:off x="10927080" y="2286000"/>
                <a:ext cx="3703320" cy="365760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17" name="Picture 16">
                <a:extLst>
                  <a:ext uri="{FF2B5EF4-FFF2-40B4-BE49-F238E27FC236}">
                    <a16:creationId xmlns:a16="http://schemas.microsoft.com/office/drawing/2014/main" id="{849BA756-E2FB-8D45-BB82-A955EBBDF9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00551" y="3414276"/>
                <a:ext cx="2802098" cy="1401049"/>
              </a:xfrm>
              <a:prstGeom prst="rect">
                <a:avLst/>
              </a:prstGeom>
            </p:spPr>
          </p:pic>
        </p:grpSp>
      </p:grpSp>
      <p:sp>
        <p:nvSpPr>
          <p:cNvPr id="6" name="Slide Number Placeholder 5">
            <a:extLst>
              <a:ext uri="{FF2B5EF4-FFF2-40B4-BE49-F238E27FC236}">
                <a16:creationId xmlns:a16="http://schemas.microsoft.com/office/drawing/2014/main" id="{60450ED1-DB5B-ABCC-5F7C-40C47AA2A744}"/>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064998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headshot">
    <p:spTree>
      <p:nvGrpSpPr>
        <p:cNvPr id="1" name=""/>
        <p:cNvGrpSpPr/>
        <p:nvPr/>
      </p:nvGrpSpPr>
      <p:grpSpPr>
        <a:xfrm>
          <a:off x="0" y="0"/>
          <a:ext cx="0" cy="0"/>
          <a:chOff x="0" y="0"/>
          <a:chExt cx="0" cy="0"/>
        </a:xfrm>
      </p:grpSpPr>
      <p:sp>
        <p:nvSpPr>
          <p:cNvPr id="21" name="Content Placeholder 16"/>
          <p:cNvSpPr>
            <a:spLocks noGrp="1"/>
          </p:cNvSpPr>
          <p:nvPr>
            <p:ph sz="quarter" idx="17"/>
          </p:nvPr>
        </p:nvSpPr>
        <p:spPr>
          <a:xfrm>
            <a:off x="4792930" y="2166938"/>
            <a:ext cx="6979680" cy="2594560"/>
          </a:xfrm>
        </p:spPr>
        <p:txBody>
          <a:bodyPr>
            <a:noAutofit/>
          </a:bodyPr>
          <a:lstStyle>
            <a:lvl1pPr marL="0" indent="0">
              <a:lnSpc>
                <a:spcPct val="150000"/>
              </a:lnSpc>
              <a:buNone/>
              <a:defRPr sz="1667"/>
            </a:lvl1pPr>
            <a:lvl2pPr marL="283093" indent="0">
              <a:lnSpc>
                <a:spcPct val="150000"/>
              </a:lnSpc>
              <a:buNone/>
              <a:defRPr sz="1667"/>
            </a:lvl2pPr>
            <a:lvl3pPr marL="574123" indent="0">
              <a:lnSpc>
                <a:spcPct val="150000"/>
              </a:lnSpc>
              <a:buNone/>
              <a:defRPr sz="1667"/>
            </a:lvl3pPr>
            <a:lvl4pPr marL="813561" indent="0">
              <a:lnSpc>
                <a:spcPct val="150000"/>
              </a:lnSpc>
              <a:buNone/>
              <a:defRPr sz="1667"/>
            </a:lvl4pPr>
            <a:lvl5pPr marL="1095331" indent="0">
              <a:lnSpc>
                <a:spcPct val="150000"/>
              </a:lnSpc>
              <a:buNone/>
              <a:defRPr sz="16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581262" y="1619250"/>
            <a:ext cx="0" cy="4061991"/>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4792930" y="4849738"/>
            <a:ext cx="3827199" cy="304176"/>
          </a:xfrm>
        </p:spPr>
        <p:txBody>
          <a:bodyPr anchor="b">
            <a:noAutofit/>
          </a:bodyPr>
          <a:lstStyle>
            <a:lvl1pPr marL="0" indent="0" algn="l">
              <a:buNone/>
              <a:defRPr sz="1333" b="1" i="0">
                <a:solidFill>
                  <a:schemeClr val="tx1"/>
                </a:solidFill>
                <a:latin typeface="Arial Narrow" panose="020B0604020202020204" pitchFamily="34" charset="0"/>
                <a:cs typeface="Arial Narrow" panose="020B0604020202020204" pitchFamily="34" charset="0"/>
              </a:defRPr>
            </a:lvl1pPr>
          </a:lstStyle>
          <a:p>
            <a:pPr lvl="0"/>
            <a:r>
              <a:rPr lang="en-US"/>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4792930" y="5132389"/>
            <a:ext cx="3827199" cy="622685"/>
          </a:xfrm>
        </p:spPr>
        <p:txBody>
          <a:bodyPr>
            <a:noAutofit/>
          </a:bodyPr>
          <a:lstStyle>
            <a:lvl1pPr marL="0" indent="0" algn="l">
              <a:spcBef>
                <a:spcPts val="0"/>
              </a:spcBef>
              <a:spcAft>
                <a:spcPts val="500"/>
              </a:spcAft>
              <a:buNone/>
              <a:defRPr sz="1333" b="0" i="0">
                <a:latin typeface="Arial Narrow" panose="020B0604020202020204" pitchFamily="34" charset="0"/>
                <a:cs typeface="Arial Narrow" panose="020B0604020202020204" pitchFamily="34" charset="0"/>
              </a:defRPr>
            </a:lvl1pPr>
            <a:lvl2pPr marL="283093" indent="0" algn="l">
              <a:spcBef>
                <a:spcPts val="0"/>
              </a:spcBef>
              <a:spcAft>
                <a:spcPts val="500"/>
              </a:spcAft>
              <a:buNone/>
              <a:defRPr sz="1333" b="0" i="0">
                <a:latin typeface="Arial Narrow" panose="020B0604020202020204" pitchFamily="34" charset="0"/>
                <a:cs typeface="Arial Narrow" panose="020B0604020202020204" pitchFamily="34" charset="0"/>
              </a:defRPr>
            </a:lvl2pPr>
            <a:lvl3pPr marL="574123" indent="0" algn="l">
              <a:spcBef>
                <a:spcPts val="0"/>
              </a:spcBef>
              <a:spcAft>
                <a:spcPts val="500"/>
              </a:spcAft>
              <a:buNone/>
              <a:defRPr sz="1333" b="0" i="0">
                <a:latin typeface="Arial Narrow" panose="020B0604020202020204" pitchFamily="34" charset="0"/>
                <a:cs typeface="Arial Narrow" panose="020B0604020202020204" pitchFamily="34" charset="0"/>
              </a:defRPr>
            </a:lvl3pPr>
            <a:lvl4pPr marL="813561" indent="0" algn="l">
              <a:spcBef>
                <a:spcPts val="0"/>
              </a:spcBef>
              <a:spcAft>
                <a:spcPts val="500"/>
              </a:spcAft>
              <a:buNone/>
              <a:defRPr sz="1333" b="0" i="0">
                <a:latin typeface="Arial Narrow" panose="020B0604020202020204" pitchFamily="34" charset="0"/>
                <a:cs typeface="Arial Narrow" panose="020B0604020202020204" pitchFamily="34" charset="0"/>
              </a:defRPr>
            </a:lvl4pPr>
            <a:lvl5pPr marL="1095331" indent="0" algn="l">
              <a:spcBef>
                <a:spcPts val="0"/>
              </a:spcBef>
              <a:spcAft>
                <a:spcPts val="500"/>
              </a:spcAft>
              <a:buNone/>
              <a:defRPr sz="1333" b="0" i="0">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4581263" y="667876"/>
            <a:ext cx="7191348" cy="505485"/>
          </a:xfrm>
        </p:spPr>
        <p:txBody>
          <a:bodyPr>
            <a:noAutofit/>
          </a:bodyPr>
          <a:lstStyle>
            <a:lvl1pPr>
              <a:defRPr sz="2667">
                <a:solidFill>
                  <a:schemeClr val="tx1"/>
                </a:solidFill>
                <a:latin typeface="+mn-lt"/>
              </a:defRPr>
            </a:lvl1pPr>
          </a:lstStyle>
          <a:p>
            <a:r>
              <a:rPr lang="en-US"/>
              <a:t>Click To Edit Slide Title</a:t>
            </a:r>
          </a:p>
        </p:txBody>
      </p:sp>
      <p:sp>
        <p:nvSpPr>
          <p:cNvPr id="7" name="Picture Placeholder 6">
            <a:extLst>
              <a:ext uri="{FF2B5EF4-FFF2-40B4-BE49-F238E27FC236}">
                <a16:creationId xmlns:a16="http://schemas.microsoft.com/office/drawing/2014/main" id="{5D794A3B-B179-A62D-2C7D-5B5E0E5D6BB2}"/>
              </a:ext>
            </a:extLst>
          </p:cNvPr>
          <p:cNvSpPr>
            <a:spLocks noGrp="1"/>
          </p:cNvSpPr>
          <p:nvPr>
            <p:ph type="pic" sz="quarter" idx="14"/>
          </p:nvPr>
        </p:nvSpPr>
        <p:spPr>
          <a:xfrm>
            <a:off x="-2" y="0"/>
            <a:ext cx="4095751" cy="6858000"/>
          </a:xfrm>
          <a:solidFill>
            <a:schemeClr val="bg1">
              <a:lumMod val="85000"/>
            </a:schemeClr>
          </a:solidFill>
        </p:spPr>
        <p:txBody>
          <a:bodyPr/>
          <a:lstStyle>
            <a:lvl1pPr>
              <a:defRPr/>
            </a:lvl1pPr>
          </a:lstStyle>
          <a:p>
            <a:r>
              <a:rPr lang="en-US"/>
              <a:t>Click icon to add picture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2929" y="1619250"/>
            <a:ext cx="350565" cy="350565"/>
          </a:xfrm>
          <a:prstGeom prst="rect">
            <a:avLst/>
          </a:prstGeom>
        </p:spPr>
      </p:pic>
      <p:sp>
        <p:nvSpPr>
          <p:cNvPr id="2" name="Slide Number Placeholder 5">
            <a:extLst>
              <a:ext uri="{FF2B5EF4-FFF2-40B4-BE49-F238E27FC236}">
                <a16:creationId xmlns:a16="http://schemas.microsoft.com/office/drawing/2014/main" id="{EDF60FBE-1FA4-1819-4C58-4B5855D8911E}"/>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081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Quote w/headshot">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94836B-C64F-B87F-049E-8D959535578D}"/>
              </a:ext>
            </a:extLst>
          </p:cNvPr>
          <p:cNvSpPr/>
          <p:nvPr/>
        </p:nvSpPr>
        <p:spPr>
          <a:xfrm>
            <a:off x="0" y="0"/>
            <a:ext cx="12192000" cy="602588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tx2"/>
          </a:solidFill>
        </p:spPr>
        <p:txBody>
          <a:bodyPr wrap="square" lIns="0" tIns="0" rIns="0" bIns="0" rtlCol="0"/>
          <a:lstStyle/>
          <a:p>
            <a:endParaRPr sz="1500"/>
          </a:p>
        </p:txBody>
      </p:sp>
      <p:sp>
        <p:nvSpPr>
          <p:cNvPr id="21" name="Content Placeholder 16"/>
          <p:cNvSpPr>
            <a:spLocks noGrp="1"/>
          </p:cNvSpPr>
          <p:nvPr>
            <p:ph sz="quarter" idx="17"/>
          </p:nvPr>
        </p:nvSpPr>
        <p:spPr>
          <a:xfrm>
            <a:off x="4534525" y="1728725"/>
            <a:ext cx="7170291" cy="3948238"/>
          </a:xfrm>
        </p:spPr>
        <p:txBody>
          <a:bodyPr>
            <a:noAutofit/>
          </a:bodyPr>
          <a:lstStyle>
            <a:lvl1pPr marL="0" indent="0">
              <a:lnSpc>
                <a:spcPct val="150000"/>
              </a:lnSpc>
              <a:buNone/>
              <a:defRPr sz="1667">
                <a:solidFill>
                  <a:schemeClr val="bg1"/>
                </a:solidFill>
              </a:defRPr>
            </a:lvl1pPr>
            <a:lvl2pPr marL="283093" indent="0">
              <a:lnSpc>
                <a:spcPct val="150000"/>
              </a:lnSpc>
              <a:buNone/>
              <a:defRPr sz="1667">
                <a:solidFill>
                  <a:schemeClr val="bg1"/>
                </a:solidFill>
              </a:defRPr>
            </a:lvl2pPr>
            <a:lvl3pPr marL="574123" indent="0">
              <a:lnSpc>
                <a:spcPct val="150000"/>
              </a:lnSpc>
              <a:buNone/>
              <a:defRPr sz="1667">
                <a:solidFill>
                  <a:schemeClr val="bg1"/>
                </a:solidFill>
              </a:defRPr>
            </a:lvl3pPr>
            <a:lvl4pPr marL="813561" indent="0">
              <a:lnSpc>
                <a:spcPct val="150000"/>
              </a:lnSpc>
              <a:buNone/>
              <a:defRPr sz="1667">
                <a:solidFill>
                  <a:schemeClr val="bg1"/>
                </a:solidFill>
              </a:defRPr>
            </a:lvl4pPr>
            <a:lvl5pPr marL="1095331" indent="0">
              <a:lnSpc>
                <a:spcPct val="150000"/>
              </a:lnSpc>
              <a:buNone/>
              <a:defRPr sz="1667">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207133" y="742825"/>
            <a:ext cx="0" cy="4938416"/>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533919" y="4749805"/>
            <a:ext cx="3345823" cy="304176"/>
          </a:xfrm>
        </p:spPr>
        <p:txBody>
          <a:bodyPr anchor="b">
            <a:noAutofit/>
          </a:bodyPr>
          <a:lstStyle>
            <a:lvl1pPr marL="0" indent="0" algn="l">
              <a:buNone/>
              <a:defRPr sz="1333" b="1" i="0">
                <a:solidFill>
                  <a:schemeClr val="bg1"/>
                </a:solidFill>
                <a:latin typeface="Arial Narrow" panose="020B0604020202020204" pitchFamily="34" charset="0"/>
                <a:cs typeface="Arial Narrow" panose="020B0604020202020204" pitchFamily="34" charset="0"/>
              </a:defRPr>
            </a:lvl1pPr>
          </a:lstStyle>
          <a:p>
            <a:pPr lvl="0"/>
            <a:r>
              <a:rPr lang="en-US"/>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533919" y="5032456"/>
            <a:ext cx="3345823" cy="648785"/>
          </a:xfrm>
        </p:spPr>
        <p:txBody>
          <a:bodyPr>
            <a:noAutofit/>
          </a:bodyPr>
          <a:lstStyle>
            <a:lvl1pPr marL="0"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1pPr>
            <a:lvl2pPr marL="283093"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2pPr>
            <a:lvl3pPr marL="574123"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3pPr>
            <a:lvl4pPr marL="813561"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4pPr>
            <a:lvl5pPr marL="1095331"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533917" y="1181037"/>
            <a:ext cx="3345819" cy="2341651"/>
          </a:xfrm>
        </p:spPr>
        <p:txBody>
          <a:bodyPr anchor="t">
            <a:noAutofit/>
          </a:bodyPr>
          <a:lstStyle>
            <a:lvl1pPr>
              <a:defRPr sz="2667">
                <a:solidFill>
                  <a:schemeClr val="accent1"/>
                </a:solidFill>
                <a:latin typeface="+mn-lt"/>
              </a:defRPr>
            </a:lvl1pPr>
          </a:lstStyle>
          <a:p>
            <a:r>
              <a:rPr lang="en-US"/>
              <a:t>Click To Edit Slide Title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34525" y="1181038"/>
            <a:ext cx="350565" cy="350565"/>
          </a:xfrm>
          <a:prstGeom prst="rect">
            <a:avLst/>
          </a:prstGeom>
        </p:spPr>
      </p:pic>
      <p:sp>
        <p:nvSpPr>
          <p:cNvPr id="3" name="Slide Number Placeholder 5">
            <a:extLst>
              <a:ext uri="{FF2B5EF4-FFF2-40B4-BE49-F238E27FC236}">
                <a16:creationId xmlns:a16="http://schemas.microsoft.com/office/drawing/2014/main" id="{1B900EC3-FE66-C186-77D4-CB898A392C12}"/>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4159557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5" name="Table Placeholder 4">
            <a:extLst>
              <a:ext uri="{FF2B5EF4-FFF2-40B4-BE49-F238E27FC236}">
                <a16:creationId xmlns:a16="http://schemas.microsoft.com/office/drawing/2014/main" id="{899A62D2-4FA2-5638-ADF6-566B9B8B0B31}"/>
              </a:ext>
            </a:extLst>
          </p:cNvPr>
          <p:cNvSpPr>
            <a:spLocks noGrp="1"/>
          </p:cNvSpPr>
          <p:nvPr>
            <p:ph type="tbl" sz="quarter" idx="10"/>
          </p:nvPr>
        </p:nvSpPr>
        <p:spPr>
          <a:xfrm>
            <a:off x="419365" y="1552936"/>
            <a:ext cx="11353270" cy="4359798"/>
          </a:xfrm>
        </p:spPr>
        <p:txBody>
          <a:bodyPr/>
          <a:lstStyle/>
          <a:p>
            <a:r>
              <a:rPr lang="en-US"/>
              <a:t>Click icon to add table</a:t>
            </a:r>
          </a:p>
        </p:txBody>
      </p:sp>
      <p:sp>
        <p:nvSpPr>
          <p:cNvPr id="3" name="Slide Number Placeholder 5">
            <a:extLst>
              <a:ext uri="{FF2B5EF4-FFF2-40B4-BE49-F238E27FC236}">
                <a16:creationId xmlns:a16="http://schemas.microsoft.com/office/drawing/2014/main" id="{3440C264-907A-2A22-91CB-67E7EF96F1AC}"/>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6460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shot Feature Slid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Click To Edit Slide Title</a:t>
            </a:r>
          </a:p>
        </p:txBody>
      </p:sp>
      <p:sp>
        <p:nvSpPr>
          <p:cNvPr id="19" name="Text Placeholder 13"/>
          <p:cNvSpPr>
            <a:spLocks noGrp="1"/>
          </p:cNvSpPr>
          <p:nvPr>
            <p:ph type="body" sz="quarter" idx="15" hasCustomPrompt="1"/>
          </p:nvPr>
        </p:nvSpPr>
        <p:spPr>
          <a:xfrm>
            <a:off x="2083738" y="1950292"/>
            <a:ext cx="9688897" cy="419603"/>
          </a:xfrm>
        </p:spPr>
        <p:txBody>
          <a:bodyPr anchor="b">
            <a:noAutofit/>
          </a:bodyPr>
          <a:lstStyle>
            <a:lvl1pPr marL="0" indent="0">
              <a:buNone/>
              <a:defRPr sz="2333" b="0">
                <a:solidFill>
                  <a:schemeClr val="tx1"/>
                </a:solidFill>
              </a:defRPr>
            </a:lvl1pPr>
          </a:lstStyle>
          <a:p>
            <a:pPr lvl="0"/>
            <a:r>
              <a:rPr lang="en-US"/>
              <a:t>Click to edit text</a:t>
            </a:r>
          </a:p>
        </p:txBody>
      </p:sp>
      <p:sp>
        <p:nvSpPr>
          <p:cNvPr id="21" name="Content Placeholder 16"/>
          <p:cNvSpPr>
            <a:spLocks noGrp="1"/>
          </p:cNvSpPr>
          <p:nvPr>
            <p:ph sz="quarter" idx="17" hasCustomPrompt="1"/>
          </p:nvPr>
        </p:nvSpPr>
        <p:spPr>
          <a:xfrm>
            <a:off x="2083738" y="2405328"/>
            <a:ext cx="9688897" cy="1138858"/>
          </a:xfrm>
        </p:spPr>
        <p:txBody>
          <a:bodyPr>
            <a:noAutofit/>
          </a:bodyPr>
          <a:lstStyle>
            <a:lvl1pPr marL="238115" indent="-238115">
              <a:buFont typeface="Arial" panose="020B0604020202020204" pitchFamily="34" charset="0"/>
              <a:buChar char="•"/>
              <a:defRPr sz="1333"/>
            </a:lvl1pPr>
            <a:lvl2pPr marL="283093" indent="0">
              <a:buNone/>
              <a:defRPr sz="1333"/>
            </a:lvl2pPr>
            <a:lvl3pPr marL="574123" indent="0">
              <a:buNone/>
              <a:defRPr sz="1333"/>
            </a:lvl3pPr>
            <a:lvl4pPr marL="813561" indent="0">
              <a:buNone/>
              <a:defRPr sz="1333"/>
            </a:lvl4pPr>
            <a:lvl5pPr marL="1095331" indent="0">
              <a:buNone/>
              <a:defRPr sz="1333"/>
            </a:lvl5pPr>
          </a:lstStyle>
          <a:p>
            <a:pPr lvl="0"/>
            <a:r>
              <a:rPr lang="en-US"/>
              <a:t>Click to edit text</a:t>
            </a:r>
          </a:p>
        </p:txBody>
      </p:sp>
      <p:sp>
        <p:nvSpPr>
          <p:cNvPr id="7" name="Picture Placeholder 6">
            <a:extLst>
              <a:ext uri="{FF2B5EF4-FFF2-40B4-BE49-F238E27FC236}">
                <a16:creationId xmlns:a16="http://schemas.microsoft.com/office/drawing/2014/main" id="{590BE259-1380-7F27-3E64-533E1C56F5F0}"/>
              </a:ext>
            </a:extLst>
          </p:cNvPr>
          <p:cNvSpPr>
            <a:spLocks noGrp="1"/>
          </p:cNvSpPr>
          <p:nvPr>
            <p:ph type="pic" sz="quarter" idx="20"/>
          </p:nvPr>
        </p:nvSpPr>
        <p:spPr>
          <a:xfrm>
            <a:off x="419365" y="2027291"/>
            <a:ext cx="1403595" cy="1401709"/>
          </a:xfrm>
          <a:solidFill>
            <a:schemeClr val="bg1">
              <a:lumMod val="85000"/>
            </a:schemeClr>
          </a:solidFill>
        </p:spPr>
        <p:txBody>
          <a:bodyPr/>
          <a:lstStyle/>
          <a:p>
            <a:r>
              <a:rPr lang="en-US"/>
              <a:t>Click icon to add picture</a:t>
            </a:r>
          </a:p>
        </p:txBody>
      </p:sp>
      <p:sp>
        <p:nvSpPr>
          <p:cNvPr id="16" name="Text Placeholder 13">
            <a:extLst>
              <a:ext uri="{FF2B5EF4-FFF2-40B4-BE49-F238E27FC236}">
                <a16:creationId xmlns:a16="http://schemas.microsoft.com/office/drawing/2014/main" id="{6340FD9B-AE60-3404-C819-CD753CD6CA20}"/>
              </a:ext>
            </a:extLst>
          </p:cNvPr>
          <p:cNvSpPr>
            <a:spLocks noGrp="1"/>
          </p:cNvSpPr>
          <p:nvPr>
            <p:ph type="body" sz="quarter" idx="21" hasCustomPrompt="1"/>
          </p:nvPr>
        </p:nvSpPr>
        <p:spPr>
          <a:xfrm>
            <a:off x="2083738" y="3830602"/>
            <a:ext cx="9688897" cy="419603"/>
          </a:xfrm>
        </p:spPr>
        <p:txBody>
          <a:bodyPr anchor="b">
            <a:noAutofit/>
          </a:bodyPr>
          <a:lstStyle>
            <a:lvl1pPr marL="0" indent="0">
              <a:buNone/>
              <a:defRPr sz="2333" b="0">
                <a:solidFill>
                  <a:schemeClr val="tx1"/>
                </a:solidFill>
              </a:defRPr>
            </a:lvl1pPr>
          </a:lstStyle>
          <a:p>
            <a:pPr lvl="0"/>
            <a:r>
              <a:rPr lang="en-US"/>
              <a:t>Click to edit text</a:t>
            </a:r>
          </a:p>
        </p:txBody>
      </p:sp>
      <p:sp>
        <p:nvSpPr>
          <p:cNvPr id="17" name="Content Placeholder 16">
            <a:extLst>
              <a:ext uri="{FF2B5EF4-FFF2-40B4-BE49-F238E27FC236}">
                <a16:creationId xmlns:a16="http://schemas.microsoft.com/office/drawing/2014/main" id="{76DBD51D-CD95-46A6-B925-503D5128623C}"/>
              </a:ext>
            </a:extLst>
          </p:cNvPr>
          <p:cNvSpPr>
            <a:spLocks noGrp="1"/>
          </p:cNvSpPr>
          <p:nvPr>
            <p:ph sz="quarter" idx="22" hasCustomPrompt="1"/>
          </p:nvPr>
        </p:nvSpPr>
        <p:spPr>
          <a:xfrm>
            <a:off x="2083738" y="4285638"/>
            <a:ext cx="9688897" cy="1138858"/>
          </a:xfrm>
        </p:spPr>
        <p:txBody>
          <a:bodyPr>
            <a:noAutofit/>
          </a:bodyPr>
          <a:lstStyle>
            <a:lvl1pPr marL="238115" indent="-238115">
              <a:buFont typeface="Arial" panose="020B0604020202020204" pitchFamily="34" charset="0"/>
              <a:buChar char="•"/>
              <a:defRPr sz="1333"/>
            </a:lvl1pPr>
            <a:lvl2pPr marL="283093" indent="0">
              <a:buNone/>
              <a:defRPr sz="1333"/>
            </a:lvl2pPr>
            <a:lvl3pPr marL="574123" indent="0">
              <a:buNone/>
              <a:defRPr sz="1333"/>
            </a:lvl3pPr>
            <a:lvl4pPr marL="813561" indent="0">
              <a:buNone/>
              <a:defRPr sz="1333"/>
            </a:lvl4pPr>
            <a:lvl5pPr marL="1095331" indent="0">
              <a:buNone/>
              <a:defRPr sz="1333"/>
            </a:lvl5pPr>
          </a:lstStyle>
          <a:p>
            <a:pPr lvl="0"/>
            <a:r>
              <a:rPr lang="en-US"/>
              <a:t>Click to edit text</a:t>
            </a:r>
          </a:p>
        </p:txBody>
      </p:sp>
      <p:sp>
        <p:nvSpPr>
          <p:cNvPr id="18" name="Picture Placeholder 6">
            <a:extLst>
              <a:ext uri="{FF2B5EF4-FFF2-40B4-BE49-F238E27FC236}">
                <a16:creationId xmlns:a16="http://schemas.microsoft.com/office/drawing/2014/main" id="{B4D58A6A-B651-A158-704E-ED16D440AEC5}"/>
              </a:ext>
            </a:extLst>
          </p:cNvPr>
          <p:cNvSpPr>
            <a:spLocks noGrp="1"/>
          </p:cNvSpPr>
          <p:nvPr>
            <p:ph type="pic" sz="quarter" idx="23"/>
          </p:nvPr>
        </p:nvSpPr>
        <p:spPr>
          <a:xfrm>
            <a:off x="419365" y="3907601"/>
            <a:ext cx="1403595" cy="1401709"/>
          </a:xfrm>
          <a:solidFill>
            <a:schemeClr val="bg1">
              <a:lumMod val="85000"/>
            </a:schemeClr>
          </a:solidFill>
        </p:spPr>
        <p:txBody>
          <a:bodyPr/>
          <a:lstStyle/>
          <a:p>
            <a:r>
              <a:rPr lang="en-US"/>
              <a:t>Click icon to add picture</a:t>
            </a:r>
          </a:p>
        </p:txBody>
      </p:sp>
      <p:sp>
        <p:nvSpPr>
          <p:cNvPr id="4" name="Slide Number Placeholder 5">
            <a:extLst>
              <a:ext uri="{FF2B5EF4-FFF2-40B4-BE49-F238E27FC236}">
                <a16:creationId xmlns:a16="http://schemas.microsoft.com/office/drawing/2014/main" id="{AB2B1C0E-D76E-924F-D78D-DA11B6B65438}"/>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159939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365" y="513906"/>
            <a:ext cx="3585565" cy="607689"/>
          </a:xfrm>
        </p:spPr>
        <p:txBody>
          <a:bodyPr lIns="91440">
            <a:noAutofit/>
          </a:bodyPr>
          <a:lstStyle>
            <a:lvl1pPr>
              <a:defRPr sz="3333"/>
            </a:lvl1pPr>
          </a:lstStyle>
          <a:p>
            <a:r>
              <a:rPr lang="en-US"/>
              <a:t>Click To Edit</a:t>
            </a:r>
          </a:p>
        </p:txBody>
      </p:sp>
      <p:sp>
        <p:nvSpPr>
          <p:cNvPr id="3" name="Content Placeholder 2"/>
          <p:cNvSpPr>
            <a:spLocks noGrp="1"/>
          </p:cNvSpPr>
          <p:nvPr>
            <p:ph idx="1" hasCustomPrompt="1"/>
          </p:nvPr>
        </p:nvSpPr>
        <p:spPr>
          <a:xfrm>
            <a:off x="419364" y="1330856"/>
            <a:ext cx="2550208" cy="1123494"/>
          </a:xfrm>
        </p:spPr>
        <p:txBody>
          <a:bodyPr>
            <a:noAutofit/>
          </a:bodyPr>
          <a:lstStyle>
            <a:lvl1pPr marL="0" indent="0">
              <a:buNone/>
              <a:defRPr sz="2333"/>
            </a:lvl1pPr>
            <a:lvl2pPr marL="283093" indent="0">
              <a:buNone/>
              <a:defRPr sz="2333"/>
            </a:lvl2pPr>
            <a:lvl3pPr marL="574123" indent="0">
              <a:buNone/>
              <a:defRPr sz="2333"/>
            </a:lvl3pPr>
            <a:lvl4pPr marL="813561" indent="0">
              <a:buNone/>
              <a:defRPr sz="2333"/>
            </a:lvl4pPr>
            <a:lvl5pPr marL="1095331" indent="0">
              <a:buNone/>
              <a:defRPr sz="2333"/>
            </a:lvl5pPr>
          </a:lstStyle>
          <a:p>
            <a:pPr lvl="0"/>
            <a:r>
              <a:rPr lang="en-US"/>
              <a:t>Click to edit subtitle text</a:t>
            </a:r>
          </a:p>
        </p:txBody>
      </p:sp>
      <p:sp>
        <p:nvSpPr>
          <p:cNvPr id="9" name="Picture Placeholder 6">
            <a:extLst>
              <a:ext uri="{FF2B5EF4-FFF2-40B4-BE49-F238E27FC236}">
                <a16:creationId xmlns:a16="http://schemas.microsoft.com/office/drawing/2014/main" id="{0F6CA80A-BA8C-B7F2-8C4E-F84D62670B2D}"/>
              </a:ext>
            </a:extLst>
          </p:cNvPr>
          <p:cNvSpPr>
            <a:spLocks noGrp="1"/>
          </p:cNvSpPr>
          <p:nvPr>
            <p:ph type="pic" sz="quarter" idx="20"/>
          </p:nvPr>
        </p:nvSpPr>
        <p:spPr>
          <a:xfrm>
            <a:off x="419361"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11" name="Text Placeholder 10">
            <a:extLst>
              <a:ext uri="{FF2B5EF4-FFF2-40B4-BE49-F238E27FC236}">
                <a16:creationId xmlns:a16="http://schemas.microsoft.com/office/drawing/2014/main" id="{F0DC35C0-C611-78A7-EFF1-0330D38B6D9D}"/>
              </a:ext>
            </a:extLst>
          </p:cNvPr>
          <p:cNvSpPr>
            <a:spLocks noGrp="1"/>
          </p:cNvSpPr>
          <p:nvPr>
            <p:ph type="body" sz="quarter" idx="21" hasCustomPrompt="1"/>
          </p:nvPr>
        </p:nvSpPr>
        <p:spPr>
          <a:xfrm>
            <a:off x="1434044"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12" name="Text Placeholder 10">
            <a:extLst>
              <a:ext uri="{FF2B5EF4-FFF2-40B4-BE49-F238E27FC236}">
                <a16:creationId xmlns:a16="http://schemas.microsoft.com/office/drawing/2014/main" id="{EF97933E-A769-4EC3-221C-BD006D40E1B0}"/>
              </a:ext>
            </a:extLst>
          </p:cNvPr>
          <p:cNvSpPr>
            <a:spLocks noGrp="1"/>
          </p:cNvSpPr>
          <p:nvPr>
            <p:ph type="body" sz="quarter" idx="22" hasCustomPrompt="1"/>
          </p:nvPr>
        </p:nvSpPr>
        <p:spPr>
          <a:xfrm>
            <a:off x="1434044"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16" name="Picture Placeholder 6">
            <a:extLst>
              <a:ext uri="{FF2B5EF4-FFF2-40B4-BE49-F238E27FC236}">
                <a16:creationId xmlns:a16="http://schemas.microsoft.com/office/drawing/2014/main" id="{79D9B7D2-2E2B-3273-95B3-EF18CB903DCB}"/>
              </a:ext>
            </a:extLst>
          </p:cNvPr>
          <p:cNvSpPr>
            <a:spLocks noGrp="1"/>
          </p:cNvSpPr>
          <p:nvPr>
            <p:ph type="pic" sz="quarter" idx="23"/>
          </p:nvPr>
        </p:nvSpPr>
        <p:spPr>
          <a:xfrm>
            <a:off x="3320041"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17" name="Text Placeholder 10">
            <a:extLst>
              <a:ext uri="{FF2B5EF4-FFF2-40B4-BE49-F238E27FC236}">
                <a16:creationId xmlns:a16="http://schemas.microsoft.com/office/drawing/2014/main" id="{D210B44B-5432-4C48-2886-68C6391780E1}"/>
              </a:ext>
            </a:extLst>
          </p:cNvPr>
          <p:cNvSpPr>
            <a:spLocks noGrp="1"/>
          </p:cNvSpPr>
          <p:nvPr>
            <p:ph type="body" sz="quarter" idx="24" hasCustomPrompt="1"/>
          </p:nvPr>
        </p:nvSpPr>
        <p:spPr>
          <a:xfrm>
            <a:off x="4334724"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18" name="Text Placeholder 10">
            <a:extLst>
              <a:ext uri="{FF2B5EF4-FFF2-40B4-BE49-F238E27FC236}">
                <a16:creationId xmlns:a16="http://schemas.microsoft.com/office/drawing/2014/main" id="{FFAAB62C-3F7A-FE76-23EB-98DB2C24AA32}"/>
              </a:ext>
            </a:extLst>
          </p:cNvPr>
          <p:cNvSpPr>
            <a:spLocks noGrp="1"/>
          </p:cNvSpPr>
          <p:nvPr>
            <p:ph type="body" sz="quarter" idx="25" hasCustomPrompt="1"/>
          </p:nvPr>
        </p:nvSpPr>
        <p:spPr>
          <a:xfrm>
            <a:off x="4334724"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20" name="Picture Placeholder 6">
            <a:extLst>
              <a:ext uri="{FF2B5EF4-FFF2-40B4-BE49-F238E27FC236}">
                <a16:creationId xmlns:a16="http://schemas.microsoft.com/office/drawing/2014/main" id="{91540D4C-2F55-AF9F-EB75-B005081C1B29}"/>
              </a:ext>
            </a:extLst>
          </p:cNvPr>
          <p:cNvSpPr>
            <a:spLocks noGrp="1"/>
          </p:cNvSpPr>
          <p:nvPr>
            <p:ph type="pic" sz="quarter" idx="26"/>
          </p:nvPr>
        </p:nvSpPr>
        <p:spPr>
          <a:xfrm>
            <a:off x="6215900"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21" name="Text Placeholder 10">
            <a:extLst>
              <a:ext uri="{FF2B5EF4-FFF2-40B4-BE49-F238E27FC236}">
                <a16:creationId xmlns:a16="http://schemas.microsoft.com/office/drawing/2014/main" id="{4F6C9556-BFE5-B01F-9587-486E37435807}"/>
              </a:ext>
            </a:extLst>
          </p:cNvPr>
          <p:cNvSpPr>
            <a:spLocks noGrp="1"/>
          </p:cNvSpPr>
          <p:nvPr>
            <p:ph type="body" sz="quarter" idx="27" hasCustomPrompt="1"/>
          </p:nvPr>
        </p:nvSpPr>
        <p:spPr>
          <a:xfrm>
            <a:off x="7230583"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22" name="Text Placeholder 10">
            <a:extLst>
              <a:ext uri="{FF2B5EF4-FFF2-40B4-BE49-F238E27FC236}">
                <a16:creationId xmlns:a16="http://schemas.microsoft.com/office/drawing/2014/main" id="{2ED38802-657F-81C9-048E-05CB3E058EF9}"/>
              </a:ext>
            </a:extLst>
          </p:cNvPr>
          <p:cNvSpPr>
            <a:spLocks noGrp="1"/>
          </p:cNvSpPr>
          <p:nvPr>
            <p:ph type="body" sz="quarter" idx="28" hasCustomPrompt="1"/>
          </p:nvPr>
        </p:nvSpPr>
        <p:spPr>
          <a:xfrm>
            <a:off x="7230583"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24" name="Picture Placeholder 6">
            <a:extLst>
              <a:ext uri="{FF2B5EF4-FFF2-40B4-BE49-F238E27FC236}">
                <a16:creationId xmlns:a16="http://schemas.microsoft.com/office/drawing/2014/main" id="{F6E8F21C-F64B-5865-6BCD-F80121E8E88E}"/>
              </a:ext>
            </a:extLst>
          </p:cNvPr>
          <p:cNvSpPr>
            <a:spLocks noGrp="1"/>
          </p:cNvSpPr>
          <p:nvPr>
            <p:ph type="pic" sz="quarter" idx="29"/>
          </p:nvPr>
        </p:nvSpPr>
        <p:spPr>
          <a:xfrm>
            <a:off x="9111758"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25" name="Text Placeholder 10">
            <a:extLst>
              <a:ext uri="{FF2B5EF4-FFF2-40B4-BE49-F238E27FC236}">
                <a16:creationId xmlns:a16="http://schemas.microsoft.com/office/drawing/2014/main" id="{535D82FB-2E4E-4B62-8878-B6A81F0D91C9}"/>
              </a:ext>
            </a:extLst>
          </p:cNvPr>
          <p:cNvSpPr>
            <a:spLocks noGrp="1"/>
          </p:cNvSpPr>
          <p:nvPr>
            <p:ph type="body" sz="quarter" idx="30" hasCustomPrompt="1"/>
          </p:nvPr>
        </p:nvSpPr>
        <p:spPr>
          <a:xfrm>
            <a:off x="10126441"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26" name="Text Placeholder 10">
            <a:extLst>
              <a:ext uri="{FF2B5EF4-FFF2-40B4-BE49-F238E27FC236}">
                <a16:creationId xmlns:a16="http://schemas.microsoft.com/office/drawing/2014/main" id="{79396F1E-0D7A-C6CC-EFE8-C181FDAFC3F1}"/>
              </a:ext>
            </a:extLst>
          </p:cNvPr>
          <p:cNvSpPr>
            <a:spLocks noGrp="1"/>
          </p:cNvSpPr>
          <p:nvPr>
            <p:ph type="body" sz="quarter" idx="31" hasCustomPrompt="1"/>
          </p:nvPr>
        </p:nvSpPr>
        <p:spPr>
          <a:xfrm>
            <a:off x="10126441"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28" name="Picture Placeholder 6">
            <a:extLst>
              <a:ext uri="{FF2B5EF4-FFF2-40B4-BE49-F238E27FC236}">
                <a16:creationId xmlns:a16="http://schemas.microsoft.com/office/drawing/2014/main" id="{94521486-C084-761E-652A-41F8EDD95CD2}"/>
              </a:ext>
            </a:extLst>
          </p:cNvPr>
          <p:cNvSpPr>
            <a:spLocks noGrp="1"/>
          </p:cNvSpPr>
          <p:nvPr>
            <p:ph type="pic" sz="quarter" idx="32"/>
          </p:nvPr>
        </p:nvSpPr>
        <p:spPr>
          <a:xfrm>
            <a:off x="419361"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29" name="Text Placeholder 10">
            <a:extLst>
              <a:ext uri="{FF2B5EF4-FFF2-40B4-BE49-F238E27FC236}">
                <a16:creationId xmlns:a16="http://schemas.microsoft.com/office/drawing/2014/main" id="{8DC7B0C1-3855-86C2-0A18-D670191A8392}"/>
              </a:ext>
            </a:extLst>
          </p:cNvPr>
          <p:cNvSpPr>
            <a:spLocks noGrp="1"/>
          </p:cNvSpPr>
          <p:nvPr>
            <p:ph type="body" sz="quarter" idx="33" hasCustomPrompt="1"/>
          </p:nvPr>
        </p:nvSpPr>
        <p:spPr>
          <a:xfrm>
            <a:off x="1434044"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30" name="Text Placeholder 10">
            <a:extLst>
              <a:ext uri="{FF2B5EF4-FFF2-40B4-BE49-F238E27FC236}">
                <a16:creationId xmlns:a16="http://schemas.microsoft.com/office/drawing/2014/main" id="{8955BC9D-F392-B268-B8FA-CC8EA43E773F}"/>
              </a:ext>
            </a:extLst>
          </p:cNvPr>
          <p:cNvSpPr>
            <a:spLocks noGrp="1"/>
          </p:cNvSpPr>
          <p:nvPr>
            <p:ph type="body" sz="quarter" idx="34" hasCustomPrompt="1"/>
          </p:nvPr>
        </p:nvSpPr>
        <p:spPr>
          <a:xfrm>
            <a:off x="1434044"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32" name="Picture Placeholder 6">
            <a:extLst>
              <a:ext uri="{FF2B5EF4-FFF2-40B4-BE49-F238E27FC236}">
                <a16:creationId xmlns:a16="http://schemas.microsoft.com/office/drawing/2014/main" id="{BD558958-69BB-A734-6ACB-32F309A77CFF}"/>
              </a:ext>
            </a:extLst>
          </p:cNvPr>
          <p:cNvSpPr>
            <a:spLocks noGrp="1"/>
          </p:cNvSpPr>
          <p:nvPr>
            <p:ph type="pic" sz="quarter" idx="35"/>
          </p:nvPr>
        </p:nvSpPr>
        <p:spPr>
          <a:xfrm>
            <a:off x="3320041"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33" name="Text Placeholder 10">
            <a:extLst>
              <a:ext uri="{FF2B5EF4-FFF2-40B4-BE49-F238E27FC236}">
                <a16:creationId xmlns:a16="http://schemas.microsoft.com/office/drawing/2014/main" id="{F0B6883B-4B23-05B7-1A9A-829255DBC0DB}"/>
              </a:ext>
            </a:extLst>
          </p:cNvPr>
          <p:cNvSpPr>
            <a:spLocks noGrp="1"/>
          </p:cNvSpPr>
          <p:nvPr>
            <p:ph type="body" sz="quarter" idx="36" hasCustomPrompt="1"/>
          </p:nvPr>
        </p:nvSpPr>
        <p:spPr>
          <a:xfrm>
            <a:off x="4334724"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34" name="Text Placeholder 10">
            <a:extLst>
              <a:ext uri="{FF2B5EF4-FFF2-40B4-BE49-F238E27FC236}">
                <a16:creationId xmlns:a16="http://schemas.microsoft.com/office/drawing/2014/main" id="{882FBF47-1EC2-57D6-A2F5-3CB615404C58}"/>
              </a:ext>
            </a:extLst>
          </p:cNvPr>
          <p:cNvSpPr>
            <a:spLocks noGrp="1"/>
          </p:cNvSpPr>
          <p:nvPr>
            <p:ph type="body" sz="quarter" idx="37" hasCustomPrompt="1"/>
          </p:nvPr>
        </p:nvSpPr>
        <p:spPr>
          <a:xfrm>
            <a:off x="4334724"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36" name="Picture Placeholder 6">
            <a:extLst>
              <a:ext uri="{FF2B5EF4-FFF2-40B4-BE49-F238E27FC236}">
                <a16:creationId xmlns:a16="http://schemas.microsoft.com/office/drawing/2014/main" id="{B4F1ECC7-0294-0893-F7B6-4B719C20DB3C}"/>
              </a:ext>
            </a:extLst>
          </p:cNvPr>
          <p:cNvSpPr>
            <a:spLocks noGrp="1"/>
          </p:cNvSpPr>
          <p:nvPr>
            <p:ph type="pic" sz="quarter" idx="38"/>
          </p:nvPr>
        </p:nvSpPr>
        <p:spPr>
          <a:xfrm>
            <a:off x="6215900"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37" name="Text Placeholder 10">
            <a:extLst>
              <a:ext uri="{FF2B5EF4-FFF2-40B4-BE49-F238E27FC236}">
                <a16:creationId xmlns:a16="http://schemas.microsoft.com/office/drawing/2014/main" id="{CFE4742C-62A6-3943-3AB9-E1473AAB7BA1}"/>
              </a:ext>
            </a:extLst>
          </p:cNvPr>
          <p:cNvSpPr>
            <a:spLocks noGrp="1"/>
          </p:cNvSpPr>
          <p:nvPr>
            <p:ph type="body" sz="quarter" idx="39" hasCustomPrompt="1"/>
          </p:nvPr>
        </p:nvSpPr>
        <p:spPr>
          <a:xfrm>
            <a:off x="7230583"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38" name="Text Placeholder 10">
            <a:extLst>
              <a:ext uri="{FF2B5EF4-FFF2-40B4-BE49-F238E27FC236}">
                <a16:creationId xmlns:a16="http://schemas.microsoft.com/office/drawing/2014/main" id="{1018C43F-F5F3-65A1-AD09-625021BFECD0}"/>
              </a:ext>
            </a:extLst>
          </p:cNvPr>
          <p:cNvSpPr>
            <a:spLocks noGrp="1"/>
          </p:cNvSpPr>
          <p:nvPr>
            <p:ph type="body" sz="quarter" idx="40" hasCustomPrompt="1"/>
          </p:nvPr>
        </p:nvSpPr>
        <p:spPr>
          <a:xfrm>
            <a:off x="7230583"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0" name="Picture Placeholder 6">
            <a:extLst>
              <a:ext uri="{FF2B5EF4-FFF2-40B4-BE49-F238E27FC236}">
                <a16:creationId xmlns:a16="http://schemas.microsoft.com/office/drawing/2014/main" id="{DCFA9079-BB94-319C-A413-6D8E15EEAD2E}"/>
              </a:ext>
            </a:extLst>
          </p:cNvPr>
          <p:cNvSpPr>
            <a:spLocks noGrp="1"/>
          </p:cNvSpPr>
          <p:nvPr>
            <p:ph type="pic" sz="quarter" idx="41"/>
          </p:nvPr>
        </p:nvSpPr>
        <p:spPr>
          <a:xfrm>
            <a:off x="9111758"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41" name="Text Placeholder 10">
            <a:extLst>
              <a:ext uri="{FF2B5EF4-FFF2-40B4-BE49-F238E27FC236}">
                <a16:creationId xmlns:a16="http://schemas.microsoft.com/office/drawing/2014/main" id="{94925F85-A2AA-F720-3745-59937409054F}"/>
              </a:ext>
            </a:extLst>
          </p:cNvPr>
          <p:cNvSpPr>
            <a:spLocks noGrp="1"/>
          </p:cNvSpPr>
          <p:nvPr>
            <p:ph type="body" sz="quarter" idx="42" hasCustomPrompt="1"/>
          </p:nvPr>
        </p:nvSpPr>
        <p:spPr>
          <a:xfrm>
            <a:off x="10126441"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42" name="Text Placeholder 10">
            <a:extLst>
              <a:ext uri="{FF2B5EF4-FFF2-40B4-BE49-F238E27FC236}">
                <a16:creationId xmlns:a16="http://schemas.microsoft.com/office/drawing/2014/main" id="{BA19A9E8-6749-F611-3A66-EF24A8AA0084}"/>
              </a:ext>
            </a:extLst>
          </p:cNvPr>
          <p:cNvSpPr>
            <a:spLocks noGrp="1"/>
          </p:cNvSpPr>
          <p:nvPr>
            <p:ph type="body" sz="quarter" idx="43" hasCustomPrompt="1"/>
          </p:nvPr>
        </p:nvSpPr>
        <p:spPr>
          <a:xfrm>
            <a:off x="10126441"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4" name="Picture Placeholder 6">
            <a:extLst>
              <a:ext uri="{FF2B5EF4-FFF2-40B4-BE49-F238E27FC236}">
                <a16:creationId xmlns:a16="http://schemas.microsoft.com/office/drawing/2014/main" id="{4F4355E3-EC8E-5C40-BF7E-21130271D4CF}"/>
              </a:ext>
            </a:extLst>
          </p:cNvPr>
          <p:cNvSpPr>
            <a:spLocks noGrp="1"/>
          </p:cNvSpPr>
          <p:nvPr>
            <p:ph type="pic" sz="quarter" idx="44"/>
          </p:nvPr>
        </p:nvSpPr>
        <p:spPr>
          <a:xfrm>
            <a:off x="3320041" y="2139254"/>
            <a:ext cx="938174" cy="936913"/>
          </a:xfrm>
          <a:solidFill>
            <a:schemeClr val="bg1">
              <a:lumMod val="85000"/>
            </a:schemeClr>
          </a:solidFill>
        </p:spPr>
        <p:txBody>
          <a:bodyPr/>
          <a:lstStyle>
            <a:lvl1pPr marL="0" indent="0">
              <a:buNone/>
              <a:defRPr/>
            </a:lvl1pPr>
          </a:lstStyle>
          <a:p>
            <a:r>
              <a:rPr lang="en-US"/>
              <a:t>Click icon to add picture</a:t>
            </a:r>
          </a:p>
        </p:txBody>
      </p:sp>
      <p:sp>
        <p:nvSpPr>
          <p:cNvPr id="45" name="Text Placeholder 10">
            <a:extLst>
              <a:ext uri="{FF2B5EF4-FFF2-40B4-BE49-F238E27FC236}">
                <a16:creationId xmlns:a16="http://schemas.microsoft.com/office/drawing/2014/main" id="{B899B7C8-075B-A7DA-BC67-2BE408DFE9DC}"/>
              </a:ext>
            </a:extLst>
          </p:cNvPr>
          <p:cNvSpPr>
            <a:spLocks noGrp="1"/>
          </p:cNvSpPr>
          <p:nvPr>
            <p:ph type="body" sz="quarter" idx="45" hasCustomPrompt="1"/>
          </p:nvPr>
        </p:nvSpPr>
        <p:spPr>
          <a:xfrm>
            <a:off x="4334724" y="2269852"/>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46" name="Text Placeholder 10">
            <a:extLst>
              <a:ext uri="{FF2B5EF4-FFF2-40B4-BE49-F238E27FC236}">
                <a16:creationId xmlns:a16="http://schemas.microsoft.com/office/drawing/2014/main" id="{64237FA6-A072-9159-A24D-79BBBDF4E064}"/>
              </a:ext>
            </a:extLst>
          </p:cNvPr>
          <p:cNvSpPr>
            <a:spLocks noGrp="1"/>
          </p:cNvSpPr>
          <p:nvPr>
            <p:ph type="body" sz="quarter" idx="46" hasCustomPrompt="1"/>
          </p:nvPr>
        </p:nvSpPr>
        <p:spPr>
          <a:xfrm>
            <a:off x="4334724" y="2523853"/>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8" name="Picture Placeholder 6">
            <a:extLst>
              <a:ext uri="{FF2B5EF4-FFF2-40B4-BE49-F238E27FC236}">
                <a16:creationId xmlns:a16="http://schemas.microsoft.com/office/drawing/2014/main" id="{BABB45AB-EF52-4504-652B-34551886BBAF}"/>
              </a:ext>
            </a:extLst>
          </p:cNvPr>
          <p:cNvSpPr>
            <a:spLocks noGrp="1"/>
          </p:cNvSpPr>
          <p:nvPr>
            <p:ph type="pic" sz="quarter" idx="47"/>
          </p:nvPr>
        </p:nvSpPr>
        <p:spPr>
          <a:xfrm>
            <a:off x="6215900" y="2139254"/>
            <a:ext cx="938174" cy="936913"/>
          </a:xfrm>
          <a:solidFill>
            <a:schemeClr val="bg1">
              <a:lumMod val="85000"/>
            </a:schemeClr>
          </a:solidFill>
        </p:spPr>
        <p:txBody>
          <a:bodyPr/>
          <a:lstStyle>
            <a:lvl1pPr marL="0" indent="0">
              <a:buNone/>
              <a:defRPr/>
            </a:lvl1pPr>
          </a:lstStyle>
          <a:p>
            <a:r>
              <a:rPr lang="en-US"/>
              <a:t>Click icon to add picture</a:t>
            </a:r>
          </a:p>
        </p:txBody>
      </p:sp>
      <p:sp>
        <p:nvSpPr>
          <p:cNvPr id="49" name="Text Placeholder 10">
            <a:extLst>
              <a:ext uri="{FF2B5EF4-FFF2-40B4-BE49-F238E27FC236}">
                <a16:creationId xmlns:a16="http://schemas.microsoft.com/office/drawing/2014/main" id="{739A6FDB-63BA-5D83-CAF0-EAB994855796}"/>
              </a:ext>
            </a:extLst>
          </p:cNvPr>
          <p:cNvSpPr>
            <a:spLocks noGrp="1"/>
          </p:cNvSpPr>
          <p:nvPr>
            <p:ph type="body" sz="quarter" idx="48" hasCustomPrompt="1"/>
          </p:nvPr>
        </p:nvSpPr>
        <p:spPr>
          <a:xfrm>
            <a:off x="7230583" y="2269852"/>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50" name="Text Placeholder 10">
            <a:extLst>
              <a:ext uri="{FF2B5EF4-FFF2-40B4-BE49-F238E27FC236}">
                <a16:creationId xmlns:a16="http://schemas.microsoft.com/office/drawing/2014/main" id="{3CC40181-25B6-D371-6EDE-263324525C5B}"/>
              </a:ext>
            </a:extLst>
          </p:cNvPr>
          <p:cNvSpPr>
            <a:spLocks noGrp="1"/>
          </p:cNvSpPr>
          <p:nvPr>
            <p:ph type="body" sz="quarter" idx="49" hasCustomPrompt="1"/>
          </p:nvPr>
        </p:nvSpPr>
        <p:spPr>
          <a:xfrm>
            <a:off x="7230583" y="2523853"/>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52" name="Picture Placeholder 6">
            <a:extLst>
              <a:ext uri="{FF2B5EF4-FFF2-40B4-BE49-F238E27FC236}">
                <a16:creationId xmlns:a16="http://schemas.microsoft.com/office/drawing/2014/main" id="{AECC4A25-8EE4-5F71-7039-B9D6B4729098}"/>
              </a:ext>
            </a:extLst>
          </p:cNvPr>
          <p:cNvSpPr>
            <a:spLocks noGrp="1"/>
          </p:cNvSpPr>
          <p:nvPr>
            <p:ph type="pic" sz="quarter" idx="50"/>
          </p:nvPr>
        </p:nvSpPr>
        <p:spPr>
          <a:xfrm>
            <a:off x="4717300" y="765859"/>
            <a:ext cx="938174" cy="936913"/>
          </a:xfrm>
          <a:solidFill>
            <a:schemeClr val="bg1">
              <a:lumMod val="85000"/>
            </a:schemeClr>
          </a:solidFill>
        </p:spPr>
        <p:txBody>
          <a:bodyPr/>
          <a:lstStyle>
            <a:lvl1pPr marL="0" indent="0">
              <a:buNone/>
              <a:defRPr/>
            </a:lvl1pPr>
          </a:lstStyle>
          <a:p>
            <a:r>
              <a:rPr lang="en-US"/>
              <a:t>Click icon to add picture</a:t>
            </a:r>
          </a:p>
        </p:txBody>
      </p:sp>
      <p:sp>
        <p:nvSpPr>
          <p:cNvPr id="53" name="Text Placeholder 10">
            <a:extLst>
              <a:ext uri="{FF2B5EF4-FFF2-40B4-BE49-F238E27FC236}">
                <a16:creationId xmlns:a16="http://schemas.microsoft.com/office/drawing/2014/main" id="{D886AF52-6F03-B5B1-ABE1-123DB0094CF7}"/>
              </a:ext>
            </a:extLst>
          </p:cNvPr>
          <p:cNvSpPr>
            <a:spLocks noGrp="1"/>
          </p:cNvSpPr>
          <p:nvPr>
            <p:ph type="body" sz="quarter" idx="51" hasCustomPrompt="1"/>
          </p:nvPr>
        </p:nvSpPr>
        <p:spPr>
          <a:xfrm>
            <a:off x="5731983" y="89645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54" name="Text Placeholder 10">
            <a:extLst>
              <a:ext uri="{FF2B5EF4-FFF2-40B4-BE49-F238E27FC236}">
                <a16:creationId xmlns:a16="http://schemas.microsoft.com/office/drawing/2014/main" id="{63C473C1-8B3A-5C7A-E473-B0F5F267A5D8}"/>
              </a:ext>
            </a:extLst>
          </p:cNvPr>
          <p:cNvSpPr>
            <a:spLocks noGrp="1"/>
          </p:cNvSpPr>
          <p:nvPr>
            <p:ph type="body" sz="quarter" idx="52" hasCustomPrompt="1"/>
          </p:nvPr>
        </p:nvSpPr>
        <p:spPr>
          <a:xfrm>
            <a:off x="5731983" y="115045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 name="Slide Number Placeholder 5">
            <a:extLst>
              <a:ext uri="{FF2B5EF4-FFF2-40B4-BE49-F238E27FC236}">
                <a16:creationId xmlns:a16="http://schemas.microsoft.com/office/drawing/2014/main" id="{2B0155BC-BDA8-C818-E00A-BE1E32EAF0BA}"/>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68829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With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4" name="object 2">
            <a:extLst>
              <a:ext uri="{FF2B5EF4-FFF2-40B4-BE49-F238E27FC236}">
                <a16:creationId xmlns:a16="http://schemas.microsoft.com/office/drawing/2014/main" id="{3EEB7A42-5110-13AD-1E86-1C14D8EA0C4A}"/>
              </a:ext>
            </a:extLst>
          </p:cNvPr>
          <p:cNvSpPr/>
          <p:nvPr/>
        </p:nvSpPr>
        <p:spPr>
          <a:xfrm>
            <a:off x="8088975" y="1428750"/>
            <a:ext cx="4103025"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Slide Titles Should Use Initial Caps </a:t>
            </a:r>
          </a:p>
        </p:txBody>
      </p:sp>
      <p:sp>
        <p:nvSpPr>
          <p:cNvPr id="5" name="Text Placeholder 13"/>
          <p:cNvSpPr>
            <a:spLocks noGrp="1"/>
          </p:cNvSpPr>
          <p:nvPr>
            <p:ph type="body" sz="quarter" idx="15" hasCustomPrompt="1"/>
          </p:nvPr>
        </p:nvSpPr>
        <p:spPr>
          <a:xfrm>
            <a:off x="419365" y="1560431"/>
            <a:ext cx="7261594" cy="635000"/>
          </a:xfrm>
        </p:spPr>
        <p:txBody>
          <a:bodyPr anchor="b">
            <a:noAutofit/>
          </a:bodyPr>
          <a:lstStyle>
            <a:lvl1pPr marL="0" indent="0">
              <a:buNone/>
              <a:defRPr sz="2333" b="0">
                <a:solidFill>
                  <a:schemeClr val="tx1"/>
                </a:solidFill>
              </a:defRPr>
            </a:lvl1pPr>
          </a:lstStyle>
          <a:p>
            <a:pPr lvl="0"/>
            <a:r>
              <a:rPr lang="en-US"/>
              <a:t>Click to edit master text styles</a:t>
            </a:r>
          </a:p>
        </p:txBody>
      </p:sp>
      <p:sp>
        <p:nvSpPr>
          <p:cNvPr id="6" name="Chart Placeholder 6"/>
          <p:cNvSpPr>
            <a:spLocks noGrp="1"/>
          </p:cNvSpPr>
          <p:nvPr>
            <p:ph type="chart" sz="quarter" idx="16"/>
          </p:nvPr>
        </p:nvSpPr>
        <p:spPr>
          <a:xfrm>
            <a:off x="419365" y="2537699"/>
            <a:ext cx="7261594" cy="3192542"/>
          </a:xfrm>
        </p:spPr>
        <p:txBody>
          <a:bodyPr/>
          <a:lstStyle>
            <a:lvl1pPr>
              <a:defRPr/>
            </a:lvl1pPr>
          </a:lstStyle>
          <a:p>
            <a:r>
              <a:rPr lang="en-US"/>
              <a:t>Click icon to add chart</a:t>
            </a:r>
          </a:p>
        </p:txBody>
      </p:sp>
      <p:sp>
        <p:nvSpPr>
          <p:cNvPr id="7" name="Text Placeholder 13">
            <a:extLst>
              <a:ext uri="{FF2B5EF4-FFF2-40B4-BE49-F238E27FC236}">
                <a16:creationId xmlns:a16="http://schemas.microsoft.com/office/drawing/2014/main" id="{1BB87E08-F5B2-1C85-04B0-1A4D63D6F725}"/>
              </a:ext>
            </a:extLst>
          </p:cNvPr>
          <p:cNvSpPr>
            <a:spLocks noGrp="1"/>
          </p:cNvSpPr>
          <p:nvPr>
            <p:ph type="body" sz="quarter" idx="20" hasCustomPrompt="1"/>
          </p:nvPr>
        </p:nvSpPr>
        <p:spPr>
          <a:xfrm>
            <a:off x="8307452" y="1661966"/>
            <a:ext cx="3465183"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8" name="Content Placeholder 16">
            <a:extLst>
              <a:ext uri="{FF2B5EF4-FFF2-40B4-BE49-F238E27FC236}">
                <a16:creationId xmlns:a16="http://schemas.microsoft.com/office/drawing/2014/main" id="{DFCB2DF8-8D4A-D112-A1F9-55A56C739C93}"/>
              </a:ext>
            </a:extLst>
          </p:cNvPr>
          <p:cNvSpPr>
            <a:spLocks noGrp="1"/>
          </p:cNvSpPr>
          <p:nvPr>
            <p:ph sz="quarter" idx="21"/>
          </p:nvPr>
        </p:nvSpPr>
        <p:spPr>
          <a:xfrm>
            <a:off x="8307452" y="2537699"/>
            <a:ext cx="3465183" cy="3192542"/>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CD8C89FE-E5DA-B993-1428-B78D5CC400E7}"/>
              </a:ext>
            </a:extLst>
          </p:cNvPr>
          <p:cNvCxnSpPr>
            <a:cxnSpLocks/>
          </p:cNvCxnSpPr>
          <p:nvPr/>
        </p:nvCxnSpPr>
        <p:spPr bwMode="auto">
          <a:xfrm>
            <a:off x="8307452" y="2417153"/>
            <a:ext cx="3465183"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5F135AD9-D450-D550-8CBA-5F0400B4E944}"/>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502128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hart without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Slide Titles Should Use Initial Caps </a:t>
            </a:r>
          </a:p>
        </p:txBody>
      </p:sp>
      <p:sp>
        <p:nvSpPr>
          <p:cNvPr id="5" name="Text Placeholder 13"/>
          <p:cNvSpPr>
            <a:spLocks noGrp="1"/>
          </p:cNvSpPr>
          <p:nvPr>
            <p:ph type="body" sz="quarter" idx="15" hasCustomPrompt="1"/>
          </p:nvPr>
        </p:nvSpPr>
        <p:spPr>
          <a:xfrm>
            <a:off x="419365" y="1560431"/>
            <a:ext cx="11353271" cy="635000"/>
          </a:xfrm>
        </p:spPr>
        <p:txBody>
          <a:bodyPr anchor="b">
            <a:noAutofit/>
          </a:bodyPr>
          <a:lstStyle>
            <a:lvl1pPr marL="0" indent="0">
              <a:buNone/>
              <a:defRPr sz="2333" b="0">
                <a:solidFill>
                  <a:schemeClr val="tx1"/>
                </a:solidFill>
              </a:defRPr>
            </a:lvl1pPr>
          </a:lstStyle>
          <a:p>
            <a:pPr lvl="0"/>
            <a:r>
              <a:rPr lang="en-US"/>
              <a:t>Click to edit master text styles</a:t>
            </a:r>
          </a:p>
        </p:txBody>
      </p:sp>
      <p:sp>
        <p:nvSpPr>
          <p:cNvPr id="6" name="Chart Placeholder 6"/>
          <p:cNvSpPr>
            <a:spLocks noGrp="1"/>
          </p:cNvSpPr>
          <p:nvPr>
            <p:ph type="chart" sz="quarter" idx="16"/>
          </p:nvPr>
        </p:nvSpPr>
        <p:spPr>
          <a:xfrm>
            <a:off x="419365" y="2537699"/>
            <a:ext cx="11353270" cy="3192542"/>
          </a:xfrm>
        </p:spPr>
        <p:txBody>
          <a:bodyPr/>
          <a:lstStyle>
            <a:lvl1pPr>
              <a:defRPr/>
            </a:lvl1pPr>
          </a:lstStyle>
          <a:p>
            <a:r>
              <a:rPr lang="en-US"/>
              <a:t>Click icon to add chart</a:t>
            </a:r>
          </a:p>
        </p:txBody>
      </p:sp>
      <p:sp>
        <p:nvSpPr>
          <p:cNvPr id="4" name="Slide Number Placeholder 5">
            <a:extLst>
              <a:ext uri="{FF2B5EF4-FFF2-40B4-BE49-F238E27FC236}">
                <a16:creationId xmlns:a16="http://schemas.microsoft.com/office/drawing/2014/main" id="{2651C850-897C-E949-B6AA-E058B3A7F606}"/>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820426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9B7C343-9278-D462-40D5-EBDFE3A21FBE}"/>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6073015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1">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1" y="1493540"/>
            <a:ext cx="9568671" cy="1421928"/>
          </a:xfrm>
        </p:spPr>
        <p:txBody>
          <a:bodyPr/>
          <a:lstStyle>
            <a:lvl1pPr>
              <a:defRPr sz="4800">
                <a:solidFill>
                  <a:schemeClr val="tx1"/>
                </a:solidFill>
              </a:defRPr>
            </a:lvl1pPr>
          </a:lstStyle>
          <a:p>
            <a:r>
              <a:rPr lang="en-US"/>
              <a:t>Presentation Title Here</a:t>
            </a:r>
            <a:br>
              <a:rPr lang="en-US"/>
            </a:br>
            <a:r>
              <a:rPr lang="en-US"/>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507831"/>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415498"/>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9"/>
            <a:ext cx="4628425" cy="384721"/>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415498"/>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9"/>
            <a:ext cx="4619670" cy="384721"/>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a:t>Title/Occupation</a:t>
            </a:r>
          </a:p>
        </p:txBody>
      </p:sp>
    </p:spTree>
    <p:extLst>
      <p:ext uri="{BB962C8B-B14F-4D97-AF65-F5344CB8AC3E}">
        <p14:creationId xmlns:p14="http://schemas.microsoft.com/office/powerpoint/2010/main" val="132343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branded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CF378-F0E6-5034-6CF6-ECC88E4B67B9}"/>
              </a:ext>
            </a:extLst>
          </p:cNvPr>
          <p:cNvSpPr/>
          <p:nvPr/>
        </p:nvSpPr>
        <p:spPr bwMode="auto">
          <a:xfrm>
            <a:off x="-15141" y="0"/>
            <a:ext cx="12191983" cy="68580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sp>
        <p:nvSpPr>
          <p:cNvPr id="13" name="TextBox 12">
            <a:extLst>
              <a:ext uri="{FF2B5EF4-FFF2-40B4-BE49-F238E27FC236}">
                <a16:creationId xmlns:a16="http://schemas.microsoft.com/office/drawing/2014/main" id="{71BDEE70-751A-F683-49D1-3563D21315EA}"/>
              </a:ext>
            </a:extLst>
          </p:cNvPr>
          <p:cNvSpPr txBox="1"/>
          <p:nvPr/>
        </p:nvSpPr>
        <p:spPr>
          <a:xfrm>
            <a:off x="6096001" y="5252388"/>
            <a:ext cx="6096008" cy="323165"/>
          </a:xfrm>
          <a:prstGeom prst="rect">
            <a:avLst/>
          </a:prstGeom>
          <a:noFill/>
        </p:spPr>
        <p:txBody>
          <a:bodyPr wrap="square">
            <a:spAutoFit/>
          </a:bodyPr>
          <a:lstStyle/>
          <a:p>
            <a:r>
              <a:rPr lang="en-US" sz="1500">
                <a:solidFill>
                  <a:schemeClr val="bg2">
                    <a:lumMod val="10000"/>
                  </a:schemeClr>
                </a:solidFill>
              </a:rPr>
              <a:t>NI is now part of Emerson.</a:t>
            </a:r>
          </a:p>
        </p:txBody>
      </p:sp>
      <p:grpSp>
        <p:nvGrpSpPr>
          <p:cNvPr id="3" name="Group 2">
            <a:extLst>
              <a:ext uri="{FF2B5EF4-FFF2-40B4-BE49-F238E27FC236}">
                <a16:creationId xmlns:a16="http://schemas.microsoft.com/office/drawing/2014/main" id="{8DA5D0BA-B17D-D352-3696-D80C4564771E}"/>
              </a:ext>
            </a:extLst>
          </p:cNvPr>
          <p:cNvGrpSpPr/>
          <p:nvPr/>
        </p:nvGrpSpPr>
        <p:grpSpPr>
          <a:xfrm>
            <a:off x="-15140" y="1905000"/>
            <a:ext cx="12207141" cy="3086100"/>
            <a:chOff x="-18169" y="2286000"/>
            <a:chExt cx="14648569" cy="3703320"/>
          </a:xfrm>
        </p:grpSpPr>
        <p:pic>
          <p:nvPicPr>
            <p:cNvPr id="4" name="Picture 3">
              <a:extLst>
                <a:ext uri="{FF2B5EF4-FFF2-40B4-BE49-F238E27FC236}">
                  <a16:creationId xmlns:a16="http://schemas.microsoft.com/office/drawing/2014/main" id="{AF6CCA3A-A5DE-4271-80F0-65307F6624E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0961"/>
            <a:stretch/>
          </p:blipFill>
          <p:spPr>
            <a:xfrm>
              <a:off x="-18169" y="2286000"/>
              <a:ext cx="7310005" cy="3703320"/>
            </a:xfrm>
            <a:prstGeom prst="rect">
              <a:avLst/>
            </a:prstGeom>
          </p:spPr>
        </p:pic>
        <p:grpSp>
          <p:nvGrpSpPr>
            <p:cNvPr id="5" name="Group 4">
              <a:extLst>
                <a:ext uri="{FF2B5EF4-FFF2-40B4-BE49-F238E27FC236}">
                  <a16:creationId xmlns:a16="http://schemas.microsoft.com/office/drawing/2014/main" id="{E88FA14F-CAF9-28F0-4E50-E88B33788615}"/>
                </a:ext>
              </a:extLst>
            </p:cNvPr>
            <p:cNvGrpSpPr/>
            <p:nvPr/>
          </p:nvGrpSpPr>
          <p:grpSpPr>
            <a:xfrm>
              <a:off x="7269486" y="2286000"/>
              <a:ext cx="3703320" cy="3703320"/>
              <a:chOff x="7315201" y="2286000"/>
              <a:chExt cx="3657600" cy="3657600"/>
            </a:xfrm>
          </p:grpSpPr>
          <p:sp>
            <p:nvSpPr>
              <p:cNvPr id="9" name="Rectangle 8">
                <a:extLst>
                  <a:ext uri="{FF2B5EF4-FFF2-40B4-BE49-F238E27FC236}">
                    <a16:creationId xmlns:a16="http://schemas.microsoft.com/office/drawing/2014/main" id="{F7B61B60-935C-7BC9-43B5-ACCCBC6C10DC}"/>
                  </a:ext>
                </a:extLst>
              </p:cNvPr>
              <p:cNvSpPr/>
              <p:nvPr/>
            </p:nvSpPr>
            <p:spPr bwMode="auto">
              <a:xfrm>
                <a:off x="7315201" y="2286000"/>
                <a:ext cx="3657600" cy="3657600"/>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10" name="Picture 9">
                <a:extLst>
                  <a:ext uri="{FF2B5EF4-FFF2-40B4-BE49-F238E27FC236}">
                    <a16:creationId xmlns:a16="http://schemas.microsoft.com/office/drawing/2014/main" id="{EBDA7D4E-C581-FC03-CF8A-6673F24134EA}"/>
                  </a:ext>
                </a:extLst>
              </p:cNvPr>
              <p:cNvPicPr>
                <a:picLocks noChangeAspect="1"/>
              </p:cNvPicPr>
              <p:nvPr/>
            </p:nvPicPr>
            <p:blipFill>
              <a:blip r:embed="rId3"/>
              <a:stretch>
                <a:fillRect/>
              </a:stretch>
            </p:blipFill>
            <p:spPr>
              <a:xfrm>
                <a:off x="8519443" y="3702677"/>
                <a:ext cx="1249117" cy="824247"/>
              </a:xfrm>
              <a:prstGeom prst="rect">
                <a:avLst/>
              </a:prstGeom>
            </p:spPr>
          </p:pic>
        </p:grpSp>
        <p:grpSp>
          <p:nvGrpSpPr>
            <p:cNvPr id="6" name="Group 5">
              <a:extLst>
                <a:ext uri="{FF2B5EF4-FFF2-40B4-BE49-F238E27FC236}">
                  <a16:creationId xmlns:a16="http://schemas.microsoft.com/office/drawing/2014/main" id="{4F126BEC-1233-693E-FA22-471FB7AFEBC6}"/>
                </a:ext>
              </a:extLst>
            </p:cNvPr>
            <p:cNvGrpSpPr/>
            <p:nvPr/>
          </p:nvGrpSpPr>
          <p:grpSpPr>
            <a:xfrm>
              <a:off x="10927080" y="2286000"/>
              <a:ext cx="3703320" cy="3703320"/>
              <a:chOff x="10927080" y="2286000"/>
              <a:chExt cx="3703320" cy="3657600"/>
            </a:xfrm>
          </p:grpSpPr>
          <p:sp>
            <p:nvSpPr>
              <p:cNvPr id="7" name="Rectangle 6">
                <a:extLst>
                  <a:ext uri="{FF2B5EF4-FFF2-40B4-BE49-F238E27FC236}">
                    <a16:creationId xmlns:a16="http://schemas.microsoft.com/office/drawing/2014/main" id="{6FA35715-C768-7E47-1B85-B4E00990DA72}"/>
                  </a:ext>
                </a:extLst>
              </p:cNvPr>
              <p:cNvSpPr/>
              <p:nvPr/>
            </p:nvSpPr>
            <p:spPr bwMode="auto">
              <a:xfrm>
                <a:off x="10927080" y="2286000"/>
                <a:ext cx="3703320" cy="365760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8" name="Picture 7">
                <a:extLst>
                  <a:ext uri="{FF2B5EF4-FFF2-40B4-BE49-F238E27FC236}">
                    <a16:creationId xmlns:a16="http://schemas.microsoft.com/office/drawing/2014/main" id="{607F3CA5-66B4-02C8-F77C-DFAE75CF94A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00551" y="3414276"/>
                <a:ext cx="2802098" cy="1401049"/>
              </a:xfrm>
              <a:prstGeom prst="rect">
                <a:avLst/>
              </a:prstGeom>
            </p:spPr>
          </p:pic>
        </p:grpSp>
      </p:grpSp>
      <p:sp>
        <p:nvSpPr>
          <p:cNvPr id="11" name="Slide Number Placeholder 5">
            <a:extLst>
              <a:ext uri="{FF2B5EF4-FFF2-40B4-BE49-F238E27FC236}">
                <a16:creationId xmlns:a16="http://schemas.microsoft.com/office/drawing/2014/main" id="{CE24624E-DE7B-5966-1304-9A8148C8847D}"/>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6392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Left Titl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7D8389FB-13B4-51E4-68AC-2618D55E877F}"/>
              </a:ext>
            </a:extLst>
          </p:cNvPr>
          <p:cNvSpPr>
            <a:spLocks noGrp="1"/>
          </p:cNvSpPr>
          <p:nvPr>
            <p:ph type="pic" sz="quarter" idx="15"/>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569814" y="399094"/>
            <a:ext cx="11052373" cy="1063698"/>
          </a:xfrm>
        </p:spPr>
        <p:txBody>
          <a:bodyPr lIns="91440">
            <a:noAutofit/>
          </a:bodyPr>
          <a:lstStyle>
            <a:lvl1pPr algn="l"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569814" y="1462791"/>
            <a:ext cx="8730298" cy="758617"/>
          </a:xfrm>
        </p:spPr>
        <p:txBody>
          <a:bodyPr>
            <a:noAutofit/>
          </a:bodyPr>
          <a:lstStyle>
            <a:lvl1pPr marL="0" indent="0">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2" name="Slide Number Placeholder 5">
            <a:extLst>
              <a:ext uri="{FF2B5EF4-FFF2-40B4-BE49-F238E27FC236}">
                <a16:creationId xmlns:a16="http://schemas.microsoft.com/office/drawing/2014/main" id="{59BBD498-4442-3D68-BD18-43021A6AEDD1}"/>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4838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Right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BC6109AA-81FE-80E6-6C85-1F72793C929C}"/>
              </a:ext>
            </a:extLst>
          </p:cNvPr>
          <p:cNvSpPr>
            <a:spLocks noGrp="1"/>
          </p:cNvSpPr>
          <p:nvPr>
            <p:ph type="pic" sz="quarter" idx="15"/>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2" name="Title 1">
            <a:extLst>
              <a:ext uri="{FF2B5EF4-FFF2-40B4-BE49-F238E27FC236}">
                <a16:creationId xmlns:a16="http://schemas.microsoft.com/office/drawing/2014/main" id="{ADF091D9-52CD-819A-F895-888D725CA2AD}"/>
              </a:ext>
            </a:extLst>
          </p:cNvPr>
          <p:cNvSpPr>
            <a:spLocks noGrp="1"/>
          </p:cNvSpPr>
          <p:nvPr>
            <p:ph type="title" hasCustomPrompt="1"/>
          </p:nvPr>
        </p:nvSpPr>
        <p:spPr>
          <a:xfrm>
            <a:off x="569814" y="1054147"/>
            <a:ext cx="11052373" cy="1063698"/>
          </a:xfrm>
        </p:spPr>
        <p:txBody>
          <a:bodyPr lIns="91440">
            <a:noAutofit/>
          </a:bodyPr>
          <a:lstStyle>
            <a:lvl1pPr algn="r"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4" name="Text Placeholder 13">
            <a:extLst>
              <a:ext uri="{FF2B5EF4-FFF2-40B4-BE49-F238E27FC236}">
                <a16:creationId xmlns:a16="http://schemas.microsoft.com/office/drawing/2014/main" id="{1C7229B2-0302-B532-FD04-8FDFC0A413E7}"/>
              </a:ext>
            </a:extLst>
          </p:cNvPr>
          <p:cNvSpPr>
            <a:spLocks noGrp="1"/>
          </p:cNvSpPr>
          <p:nvPr>
            <p:ph type="body" sz="quarter" idx="12" hasCustomPrompt="1"/>
          </p:nvPr>
        </p:nvSpPr>
        <p:spPr>
          <a:xfrm>
            <a:off x="2891888" y="2117844"/>
            <a:ext cx="8730298" cy="758617"/>
          </a:xfrm>
        </p:spPr>
        <p:txBody>
          <a:bodyPr>
            <a:noAutofit/>
          </a:bodyPr>
          <a:lstStyle>
            <a:lvl1pPr marL="0" indent="0" algn="r">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5" name="Slide Number Placeholder 5">
            <a:extLst>
              <a:ext uri="{FF2B5EF4-FFF2-40B4-BE49-F238E27FC236}">
                <a16:creationId xmlns:a16="http://schemas.microsoft.com/office/drawing/2014/main" id="{C72A0D3D-A1F5-DABF-B4AB-4474F4C1928D}"/>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0389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er Slide Bottom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0312917-9934-6C7B-5619-62A836D9917E}"/>
              </a:ext>
            </a:extLst>
          </p:cNvPr>
          <p:cNvSpPr>
            <a:spLocks noGrp="1"/>
          </p:cNvSpPr>
          <p:nvPr>
            <p:ph type="pic" sz="quarter" idx="15"/>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2" name="Title 1">
            <a:extLst>
              <a:ext uri="{FF2B5EF4-FFF2-40B4-BE49-F238E27FC236}">
                <a16:creationId xmlns:a16="http://schemas.microsoft.com/office/drawing/2014/main" id="{AC15B72D-6C37-27C8-02F6-B0767A64B3D4}"/>
              </a:ext>
            </a:extLst>
          </p:cNvPr>
          <p:cNvSpPr>
            <a:spLocks noGrp="1"/>
          </p:cNvSpPr>
          <p:nvPr>
            <p:ph type="title" hasCustomPrompt="1"/>
          </p:nvPr>
        </p:nvSpPr>
        <p:spPr>
          <a:xfrm>
            <a:off x="430259" y="4595043"/>
            <a:ext cx="11052373" cy="1063698"/>
          </a:xfrm>
        </p:spPr>
        <p:txBody>
          <a:bodyPr lIns="91440">
            <a:noAutofit/>
          </a:bodyPr>
          <a:lstStyle>
            <a:lvl1pPr algn="l"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4" name="Text Placeholder 13">
            <a:extLst>
              <a:ext uri="{FF2B5EF4-FFF2-40B4-BE49-F238E27FC236}">
                <a16:creationId xmlns:a16="http://schemas.microsoft.com/office/drawing/2014/main" id="{4543A546-CE7C-20CC-1A94-72E4A8856C8C}"/>
              </a:ext>
            </a:extLst>
          </p:cNvPr>
          <p:cNvSpPr>
            <a:spLocks noGrp="1"/>
          </p:cNvSpPr>
          <p:nvPr>
            <p:ph type="body" sz="quarter" idx="12" hasCustomPrompt="1"/>
          </p:nvPr>
        </p:nvSpPr>
        <p:spPr>
          <a:xfrm>
            <a:off x="430259" y="5658740"/>
            <a:ext cx="8730298" cy="758617"/>
          </a:xfrm>
        </p:spPr>
        <p:txBody>
          <a:bodyPr>
            <a:noAutofit/>
          </a:bodyPr>
          <a:lstStyle>
            <a:lvl1pPr marL="0" indent="0">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5" name="Slide Number Placeholder 5">
            <a:extLst>
              <a:ext uri="{FF2B5EF4-FFF2-40B4-BE49-F238E27FC236}">
                <a16:creationId xmlns:a16="http://schemas.microsoft.com/office/drawing/2014/main" id="{AC6239AE-FAA0-15DC-6C9A-2B55F4C0FFE5}"/>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91615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Slide Bright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6702194" y="-1"/>
            <a:ext cx="4480404" cy="2447273"/>
          </a:xfrm>
          <a:solidFill>
            <a:schemeClr val="accent6"/>
          </a:solidFill>
        </p:spPr>
        <p:txBody>
          <a:bodyPr lIns="91440">
            <a:noAutofit/>
          </a:bodyPr>
          <a:lstStyle>
            <a:lvl1pPr marL="228591" algn="l" defTabSz="1219151" rtl="0" eaLnBrk="1" latinLnBrk="0" hangingPunct="1">
              <a:lnSpc>
                <a:spcPct val="100000"/>
              </a:lnSpc>
              <a:spcBef>
                <a:spcPts val="0"/>
              </a:spcBef>
              <a:spcAft>
                <a:spcPts val="0"/>
              </a:spcAft>
              <a:buNone/>
              <a:defRPr lang="en-US" sz="3333" b="0" i="0" kern="1200" cap="none" baseline="0" dirty="0">
                <a:solidFill>
                  <a:schemeClr val="tx1"/>
                </a:solidFill>
                <a:latin typeface="+mj-lt"/>
                <a:ea typeface="Times" pitchFamily="2" charset="0"/>
                <a:cs typeface="Arial Black" panose="020B0604020202020204" pitchFamily="34" charset="0"/>
              </a:defRPr>
            </a:lvl1pPr>
          </a:lstStyle>
          <a:p>
            <a:r>
              <a:rPr lang="en-US"/>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6702194" y="2447272"/>
            <a:ext cx="4480403" cy="4410728"/>
          </a:xfrm>
          <a:solidFill>
            <a:schemeClr val="accent6"/>
          </a:solidFill>
        </p:spPr>
        <p:txBody>
          <a:bodyPr/>
          <a:lstStyle>
            <a:lvl1pPr marL="228591" indent="0" algn="l">
              <a:buNone/>
              <a:defRPr sz="2000">
                <a:solidFill>
                  <a:schemeClr val="tx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2" name="Slide Number Placeholder 5">
            <a:extLst>
              <a:ext uri="{FF2B5EF4-FFF2-40B4-BE49-F238E27FC236}">
                <a16:creationId xmlns:a16="http://schemas.microsoft.com/office/drawing/2014/main" id="{008F619E-F524-0D27-7E20-76C08FB9B7A8}"/>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33022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Slide Dark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6702194" y="-1"/>
            <a:ext cx="4480404" cy="2447273"/>
          </a:xfrm>
          <a:solidFill>
            <a:schemeClr val="tx2"/>
          </a:solidFill>
        </p:spPr>
        <p:txBody>
          <a:bodyPr lIns="91440">
            <a:noAutofit/>
          </a:bodyPr>
          <a:lstStyle>
            <a:lvl1pPr marL="228591" algn="l" defTabSz="1219151" rtl="0" eaLnBrk="1" latinLnBrk="0" hangingPunct="1">
              <a:lnSpc>
                <a:spcPct val="100000"/>
              </a:lnSpc>
              <a:spcBef>
                <a:spcPts val="0"/>
              </a:spcBef>
              <a:spcAft>
                <a:spcPts val="0"/>
              </a:spcAft>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6702194" y="2447272"/>
            <a:ext cx="4480403" cy="4410728"/>
          </a:xfrm>
          <a:solidFill>
            <a:schemeClr val="tx2"/>
          </a:solidFill>
        </p:spPr>
        <p:txBody>
          <a:bodyPr/>
          <a:lstStyle>
            <a:lvl1pPr marL="228591" indent="0" algn="l">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2" name="Slide Number Placeholder 5">
            <a:extLst>
              <a:ext uri="{FF2B5EF4-FFF2-40B4-BE49-F238E27FC236}">
                <a16:creationId xmlns:a16="http://schemas.microsoft.com/office/drawing/2014/main" id="{ECE65F22-62CF-DAFA-08EF-029837C0FF49}"/>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0770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reaker_Green">
    <p:spTree>
      <p:nvGrpSpPr>
        <p:cNvPr id="1" name=""/>
        <p:cNvGrpSpPr/>
        <p:nvPr/>
      </p:nvGrpSpPr>
      <p:grpSpPr>
        <a:xfrm>
          <a:off x="0" y="0"/>
          <a:ext cx="0" cy="0"/>
          <a:chOff x="0" y="0"/>
          <a:chExt cx="0" cy="0"/>
        </a:xfrm>
      </p:grpSpPr>
      <p:sp>
        <p:nvSpPr>
          <p:cNvPr id="6" name="Rectangle 5"/>
          <p:cNvSpPr/>
          <p:nvPr/>
        </p:nvSpPr>
        <p:spPr>
          <a:xfrm>
            <a:off x="0" y="0"/>
            <a:ext cx="12192000" cy="60258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7" name="Straight Connector 6"/>
          <p:cNvCxnSpPr/>
          <p:nvPr/>
        </p:nvCxnSpPr>
        <p:spPr>
          <a:xfrm flipH="1">
            <a:off x="7122584" y="3082298"/>
            <a:ext cx="50694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7122583" y="1275184"/>
            <a:ext cx="4650052" cy="1709079"/>
          </a:xfrm>
        </p:spPr>
        <p:txBody>
          <a:bodyPr>
            <a:noAutofit/>
          </a:bodyPr>
          <a:lstStyle>
            <a:lvl1pPr algn="l" defTabSz="1219151" rtl="0" eaLnBrk="1" latinLnBrk="0" hangingPunct="1">
              <a:lnSpc>
                <a:spcPct val="85000"/>
              </a:lnSpc>
              <a:spcBef>
                <a:spcPct val="0"/>
              </a:spcBef>
              <a:buNone/>
              <a:defRPr lang="en-US" sz="3333" kern="1200" cap="none" baseline="0" dirty="0">
                <a:solidFill>
                  <a:schemeClr val="bg1"/>
                </a:solidFill>
                <a:latin typeface="+mj-lt"/>
                <a:ea typeface="Arial" panose="020B0604020202020204" pitchFamily="34" charset="0"/>
                <a:cs typeface="Arial" panose="020B0604020202020204" pitchFamily="34" charset="0"/>
              </a:defRPr>
            </a:lvl1pPr>
          </a:lstStyle>
          <a:p>
            <a:r>
              <a:rPr lang="en-US"/>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288116" y="6243851"/>
            <a:ext cx="1473626" cy="378823"/>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7122583" y="3297468"/>
            <a:ext cx="4650052" cy="758617"/>
          </a:xfrm>
        </p:spPr>
        <p:txBody>
          <a:bodyPr>
            <a:noAutofit/>
          </a:bodyPr>
          <a:lstStyle>
            <a:lvl1pPr marL="0" indent="0" algn="l">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0209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365" y="274638"/>
            <a:ext cx="11353271" cy="846958"/>
          </a:xfrm>
          <a:prstGeom prst="rect">
            <a:avLst/>
          </a:prstGeom>
        </p:spPr>
        <p:txBody>
          <a:bodyPr vert="horz" lIns="91440" tIns="73152" rIns="146304" bIns="73152" rtlCol="0" anchor="b">
            <a:noAutofit/>
          </a:bodyPr>
          <a:lstStyle/>
          <a:p>
            <a:r>
              <a:rPr lang="en-US"/>
              <a:t>Slide Title</a:t>
            </a:r>
          </a:p>
        </p:txBody>
      </p:sp>
      <p:sp>
        <p:nvSpPr>
          <p:cNvPr id="3" name="Text Placeholder 2"/>
          <p:cNvSpPr>
            <a:spLocks noGrp="1"/>
          </p:cNvSpPr>
          <p:nvPr>
            <p:ph type="body" idx="1"/>
          </p:nvPr>
        </p:nvSpPr>
        <p:spPr>
          <a:xfrm>
            <a:off x="419364" y="1330855"/>
            <a:ext cx="11353272" cy="4684448"/>
          </a:xfrm>
          <a:prstGeom prst="rect">
            <a:avLst/>
          </a:prstGeom>
        </p:spPr>
        <p:txBody>
          <a:bodyPr vert="horz" lIns="91440" tIns="9144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CA1CD1BD-900A-1A6F-2F38-79EDEEF8751C}"/>
              </a:ext>
            </a:extLst>
          </p:cNvPr>
          <p:cNvPicPr>
            <a:picLocks noChangeAspect="1"/>
          </p:cNvPicPr>
          <p:nvPr/>
        </p:nvPicPr>
        <p:blipFill>
          <a:blip r:embed="rId30" cstate="screen">
            <a:extLst>
              <a:ext uri="{28A0092B-C50C-407E-A947-70E740481C1C}">
                <a14:useLocalDpi xmlns:a14="http://schemas.microsoft.com/office/drawing/2010/main"/>
              </a:ext>
            </a:extLst>
          </a:blip>
          <a:srcRect/>
          <a:stretch/>
        </p:blipFill>
        <p:spPr>
          <a:xfrm>
            <a:off x="10288116" y="6243851"/>
            <a:ext cx="1473626" cy="378823"/>
          </a:xfrm>
          <a:prstGeom prst="rect">
            <a:avLst/>
          </a:prstGeom>
        </p:spPr>
      </p:pic>
      <p:sp>
        <p:nvSpPr>
          <p:cNvPr id="5" name="Slide Number Placeholder 5">
            <a:extLst>
              <a:ext uri="{FF2B5EF4-FFF2-40B4-BE49-F238E27FC236}">
                <a16:creationId xmlns:a16="http://schemas.microsoft.com/office/drawing/2014/main" id="{D49CA715-8D56-4F91-24BE-86E7EF4484C0}"/>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65355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sldNum="0" hdr="0" ftr="0" dt="0"/>
  <p:txStyles>
    <p:titleStyle>
      <a:lvl1pPr algn="l" defTabSz="1219151" rtl="0" eaLnBrk="1" latinLnBrk="0" hangingPunct="1">
        <a:spcBef>
          <a:spcPct val="0"/>
        </a:spcBef>
        <a:buNone/>
        <a:defRPr lang="en-US" sz="3333" kern="1200" cap="none" baseline="0" dirty="0">
          <a:solidFill>
            <a:schemeClr val="accent1"/>
          </a:solidFill>
          <a:latin typeface="+mj-lt"/>
          <a:ea typeface="Times" pitchFamily="2" charset="0"/>
          <a:cs typeface="Times" pitchFamily="2" charset="0"/>
        </a:defRPr>
      </a:lvl1pPr>
    </p:titleStyle>
    <p:bodyStyle>
      <a:lvl1pPr marL="187847" indent="-187847"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tabLst>
          <a:tab pos="187847" algn="l"/>
        </a:tabLst>
        <a:defRPr sz="1333" kern="1200">
          <a:solidFill>
            <a:schemeClr val="tx1"/>
          </a:solidFill>
          <a:latin typeface="+mn-lt"/>
          <a:ea typeface="Noto Sans" panose="020B0502040504020204" pitchFamily="34" charset="0"/>
          <a:cs typeface="Arial" panose="020B0604020202020204" pitchFamily="34" charset="0"/>
        </a:defRPr>
      </a:lvl1pPr>
      <a:lvl2pPr marL="522532" indent="-239439"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2pPr>
      <a:lvl3pPr marL="761970" indent="-187847"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3pPr>
      <a:lvl4pPr marL="1045062" indent="-231502"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4pPr>
      <a:lvl5pPr marL="1284501" indent="-189170"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5pPr>
      <a:lvl6pPr marL="3352666"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42"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17"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93"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51" rtl="0" eaLnBrk="1" latinLnBrk="0" hangingPunct="1">
        <a:defRPr sz="2417" kern="1200">
          <a:solidFill>
            <a:schemeClr val="tx1"/>
          </a:solidFill>
          <a:latin typeface="+mn-lt"/>
          <a:ea typeface="+mn-ea"/>
          <a:cs typeface="+mn-cs"/>
        </a:defRPr>
      </a:lvl1pPr>
      <a:lvl2pPr marL="609576" algn="l" defTabSz="1219151" rtl="0" eaLnBrk="1" latinLnBrk="0" hangingPunct="1">
        <a:defRPr sz="2417" kern="1200">
          <a:solidFill>
            <a:schemeClr val="tx1"/>
          </a:solidFill>
          <a:latin typeface="+mn-lt"/>
          <a:ea typeface="+mn-ea"/>
          <a:cs typeface="+mn-cs"/>
        </a:defRPr>
      </a:lvl2pPr>
      <a:lvl3pPr marL="1219151" algn="l" defTabSz="1219151" rtl="0" eaLnBrk="1" latinLnBrk="0" hangingPunct="1">
        <a:defRPr sz="2417" kern="1200">
          <a:solidFill>
            <a:schemeClr val="tx1"/>
          </a:solidFill>
          <a:latin typeface="+mn-lt"/>
          <a:ea typeface="+mn-ea"/>
          <a:cs typeface="+mn-cs"/>
        </a:defRPr>
      </a:lvl3pPr>
      <a:lvl4pPr marL="1828727" algn="l" defTabSz="1219151" rtl="0" eaLnBrk="1" latinLnBrk="0" hangingPunct="1">
        <a:defRPr sz="2417" kern="1200">
          <a:solidFill>
            <a:schemeClr val="tx1"/>
          </a:solidFill>
          <a:latin typeface="+mn-lt"/>
          <a:ea typeface="+mn-ea"/>
          <a:cs typeface="+mn-cs"/>
        </a:defRPr>
      </a:lvl4pPr>
      <a:lvl5pPr marL="2438302" algn="l" defTabSz="1219151" rtl="0" eaLnBrk="1" latinLnBrk="0" hangingPunct="1">
        <a:defRPr sz="2417" kern="1200">
          <a:solidFill>
            <a:schemeClr val="tx1"/>
          </a:solidFill>
          <a:latin typeface="+mn-lt"/>
          <a:ea typeface="+mn-ea"/>
          <a:cs typeface="+mn-cs"/>
        </a:defRPr>
      </a:lvl5pPr>
      <a:lvl6pPr marL="3047878" algn="l" defTabSz="1219151" rtl="0" eaLnBrk="1" latinLnBrk="0" hangingPunct="1">
        <a:defRPr sz="2417" kern="1200">
          <a:solidFill>
            <a:schemeClr val="tx1"/>
          </a:solidFill>
          <a:latin typeface="+mn-lt"/>
          <a:ea typeface="+mn-ea"/>
          <a:cs typeface="+mn-cs"/>
        </a:defRPr>
      </a:lvl6pPr>
      <a:lvl7pPr marL="3657454" algn="l" defTabSz="1219151" rtl="0" eaLnBrk="1" latinLnBrk="0" hangingPunct="1">
        <a:defRPr sz="2417" kern="1200">
          <a:solidFill>
            <a:schemeClr val="tx1"/>
          </a:solidFill>
          <a:latin typeface="+mn-lt"/>
          <a:ea typeface="+mn-ea"/>
          <a:cs typeface="+mn-cs"/>
        </a:defRPr>
      </a:lvl7pPr>
      <a:lvl8pPr marL="4267029" algn="l" defTabSz="1219151" rtl="0" eaLnBrk="1" latinLnBrk="0" hangingPunct="1">
        <a:defRPr sz="2417" kern="1200">
          <a:solidFill>
            <a:schemeClr val="tx1"/>
          </a:solidFill>
          <a:latin typeface="+mn-lt"/>
          <a:ea typeface="+mn-ea"/>
          <a:cs typeface="+mn-cs"/>
        </a:defRPr>
      </a:lvl8pPr>
      <a:lvl9pPr marL="4876605" algn="l" defTabSz="1219151" rtl="0" eaLnBrk="1" latinLnBrk="0" hangingPunct="1">
        <a:defRPr sz="2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C4692F6_D9E0A97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C4692FF_DFC8D9D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C4692F4_801A7EB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AB2DE-D87B-2FC7-DFDB-252CDC35A993}"/>
              </a:ext>
            </a:extLst>
          </p:cNvPr>
          <p:cNvSpPr>
            <a:spLocks noGrp="1"/>
          </p:cNvSpPr>
          <p:nvPr>
            <p:ph type="title"/>
          </p:nvPr>
        </p:nvSpPr>
        <p:spPr/>
        <p:txBody>
          <a:bodyPr/>
          <a:lstStyle/>
          <a:p>
            <a:r>
              <a:rPr lang="en-US"/>
              <a:t>LabVIEW vs. Python</a:t>
            </a:r>
          </a:p>
        </p:txBody>
      </p:sp>
      <p:sp>
        <p:nvSpPr>
          <p:cNvPr id="5" name="Text Placeholder 4">
            <a:extLst>
              <a:ext uri="{FF2B5EF4-FFF2-40B4-BE49-F238E27FC236}">
                <a16:creationId xmlns:a16="http://schemas.microsoft.com/office/drawing/2014/main" id="{4457D645-60EC-38C7-BE48-8ABAAB940A73}"/>
              </a:ext>
            </a:extLst>
          </p:cNvPr>
          <p:cNvSpPr>
            <a:spLocks noGrp="1"/>
          </p:cNvSpPr>
          <p:nvPr>
            <p:ph type="body" sz="quarter" idx="12"/>
          </p:nvPr>
        </p:nvSpPr>
        <p:spPr/>
        <p:txBody>
          <a:bodyPr/>
          <a:lstStyle/>
          <a:p>
            <a:r>
              <a:rPr lang="en-US" dirty="0"/>
              <a:t>A detailed look at technical reasons why LabVIEW is a superior tool for large, complex test and measurement systems</a:t>
            </a:r>
          </a:p>
        </p:txBody>
      </p:sp>
    </p:spTree>
    <p:extLst>
      <p:ext uri="{BB962C8B-B14F-4D97-AF65-F5344CB8AC3E}">
        <p14:creationId xmlns:p14="http://schemas.microsoft.com/office/powerpoint/2010/main" val="84516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Performance is Critical</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vert="horz" lIns="91440" tIns="91440" rIns="91440" bIns="45720" rtlCol="0" anchor="t">
            <a:noAutofit/>
          </a:bodyPr>
          <a:lstStyle/>
          <a:p>
            <a:r>
              <a:rPr lang="en-US" sz="1650">
                <a:ea typeface="Noto Sans"/>
                <a:cs typeface="Arial"/>
              </a:rPr>
              <a:t>LabVIEW generates machine code specific and optimized to the execution target, whereas Python’s virtual environment provides a high-level abstraction that impacts performance and determinism.</a:t>
            </a:r>
          </a:p>
        </p:txBody>
      </p:sp>
      <p:sp>
        <p:nvSpPr>
          <p:cNvPr id="5" name="Content Placeholder 2">
            <a:extLst>
              <a:ext uri="{FF2B5EF4-FFF2-40B4-BE49-F238E27FC236}">
                <a16:creationId xmlns:a16="http://schemas.microsoft.com/office/drawing/2014/main" id="{C800AA25-4DE1-E7D0-0C17-34C2E93AC8F3}"/>
              </a:ext>
            </a:extLst>
          </p:cNvPr>
          <p:cNvSpPr txBox="1">
            <a:spLocks/>
          </p:cNvSpPr>
          <p:nvPr/>
        </p:nvSpPr>
        <p:spPr>
          <a:xfrm>
            <a:off x="1588992" y="2650499"/>
            <a:ext cx="5143500" cy="2795788"/>
          </a:xfrm>
          <a:prstGeom prst="rect">
            <a:avLst/>
          </a:prstGeom>
        </p:spPr>
        <p:txBody>
          <a:bodyPr vert="horz" lIns="76200" tIns="76200" rIns="76200" bIns="38100" rtlCol="0" anchor="t">
            <a:normAutofit fontScale="77500" lnSpcReduction="20000"/>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87325" indent="-187325" defTabSz="1219151">
              <a:spcBef>
                <a:spcPts val="500"/>
              </a:spcBef>
              <a:spcAft>
                <a:spcPts val="500"/>
              </a:spcAft>
              <a:buClr>
                <a:srgbClr val="FFFFFF">
                  <a:lumMod val="50000"/>
                </a:srgbClr>
              </a:buClr>
              <a:buNone/>
              <a:tabLst>
                <a:tab pos="187847" algn="l"/>
              </a:tabLst>
            </a:pPr>
            <a:r>
              <a:rPr lang="en-US" sz="2000">
                <a:solidFill>
                  <a:srgbClr val="000000"/>
                </a:solidFill>
                <a:latin typeface="Arial"/>
                <a:ea typeface="Noto Sans"/>
                <a:cs typeface="Arial"/>
              </a:rPr>
              <a:t>Data-Flow Intermediate Representation (DFIR)</a:t>
            </a:r>
            <a:endParaRPr lang="en-US">
              <a:ea typeface="Noto Sans"/>
              <a:cs typeface="Arial"/>
            </a:endParaRP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High-level graph-based representation</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Preserves execution semantics, dataflow, parallelism, and structure hierarchy</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Developed internally at NI</a:t>
            </a:r>
          </a:p>
          <a:p>
            <a:pPr marL="521970" lvl="1" indent="-239395" defTabSz="1219151">
              <a:spcBef>
                <a:spcPts val="500"/>
              </a:spcBef>
              <a:spcAft>
                <a:spcPts val="500"/>
              </a:spcAft>
              <a:buClr>
                <a:srgbClr val="FFFFFF">
                  <a:lumMod val="50000"/>
                </a:srgbClr>
              </a:buClr>
            </a:pPr>
            <a:endParaRPr lang="en-US" sz="1667">
              <a:solidFill>
                <a:srgbClr val="000000"/>
              </a:solidFill>
              <a:latin typeface="Arial"/>
            </a:endParaRPr>
          </a:p>
          <a:p>
            <a:pPr marL="187325" indent="-187325" defTabSz="1219151">
              <a:spcBef>
                <a:spcPts val="500"/>
              </a:spcBef>
              <a:spcAft>
                <a:spcPts val="500"/>
              </a:spcAft>
              <a:buClr>
                <a:srgbClr val="FFFFFF">
                  <a:lumMod val="50000"/>
                </a:srgbClr>
              </a:buClr>
              <a:buNone/>
              <a:tabLst>
                <a:tab pos="187847" algn="l"/>
              </a:tabLst>
            </a:pPr>
            <a:r>
              <a:rPr lang="en-US" sz="2000">
                <a:solidFill>
                  <a:srgbClr val="000000"/>
                </a:solidFill>
                <a:latin typeface="Arial"/>
                <a:ea typeface="Noto Sans"/>
                <a:cs typeface="Arial"/>
              </a:rPr>
              <a:t>Low-Level Virtual Machine (LLVM)</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Low-level sequential representation</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Knowledge of target machine characteristics</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3</a:t>
            </a:r>
            <a:r>
              <a:rPr lang="en-US" sz="1650" baseline="30000">
                <a:solidFill>
                  <a:srgbClr val="000000"/>
                </a:solidFill>
                <a:latin typeface="Arial"/>
                <a:ea typeface="Noto Sans"/>
                <a:cs typeface="Arial"/>
              </a:rPr>
              <a:t>rd</a:t>
            </a:r>
            <a:r>
              <a:rPr lang="en-US" sz="1650">
                <a:solidFill>
                  <a:srgbClr val="000000"/>
                </a:solidFill>
                <a:latin typeface="Arial"/>
                <a:ea typeface="Noto Sans"/>
                <a:cs typeface="Arial"/>
              </a:rPr>
              <a:t> party, Open Source</a:t>
            </a:r>
          </a:p>
        </p:txBody>
      </p:sp>
      <p:grpSp>
        <p:nvGrpSpPr>
          <p:cNvPr id="13" name="Group 12">
            <a:extLst>
              <a:ext uri="{FF2B5EF4-FFF2-40B4-BE49-F238E27FC236}">
                <a16:creationId xmlns:a16="http://schemas.microsoft.com/office/drawing/2014/main" id="{94D71956-D82D-4C29-76C9-74ADED1C05A1}"/>
              </a:ext>
            </a:extLst>
          </p:cNvPr>
          <p:cNvGrpSpPr/>
          <p:nvPr/>
        </p:nvGrpSpPr>
        <p:grpSpPr>
          <a:xfrm>
            <a:off x="7097009" y="2660696"/>
            <a:ext cx="3196038" cy="3011714"/>
            <a:chOff x="8523669" y="2997200"/>
            <a:chExt cx="2895600" cy="4736205"/>
          </a:xfrm>
        </p:grpSpPr>
        <p:sp>
          <p:nvSpPr>
            <p:cNvPr id="6" name="Down Arrow 11">
              <a:extLst>
                <a:ext uri="{FF2B5EF4-FFF2-40B4-BE49-F238E27FC236}">
                  <a16:creationId xmlns:a16="http://schemas.microsoft.com/office/drawing/2014/main" id="{1AACB86A-FECD-164E-015C-866A81E47820}"/>
                </a:ext>
              </a:extLst>
            </p:cNvPr>
            <p:cNvSpPr>
              <a:spLocks noChangeArrowheads="1"/>
            </p:cNvSpPr>
            <p:nvPr/>
          </p:nvSpPr>
          <p:spPr bwMode="auto">
            <a:xfrm>
              <a:off x="9525000" y="3530600"/>
              <a:ext cx="822325" cy="3581400"/>
            </a:xfrm>
            <a:prstGeom prst="downArrow">
              <a:avLst>
                <a:gd name="adj1" fmla="val 50000"/>
                <a:gd name="adj2" fmla="val 50045"/>
              </a:avLst>
            </a:prstGeom>
            <a:solidFill>
              <a:schemeClr val="accent1"/>
            </a:solidFill>
            <a:ln w="25400">
              <a:solidFill>
                <a:srgbClr val="000000"/>
              </a:solidFill>
              <a:round/>
              <a:headEnd/>
              <a:tailEnd/>
            </a:ln>
          </p:spPr>
          <p:txBody>
            <a:bodyPr anchor="ctr"/>
            <a:lstStyle/>
            <a:p>
              <a:pPr algn="ctr" defTabSz="1219151"/>
              <a:endParaRPr lang="en-US" sz="2417">
                <a:solidFill>
                  <a:srgbClr val="000000"/>
                </a:solidFill>
                <a:latin typeface="Calibri" pitchFamily="34" charset="0"/>
                <a:cs typeface="Calibri" pitchFamily="34" charset="0"/>
              </a:endParaRPr>
            </a:p>
          </p:txBody>
        </p:sp>
        <p:sp>
          <p:nvSpPr>
            <p:cNvPr id="7" name="Rounded Rectangle 6">
              <a:extLst>
                <a:ext uri="{FF2B5EF4-FFF2-40B4-BE49-F238E27FC236}">
                  <a16:creationId xmlns:a16="http://schemas.microsoft.com/office/drawing/2014/main" id="{7CC4D132-0656-34C3-60C2-1DEE9B6C91A8}"/>
                </a:ext>
              </a:extLst>
            </p:cNvPr>
            <p:cNvSpPr/>
            <p:nvPr/>
          </p:nvSpPr>
          <p:spPr bwMode="auto">
            <a:xfrm>
              <a:off x="8523669" y="2997200"/>
              <a:ext cx="2786063" cy="549275"/>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Block Diagram</a:t>
              </a:r>
            </a:p>
          </p:txBody>
        </p:sp>
        <p:sp>
          <p:nvSpPr>
            <p:cNvPr id="8" name="Rounded Rectangle 7">
              <a:extLst>
                <a:ext uri="{FF2B5EF4-FFF2-40B4-BE49-F238E27FC236}">
                  <a16:creationId xmlns:a16="http://schemas.microsoft.com/office/drawing/2014/main" id="{E507443B-2917-D02E-11D9-431B21885E88}"/>
                </a:ext>
              </a:extLst>
            </p:cNvPr>
            <p:cNvSpPr/>
            <p:nvPr/>
          </p:nvSpPr>
          <p:spPr bwMode="auto">
            <a:xfrm>
              <a:off x="8523669" y="7022205"/>
              <a:ext cx="2895600" cy="711200"/>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Target Machine Code</a:t>
              </a:r>
            </a:p>
          </p:txBody>
        </p:sp>
        <p:sp>
          <p:nvSpPr>
            <p:cNvPr id="9" name="Rounded Rectangle 8">
              <a:extLst>
                <a:ext uri="{FF2B5EF4-FFF2-40B4-BE49-F238E27FC236}">
                  <a16:creationId xmlns:a16="http://schemas.microsoft.com/office/drawing/2014/main" id="{82F979C9-1F37-5127-A6F2-274EB9879F86}"/>
                </a:ext>
              </a:extLst>
            </p:cNvPr>
            <p:cNvSpPr/>
            <p:nvPr/>
          </p:nvSpPr>
          <p:spPr bwMode="auto">
            <a:xfrm>
              <a:off x="8523669" y="3761348"/>
              <a:ext cx="2786063" cy="549275"/>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DFIR</a:t>
              </a:r>
            </a:p>
          </p:txBody>
        </p:sp>
        <p:sp>
          <p:nvSpPr>
            <p:cNvPr id="10" name="Rounded Rectangle 9">
              <a:extLst>
                <a:ext uri="{FF2B5EF4-FFF2-40B4-BE49-F238E27FC236}">
                  <a16:creationId xmlns:a16="http://schemas.microsoft.com/office/drawing/2014/main" id="{196D2625-8DFE-91C7-709D-7DC917EAE869}"/>
                </a:ext>
              </a:extLst>
            </p:cNvPr>
            <p:cNvSpPr/>
            <p:nvPr/>
          </p:nvSpPr>
          <p:spPr bwMode="auto">
            <a:xfrm>
              <a:off x="8523669" y="5291783"/>
              <a:ext cx="2786063" cy="609600"/>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LLVM</a:t>
              </a:r>
            </a:p>
          </p:txBody>
        </p:sp>
        <p:sp>
          <p:nvSpPr>
            <p:cNvPr id="11" name="Cloud 10">
              <a:extLst>
                <a:ext uri="{FF2B5EF4-FFF2-40B4-BE49-F238E27FC236}">
                  <a16:creationId xmlns:a16="http://schemas.microsoft.com/office/drawing/2014/main" id="{EEFF7C13-6DC9-0ED5-B11A-E7407AA8568B}"/>
                </a:ext>
              </a:extLst>
            </p:cNvPr>
            <p:cNvSpPr/>
            <p:nvPr/>
          </p:nvSpPr>
          <p:spPr bwMode="auto">
            <a:xfrm>
              <a:off x="8764074" y="4477513"/>
              <a:ext cx="2286000" cy="685800"/>
            </a:xfrm>
            <a:prstGeom prst="cloud">
              <a:avLst/>
            </a:prstGeom>
            <a:solidFill>
              <a:schemeClr val="accent1"/>
            </a:solidFill>
            <a:ln w="25400" cap="flat" cmpd="sng" algn="ctr">
              <a:solidFill>
                <a:srgbClr val="000000"/>
              </a:solidFill>
              <a:prstDash val="solid"/>
              <a:round/>
              <a:headEnd type="none" w="med" len="med"/>
              <a:tailEnd type="none" w="med" len="med"/>
            </a:ln>
            <a:effectLst/>
          </p:spPr>
          <p:txBody>
            <a:bodyPr wrap="none" anchor="ctr"/>
            <a:lstStyle/>
            <a:p>
              <a:pPr algn="ctr" defTabSz="1219151"/>
              <a:r>
                <a:rPr lang="en-US" sz="2000">
                  <a:solidFill>
                    <a:srgbClr val="FFFFFF"/>
                  </a:solidFill>
                  <a:latin typeface="Calibri" pitchFamily="34" charset="0"/>
                  <a:cs typeface="Calibri" pitchFamily="34" charset="0"/>
                </a:rPr>
                <a:t>Transforms</a:t>
              </a:r>
            </a:p>
          </p:txBody>
        </p:sp>
        <p:sp>
          <p:nvSpPr>
            <p:cNvPr id="12" name="Cloud 11">
              <a:extLst>
                <a:ext uri="{FF2B5EF4-FFF2-40B4-BE49-F238E27FC236}">
                  <a16:creationId xmlns:a16="http://schemas.microsoft.com/office/drawing/2014/main" id="{1845980B-8757-41F6-4E8A-72249E7B4D41}"/>
                </a:ext>
              </a:extLst>
            </p:cNvPr>
            <p:cNvSpPr/>
            <p:nvPr/>
          </p:nvSpPr>
          <p:spPr bwMode="auto">
            <a:xfrm>
              <a:off x="8764074" y="5991536"/>
              <a:ext cx="2286000" cy="685800"/>
            </a:xfrm>
            <a:prstGeom prst="cloud">
              <a:avLst/>
            </a:prstGeom>
            <a:solidFill>
              <a:schemeClr val="accent1"/>
            </a:solidFill>
            <a:ln w="25400" cap="flat" cmpd="sng" algn="ctr">
              <a:solidFill>
                <a:srgbClr val="000000"/>
              </a:solidFill>
              <a:prstDash val="solid"/>
              <a:round/>
              <a:headEnd type="none" w="med" len="med"/>
              <a:tailEnd type="none" w="med" len="med"/>
            </a:ln>
            <a:effectLst/>
          </p:spPr>
          <p:txBody>
            <a:bodyPr wrap="none" anchor="ctr"/>
            <a:lstStyle/>
            <a:p>
              <a:pPr algn="ctr" defTabSz="1219151"/>
              <a:r>
                <a:rPr lang="en-US" sz="2000">
                  <a:solidFill>
                    <a:srgbClr val="FFFFFF"/>
                  </a:solidFill>
                  <a:latin typeface="Calibri" pitchFamily="34" charset="0"/>
                  <a:cs typeface="Calibri" pitchFamily="34" charset="0"/>
                </a:rPr>
                <a:t>Transforms</a:t>
              </a:r>
            </a:p>
          </p:txBody>
        </p:sp>
      </p:grpSp>
    </p:spTree>
    <p:extLst>
      <p:ext uri="{BB962C8B-B14F-4D97-AF65-F5344CB8AC3E}">
        <p14:creationId xmlns:p14="http://schemas.microsoft.com/office/powerpoint/2010/main" val="407099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09988-FE00-AC6E-7333-FDD973486F40}"/>
              </a:ext>
            </a:extLst>
          </p:cNvPr>
          <p:cNvSpPr/>
          <p:nvPr/>
        </p:nvSpPr>
        <p:spPr bwMode="auto">
          <a:xfrm>
            <a:off x="3955490" y="2652584"/>
            <a:ext cx="8022326" cy="2710248"/>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986225B1-7788-E23F-5366-3A11DDD8D889}"/>
              </a:ext>
            </a:extLst>
          </p:cNvPr>
          <p:cNvSpPr>
            <a:spLocks noGrp="1"/>
          </p:cNvSpPr>
          <p:nvPr>
            <p:ph type="title"/>
          </p:nvPr>
        </p:nvSpPr>
        <p:spPr/>
        <p:txBody>
          <a:bodyPr/>
          <a:lstStyle/>
          <a:p>
            <a:r>
              <a:rPr lang="en-US"/>
              <a:t>Elaboration of DFIR Optimization </a:t>
            </a:r>
          </a:p>
        </p:txBody>
      </p:sp>
      <p:sp>
        <p:nvSpPr>
          <p:cNvPr id="3" name="Content Placeholder 2">
            <a:extLst>
              <a:ext uri="{FF2B5EF4-FFF2-40B4-BE49-F238E27FC236}">
                <a16:creationId xmlns:a16="http://schemas.microsoft.com/office/drawing/2014/main" id="{57071F1C-FF46-6855-8AFB-2135F684D418}"/>
              </a:ext>
            </a:extLst>
          </p:cNvPr>
          <p:cNvSpPr>
            <a:spLocks noGrp="1"/>
          </p:cNvSpPr>
          <p:nvPr>
            <p:ph idx="1"/>
          </p:nvPr>
        </p:nvSpPr>
        <p:spPr>
          <a:xfrm>
            <a:off x="419364" y="2726723"/>
            <a:ext cx="3345328" cy="2995285"/>
          </a:xfrm>
        </p:spPr>
        <p:txBody>
          <a:bodyPr/>
          <a:lstStyle/>
          <a:p>
            <a:pPr marL="0" indent="0">
              <a:buNone/>
            </a:pPr>
            <a:r>
              <a:rPr lang="en-US"/>
              <a:t>Examples:</a:t>
            </a:r>
          </a:p>
          <a:p>
            <a:r>
              <a:rPr lang="en-US"/>
              <a:t>Automatic in-lining of function calls to reduce overhead</a:t>
            </a:r>
          </a:p>
          <a:p>
            <a:r>
              <a:rPr lang="en-US"/>
              <a:t>Elimination of logically un-reachable code</a:t>
            </a:r>
          </a:p>
          <a:p>
            <a:r>
              <a:rPr lang="en-US"/>
              <a:t>Extraction of logic that is loop-invariant to single static call</a:t>
            </a:r>
          </a:p>
          <a:p>
            <a:r>
              <a:rPr lang="en-US"/>
              <a:t>Automatic parallelization of iterative processes</a:t>
            </a:r>
          </a:p>
          <a:p>
            <a:endParaRPr lang="en-US"/>
          </a:p>
        </p:txBody>
      </p:sp>
      <p:sp>
        <p:nvSpPr>
          <p:cNvPr id="4" name="Text Placeholder 3">
            <a:extLst>
              <a:ext uri="{FF2B5EF4-FFF2-40B4-BE49-F238E27FC236}">
                <a16:creationId xmlns:a16="http://schemas.microsoft.com/office/drawing/2014/main" id="{8B8ECDC5-FEE7-6DC7-5E53-D26AE4629679}"/>
              </a:ext>
            </a:extLst>
          </p:cNvPr>
          <p:cNvSpPr>
            <a:spLocks noGrp="1"/>
          </p:cNvSpPr>
          <p:nvPr>
            <p:ph type="body" sz="quarter" idx="10"/>
          </p:nvPr>
        </p:nvSpPr>
        <p:spPr/>
        <p:txBody>
          <a:bodyPr/>
          <a:lstStyle/>
          <a:p>
            <a:r>
              <a:rPr lang="en-US"/>
              <a:t>NI’s DFIR technology enables automatic performance and memory improvements without any changes to the semantics of your application. </a:t>
            </a:r>
          </a:p>
        </p:txBody>
      </p:sp>
      <p:grpSp>
        <p:nvGrpSpPr>
          <p:cNvPr id="8" name="Group 7">
            <a:extLst>
              <a:ext uri="{FF2B5EF4-FFF2-40B4-BE49-F238E27FC236}">
                <a16:creationId xmlns:a16="http://schemas.microsoft.com/office/drawing/2014/main" id="{7816A305-51CB-3CFD-14DB-2226AE251724}"/>
              </a:ext>
            </a:extLst>
          </p:cNvPr>
          <p:cNvGrpSpPr/>
          <p:nvPr/>
        </p:nvGrpSpPr>
        <p:grpSpPr>
          <a:xfrm>
            <a:off x="3955490" y="2848354"/>
            <a:ext cx="7882284" cy="2375787"/>
            <a:chOff x="2702011" y="2468062"/>
            <a:chExt cx="9144000" cy="2756079"/>
          </a:xfrm>
        </p:grpSpPr>
        <p:pic>
          <p:nvPicPr>
            <p:cNvPr id="5" name="Picture 4" descr="parForBefore.bmp">
              <a:extLst>
                <a:ext uri="{FF2B5EF4-FFF2-40B4-BE49-F238E27FC236}">
                  <a16:creationId xmlns:a16="http://schemas.microsoft.com/office/drawing/2014/main" id="{1C081957-F3FE-2833-C0CF-88CD6DDD6DD6}"/>
                </a:ext>
              </a:extLst>
            </p:cNvPr>
            <p:cNvPicPr>
              <a:picLocks noChangeAspect="1"/>
            </p:cNvPicPr>
            <p:nvPr/>
          </p:nvPicPr>
          <p:blipFill>
            <a:blip r:embed="rId2" cstate="print"/>
            <a:stretch>
              <a:fillRect/>
            </a:stretch>
          </p:blipFill>
          <p:spPr>
            <a:xfrm>
              <a:off x="2702011" y="3202157"/>
              <a:ext cx="3294923" cy="1500658"/>
            </a:xfrm>
            <a:prstGeom prst="rect">
              <a:avLst/>
            </a:prstGeom>
          </p:spPr>
        </p:pic>
        <p:pic>
          <p:nvPicPr>
            <p:cNvPr id="6" name="Content Placeholder 5" descr="parForAfter.bmp">
              <a:extLst>
                <a:ext uri="{FF2B5EF4-FFF2-40B4-BE49-F238E27FC236}">
                  <a16:creationId xmlns:a16="http://schemas.microsoft.com/office/drawing/2014/main" id="{922CC117-DED0-B21C-E8B7-3641838C6850}"/>
                </a:ext>
              </a:extLst>
            </p:cNvPr>
            <p:cNvPicPr>
              <a:picLocks noChangeAspect="1"/>
            </p:cNvPicPr>
            <p:nvPr/>
          </p:nvPicPr>
          <p:blipFill>
            <a:blip r:embed="rId3" cstate="print"/>
            <a:stretch>
              <a:fillRect/>
            </a:stretch>
          </p:blipFill>
          <p:spPr>
            <a:xfrm>
              <a:off x="6029992" y="2468062"/>
              <a:ext cx="5816019" cy="2756079"/>
            </a:xfrm>
            <a:prstGeom prst="rect">
              <a:avLst/>
            </a:prstGeom>
          </p:spPr>
        </p:pic>
        <p:sp>
          <p:nvSpPr>
            <p:cNvPr id="7" name="Right Arrow 6">
              <a:extLst>
                <a:ext uri="{FF2B5EF4-FFF2-40B4-BE49-F238E27FC236}">
                  <a16:creationId xmlns:a16="http://schemas.microsoft.com/office/drawing/2014/main" id="{DC2DB70F-7515-F676-338A-D1996C2307CD}"/>
                </a:ext>
              </a:extLst>
            </p:cNvPr>
            <p:cNvSpPr/>
            <p:nvPr/>
          </p:nvSpPr>
          <p:spPr bwMode="auto">
            <a:xfrm>
              <a:off x="5862691" y="3762390"/>
              <a:ext cx="990600" cy="685800"/>
            </a:xfrm>
            <a:prstGeom prst="rightArrow">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grpSp>
      <p:sp>
        <p:nvSpPr>
          <p:cNvPr id="10" name="Text Placeholder 3">
            <a:extLst>
              <a:ext uri="{FF2B5EF4-FFF2-40B4-BE49-F238E27FC236}">
                <a16:creationId xmlns:a16="http://schemas.microsoft.com/office/drawing/2014/main" id="{32974B04-0CEE-B228-B4C5-1D318C5D7D0D}"/>
              </a:ext>
            </a:extLst>
          </p:cNvPr>
          <p:cNvSpPr txBox="1">
            <a:spLocks/>
          </p:cNvSpPr>
          <p:nvPr/>
        </p:nvSpPr>
        <p:spPr>
          <a:xfrm>
            <a:off x="484504" y="5411402"/>
            <a:ext cx="11353270" cy="497417"/>
          </a:xfrm>
          <a:prstGeom prst="rect">
            <a:avLst/>
          </a:prstGeom>
        </p:spPr>
        <p:txBody>
          <a:bodyPr vert="horz" lIns="91440" tIns="91440" rIns="91440" bIns="45720" rtlCol="0">
            <a:noAutofit/>
          </a:bodyPr>
          <a:lstStyle>
            <a:lvl1pPr marL="0" indent="0"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None/>
              <a:tabLst>
                <a:tab pos="187847" algn="l"/>
              </a:tabLst>
              <a:defRPr sz="2333" kern="1200">
                <a:solidFill>
                  <a:schemeClr val="tx1"/>
                </a:solidFill>
                <a:latin typeface="+mn-lt"/>
                <a:ea typeface="Noto Sans" panose="020B0502040504020204" pitchFamily="34" charset="0"/>
                <a:cs typeface="Arial" panose="020B0604020202020204" pitchFamily="34" charset="0"/>
              </a:defRPr>
            </a:lvl1pPr>
            <a:lvl2pPr marL="522532" indent="-239439"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2pPr>
            <a:lvl3pPr marL="761970" indent="-187847"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3pPr>
            <a:lvl4pPr marL="1045062" indent="-231502"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4pPr>
            <a:lvl5pPr marL="1284501" indent="-189170"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5pPr>
            <a:lvl6pPr marL="3352666"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42"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17"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93"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sz="1600"/>
              <a:t>LabVIEW does have tools, such as the parallel for loop, to provide explicit control over concurrency and the number of threads, but this is not required or necessary for most LabVIEW programs.</a:t>
            </a:r>
          </a:p>
        </p:txBody>
      </p:sp>
    </p:spTree>
    <p:extLst>
      <p:ext uri="{BB962C8B-B14F-4D97-AF65-F5344CB8AC3E}">
        <p14:creationId xmlns:p14="http://schemas.microsoft.com/office/powerpoint/2010/main" val="231908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5DADF1-D3B0-E713-6A73-35518B34EBD7}"/>
              </a:ext>
            </a:extLst>
          </p:cNvPr>
          <p:cNvSpPr/>
          <p:nvPr/>
        </p:nvSpPr>
        <p:spPr bwMode="auto">
          <a:xfrm>
            <a:off x="419363" y="1809209"/>
            <a:ext cx="11353272" cy="400784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0AB82314-8BDF-AB38-FA3C-C34DFB4AB4FB}"/>
              </a:ext>
            </a:extLst>
          </p:cNvPr>
          <p:cNvSpPr>
            <a:spLocks noGrp="1"/>
          </p:cNvSpPr>
          <p:nvPr>
            <p:ph type="title"/>
          </p:nvPr>
        </p:nvSpPr>
        <p:spPr/>
        <p:txBody>
          <a:bodyPr/>
          <a:lstStyle/>
          <a:p>
            <a:r>
              <a:rPr lang="en-US"/>
              <a:t>Example of Automatic Concurrency</a:t>
            </a:r>
          </a:p>
        </p:txBody>
      </p:sp>
      <p:sp>
        <p:nvSpPr>
          <p:cNvPr id="3" name="Content Placeholder 2">
            <a:extLst>
              <a:ext uri="{FF2B5EF4-FFF2-40B4-BE49-F238E27FC236}">
                <a16:creationId xmlns:a16="http://schemas.microsoft.com/office/drawing/2014/main" id="{D34F3CBF-F1C0-2723-A7E9-6B9C7FBB5A93}"/>
              </a:ext>
            </a:extLst>
          </p:cNvPr>
          <p:cNvSpPr>
            <a:spLocks noGrp="1"/>
          </p:cNvSpPr>
          <p:nvPr>
            <p:ph idx="1"/>
          </p:nvPr>
        </p:nvSpPr>
        <p:spPr/>
        <p:txBody>
          <a:bodyPr/>
          <a:lstStyle/>
          <a:p>
            <a:endParaRPr lang="en-US"/>
          </a:p>
        </p:txBody>
      </p:sp>
      <p:pic>
        <p:nvPicPr>
          <p:cNvPr id="5" name="Picture 2">
            <a:extLst>
              <a:ext uri="{FF2B5EF4-FFF2-40B4-BE49-F238E27FC236}">
                <a16:creationId xmlns:a16="http://schemas.microsoft.com/office/drawing/2014/main" id="{15A96886-3215-A624-B564-8318F623E6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800"/>
          <a:stretch/>
        </p:blipFill>
        <p:spPr bwMode="auto">
          <a:xfrm>
            <a:off x="6144520" y="1809209"/>
            <a:ext cx="5628115" cy="40078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36BDE99-F97D-B1F8-C6F9-A56CAB490F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2072"/>
          <a:stretch/>
        </p:blipFill>
        <p:spPr bwMode="auto">
          <a:xfrm>
            <a:off x="419366" y="1809209"/>
            <a:ext cx="5628115" cy="375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34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2667"/>
              <a:t>Debugging Requires Interacting with Engineering Data</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a:lstStyle/>
          <a:p>
            <a:r>
              <a:rPr lang="en-US" sz="1667"/>
              <a:t>Every single function in LabVIEW has a user interface. The ability to quickly and readily see a data value at any point throughout the execution of your code enables rapid debugging, development and iteration on software</a:t>
            </a:r>
          </a:p>
        </p:txBody>
      </p:sp>
      <p:sp>
        <p:nvSpPr>
          <p:cNvPr id="5" name="Rectangle 4">
            <a:extLst>
              <a:ext uri="{FF2B5EF4-FFF2-40B4-BE49-F238E27FC236}">
                <a16:creationId xmlns:a16="http://schemas.microsoft.com/office/drawing/2014/main" id="{330FB2DF-C079-52D2-438D-3169069E89E9}"/>
              </a:ext>
            </a:extLst>
          </p:cNvPr>
          <p:cNvSpPr/>
          <p:nvPr/>
        </p:nvSpPr>
        <p:spPr bwMode="auto">
          <a:xfrm>
            <a:off x="1929192" y="2600476"/>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1</a:t>
            </a:r>
          </a:p>
        </p:txBody>
      </p:sp>
      <p:sp>
        <p:nvSpPr>
          <p:cNvPr id="6" name="Rectangle 5">
            <a:extLst>
              <a:ext uri="{FF2B5EF4-FFF2-40B4-BE49-F238E27FC236}">
                <a16:creationId xmlns:a16="http://schemas.microsoft.com/office/drawing/2014/main" id="{9050E792-D0FA-1358-CFFB-9162836A4BF3}"/>
              </a:ext>
            </a:extLst>
          </p:cNvPr>
          <p:cNvSpPr/>
          <p:nvPr/>
        </p:nvSpPr>
        <p:spPr bwMode="auto">
          <a:xfrm>
            <a:off x="7668383" y="2600476"/>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2</a:t>
            </a:r>
          </a:p>
        </p:txBody>
      </p:sp>
      <p:sp>
        <p:nvSpPr>
          <p:cNvPr id="7" name="Content Placeholder 2">
            <a:extLst>
              <a:ext uri="{FF2B5EF4-FFF2-40B4-BE49-F238E27FC236}">
                <a16:creationId xmlns:a16="http://schemas.microsoft.com/office/drawing/2014/main" id="{9A04925B-D1D4-42EF-0597-BF0250FDB039}"/>
              </a:ext>
            </a:extLst>
          </p:cNvPr>
          <p:cNvSpPr txBox="1">
            <a:spLocks/>
          </p:cNvSpPr>
          <p:nvPr/>
        </p:nvSpPr>
        <p:spPr>
          <a:xfrm>
            <a:off x="1872778" y="5185342"/>
            <a:ext cx="3299922" cy="1379818"/>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This example shows the execution of a function that is talking directly to hardware via the DAQmx API. The front panels of functions can be viewed during development and optionally deployed to the final test station.</a:t>
            </a:r>
          </a:p>
        </p:txBody>
      </p:sp>
      <p:sp>
        <p:nvSpPr>
          <p:cNvPr id="3" name="Content Placeholder 2">
            <a:extLst>
              <a:ext uri="{FF2B5EF4-FFF2-40B4-BE49-F238E27FC236}">
                <a16:creationId xmlns:a16="http://schemas.microsoft.com/office/drawing/2014/main" id="{77808177-91A0-895E-0A09-5BEFADAD7E6B}"/>
              </a:ext>
            </a:extLst>
          </p:cNvPr>
          <p:cNvSpPr txBox="1">
            <a:spLocks/>
          </p:cNvSpPr>
          <p:nvPr/>
        </p:nvSpPr>
        <p:spPr>
          <a:xfrm>
            <a:off x="7611969" y="5092096"/>
            <a:ext cx="3299922" cy="1379818"/>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This example shows…</a:t>
            </a:r>
          </a:p>
        </p:txBody>
      </p:sp>
    </p:spTree>
    <p:extLst>
      <p:ext uri="{BB962C8B-B14F-4D97-AF65-F5344CB8AC3E}">
        <p14:creationId xmlns:p14="http://schemas.microsoft.com/office/powerpoint/2010/main" val="365537932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Approachability Must be Balanced with Scalability </a:t>
            </a:r>
          </a:p>
        </p:txBody>
      </p:sp>
      <p:sp>
        <p:nvSpPr>
          <p:cNvPr id="7" name="Rounded Rectangle 6">
            <a:extLst>
              <a:ext uri="{FF2B5EF4-FFF2-40B4-BE49-F238E27FC236}">
                <a16:creationId xmlns:a16="http://schemas.microsoft.com/office/drawing/2014/main" id="{468F6B41-25B3-0ED6-AB2F-5AA7E50EB379}"/>
              </a:ext>
            </a:extLst>
          </p:cNvPr>
          <p:cNvSpPr/>
          <p:nvPr/>
        </p:nvSpPr>
        <p:spPr bwMode="auto">
          <a:xfrm>
            <a:off x="1118810" y="2546048"/>
            <a:ext cx="9555238" cy="3072190"/>
          </a:xfrm>
          <a:prstGeom prst="roundRect">
            <a:avLst>
              <a:gd name="adj" fmla="val 7229"/>
            </a:avLst>
          </a:prstGeom>
          <a:solidFill>
            <a:schemeClr val="accent1"/>
          </a:solidFill>
          <a:ln w="9525">
            <a:noFill/>
            <a:round/>
            <a:headEnd/>
            <a:tailEnd/>
          </a:ln>
          <a:effectLst/>
        </p:spPr>
        <p:txBody>
          <a:bodyPr wrap="square" rtlCol="0" anchor="ctr"/>
          <a:lstStyle/>
          <a:p>
            <a:pPr defTabSz="1219151"/>
            <a:endParaRPr lang="en-US" sz="1167" b="1">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Performance</a:t>
            </a:r>
            <a:r>
              <a:rPr lang="en-US" sz="1167">
                <a:solidFill>
                  <a:srgbClr val="FFFFFF"/>
                </a:solidFill>
                <a:latin typeface="Arial" panose="020B0604020202020204" pitchFamily="34" charset="0"/>
              </a:rPr>
              <a:t>: Python's interpreter inherently has slower execution times compared to compiled languages. This can be a significant drawback in systems where performance and low latency are critical. </a:t>
            </a:r>
          </a:p>
          <a:p>
            <a:pPr defTabSz="1219151"/>
            <a:endParaRPr lang="en-US" sz="1167">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Memory Usage</a:t>
            </a:r>
            <a:r>
              <a:rPr lang="en-US" sz="1167">
                <a:solidFill>
                  <a:srgbClr val="FFFFFF"/>
                </a:solidFill>
                <a:latin typeface="Arial" panose="020B0604020202020204" pitchFamily="34" charset="0"/>
              </a:rPr>
              <a:t>: Python's memory consumption can be high because of the overhead of its high-level data structures. For applications where memory efficiency is crucial, such as mobile app development or in embedded devices with limited resources, Python is often not the optimal choice.</a:t>
            </a:r>
          </a:p>
          <a:p>
            <a:pPr defTabSz="1219151"/>
            <a:endParaRPr lang="en-US" sz="1167">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Concurrency</a:t>
            </a:r>
            <a:r>
              <a:rPr lang="en-US" sz="1167">
                <a:solidFill>
                  <a:srgbClr val="FFFFFF"/>
                </a:solidFill>
                <a:latin typeface="Arial" panose="020B0604020202020204" pitchFamily="34" charset="0"/>
              </a:rPr>
              <a:t>: Due to the Global Interpreter Lock (GIL) in </a:t>
            </a:r>
            <a:r>
              <a:rPr lang="en-US" sz="1167" err="1">
                <a:solidFill>
                  <a:srgbClr val="FFFFFF"/>
                </a:solidFill>
                <a:latin typeface="Arial" panose="020B0604020202020204" pitchFamily="34" charset="0"/>
              </a:rPr>
              <a:t>CPython</a:t>
            </a:r>
            <a:r>
              <a:rPr lang="en-US" sz="1167">
                <a:solidFill>
                  <a:srgbClr val="FFFFFF"/>
                </a:solidFill>
                <a:latin typeface="Arial" panose="020B0604020202020204" pitchFamily="34" charset="0"/>
              </a:rPr>
              <a:t>, Python's native thread-based parallelism is not truly concurrent, which can be a limiting factor in CPU-bound applications needing to fully utilize multicore processors. </a:t>
            </a:r>
          </a:p>
          <a:p>
            <a:pPr defTabSz="1219151"/>
            <a:endParaRPr lang="en-US" sz="1167">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Type Safety</a:t>
            </a:r>
            <a:r>
              <a:rPr lang="en-US" sz="1167">
                <a:solidFill>
                  <a:srgbClr val="FFFFFF"/>
                </a:solidFill>
                <a:latin typeface="Arial" panose="020B0604020202020204" pitchFamily="34" charset="0"/>
              </a:rPr>
              <a:t>: Python is dynamically typed, which means type errors are only caught at runtime. This can lead to bugs that are hard to detect in large codebases or critical applications. Languages like LabVIEW that are strictly typed ensure that these issues are found at compile time.</a:t>
            </a:r>
          </a:p>
        </p:txBody>
      </p:sp>
      <p:sp>
        <p:nvSpPr>
          <p:cNvPr id="9" name="Text Placeholder 8">
            <a:extLst>
              <a:ext uri="{FF2B5EF4-FFF2-40B4-BE49-F238E27FC236}">
                <a16:creationId xmlns:a16="http://schemas.microsoft.com/office/drawing/2014/main" id="{1895F7C4-52F8-048D-B32E-0BD477AD7DBA}"/>
              </a:ext>
            </a:extLst>
          </p:cNvPr>
          <p:cNvSpPr>
            <a:spLocks noGrp="1"/>
          </p:cNvSpPr>
          <p:nvPr>
            <p:ph type="body" sz="quarter" idx="10"/>
          </p:nvPr>
        </p:nvSpPr>
        <p:spPr/>
        <p:txBody>
          <a:bodyPr/>
          <a:lstStyle/>
          <a:p>
            <a:r>
              <a:rPr lang="en-US" sz="1167">
                <a:latin typeface="Arial" panose="020B0604020202020204" pitchFamily="34" charset="0"/>
              </a:rPr>
              <a:t>The ease-of-use encourages people with minimal software training to use both LabVIEW and Python. However, unlike LabVIEW, developing a large-scale Python system requires understanding how to explicitly manage threads, manage memory, develop </a:t>
            </a:r>
            <a:r>
              <a:rPr lang="en-US" sz="1167" err="1">
                <a:latin typeface="Arial" panose="020B0604020202020204" pitchFamily="34" charset="0"/>
              </a:rPr>
              <a:t>Uis</a:t>
            </a:r>
            <a:r>
              <a:rPr lang="en-US" sz="1167">
                <a:latin typeface="Arial" panose="020B0604020202020204" pitchFamily="34" charset="0"/>
              </a:rPr>
              <a:t>, etc.., whereas LabVIEW abstracts these complexities.</a:t>
            </a:r>
          </a:p>
          <a:p>
            <a:endParaRPr lang="en-US" sz="1167"/>
          </a:p>
        </p:txBody>
      </p:sp>
      <p:sp>
        <p:nvSpPr>
          <p:cNvPr id="10" name="TextBox 9">
            <a:extLst>
              <a:ext uri="{FF2B5EF4-FFF2-40B4-BE49-F238E27FC236}">
                <a16:creationId xmlns:a16="http://schemas.microsoft.com/office/drawing/2014/main" id="{086EB004-B126-F327-3FDD-7B15A1B0345E}"/>
              </a:ext>
            </a:extLst>
          </p:cNvPr>
          <p:cNvSpPr txBox="1"/>
          <p:nvPr/>
        </p:nvSpPr>
        <p:spPr>
          <a:xfrm>
            <a:off x="3955143" y="2546048"/>
            <a:ext cx="3663182" cy="400110"/>
          </a:xfrm>
          <a:prstGeom prst="rect">
            <a:avLst/>
          </a:prstGeom>
          <a:noFill/>
        </p:spPr>
        <p:txBody>
          <a:bodyPr wrap="none" rtlCol="0">
            <a:spAutoFit/>
          </a:bodyPr>
          <a:lstStyle/>
          <a:p>
            <a:pPr defTabSz="1219151"/>
            <a:r>
              <a:rPr lang="en-US" sz="2000">
                <a:solidFill>
                  <a:srgbClr val="FFFFFF"/>
                </a:solidFill>
                <a:latin typeface="Arial"/>
              </a:rPr>
              <a:t>Scalability Concerns of Python</a:t>
            </a:r>
          </a:p>
        </p:txBody>
      </p:sp>
    </p:spTree>
    <p:extLst>
      <p:ext uri="{BB962C8B-B14F-4D97-AF65-F5344CB8AC3E}">
        <p14:creationId xmlns:p14="http://schemas.microsoft.com/office/powerpoint/2010/main" val="44753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User Experiences Need to be Designed for Engineers</a:t>
            </a:r>
          </a:p>
        </p:txBody>
      </p:sp>
      <p:sp>
        <p:nvSpPr>
          <p:cNvPr id="3" name="Content Placeholder 2">
            <a:extLst>
              <a:ext uri="{FF2B5EF4-FFF2-40B4-BE49-F238E27FC236}">
                <a16:creationId xmlns:a16="http://schemas.microsoft.com/office/drawing/2014/main" id="{29487C1C-4BC5-026F-C168-8113DDC6A34B}"/>
              </a:ext>
            </a:extLst>
          </p:cNvPr>
          <p:cNvSpPr>
            <a:spLocks noGrp="1"/>
          </p:cNvSpPr>
          <p:nvPr>
            <p:ph idx="1"/>
          </p:nvPr>
        </p:nvSpPr>
        <p:spPr>
          <a:xfrm>
            <a:off x="419364" y="2497667"/>
            <a:ext cx="11353272" cy="3224342"/>
          </a:xfrm>
        </p:spPr>
        <p:txBody>
          <a:bodyPr/>
          <a:lstStyle/>
          <a:p>
            <a:r>
              <a:rPr lang="en-US"/>
              <a:t>.</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a:lstStyle/>
          <a:p>
            <a:r>
              <a:rPr lang="en-US" sz="1667"/>
              <a:t>LabVIEW comes with an extensive library of controls and indicators that have been designed to serve the needs of the engineering and scientific community. It is otherwise very difficult and time consuming to develop or integrate these types of displays that can handle the volume and range of data-types that are common to test and measurement systems</a:t>
            </a:r>
          </a:p>
        </p:txBody>
      </p:sp>
      <p:sp>
        <p:nvSpPr>
          <p:cNvPr id="5" name="Rectangle 4">
            <a:extLst>
              <a:ext uri="{FF2B5EF4-FFF2-40B4-BE49-F238E27FC236}">
                <a16:creationId xmlns:a16="http://schemas.microsoft.com/office/drawing/2014/main" id="{10A6EFE4-1407-E537-59C3-FC1FB2102E0F}"/>
              </a:ext>
            </a:extLst>
          </p:cNvPr>
          <p:cNvSpPr/>
          <p:nvPr/>
        </p:nvSpPr>
        <p:spPr bwMode="auto">
          <a:xfrm>
            <a:off x="419364" y="3144762"/>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UI Example</a:t>
            </a:r>
          </a:p>
        </p:txBody>
      </p:sp>
      <p:sp>
        <p:nvSpPr>
          <p:cNvPr id="6" name="Rectangle 5">
            <a:extLst>
              <a:ext uri="{FF2B5EF4-FFF2-40B4-BE49-F238E27FC236}">
                <a16:creationId xmlns:a16="http://schemas.microsoft.com/office/drawing/2014/main" id="{1794645A-6E34-A1D0-418F-8D6EA0077B74}"/>
              </a:ext>
            </a:extLst>
          </p:cNvPr>
          <p:cNvSpPr/>
          <p:nvPr/>
        </p:nvSpPr>
        <p:spPr bwMode="auto">
          <a:xfrm>
            <a:off x="4561983" y="3144762"/>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UI Example</a:t>
            </a:r>
          </a:p>
        </p:txBody>
      </p:sp>
      <p:sp>
        <p:nvSpPr>
          <p:cNvPr id="7" name="Rectangle 6">
            <a:extLst>
              <a:ext uri="{FF2B5EF4-FFF2-40B4-BE49-F238E27FC236}">
                <a16:creationId xmlns:a16="http://schemas.microsoft.com/office/drawing/2014/main" id="{7080E749-7377-85B7-E9A6-131B8114AA5F}"/>
              </a:ext>
            </a:extLst>
          </p:cNvPr>
          <p:cNvSpPr/>
          <p:nvPr/>
        </p:nvSpPr>
        <p:spPr bwMode="auto">
          <a:xfrm>
            <a:off x="8474793" y="3144762"/>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UI Example</a:t>
            </a:r>
          </a:p>
        </p:txBody>
      </p:sp>
    </p:spTree>
    <p:extLst>
      <p:ext uri="{BB962C8B-B14F-4D97-AF65-F5344CB8AC3E}">
        <p14:creationId xmlns:p14="http://schemas.microsoft.com/office/powerpoint/2010/main" val="123460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User Experiences Need to be Designed for Engineers</a:t>
            </a:r>
          </a:p>
        </p:txBody>
      </p:sp>
      <p:sp>
        <p:nvSpPr>
          <p:cNvPr id="3" name="Content Placeholder 2">
            <a:extLst>
              <a:ext uri="{FF2B5EF4-FFF2-40B4-BE49-F238E27FC236}">
                <a16:creationId xmlns:a16="http://schemas.microsoft.com/office/drawing/2014/main" id="{29487C1C-4BC5-026F-C168-8113DDC6A34B}"/>
              </a:ext>
            </a:extLst>
          </p:cNvPr>
          <p:cNvSpPr>
            <a:spLocks noGrp="1"/>
          </p:cNvSpPr>
          <p:nvPr>
            <p:ph idx="1"/>
          </p:nvPr>
        </p:nvSpPr>
        <p:spPr>
          <a:xfrm>
            <a:off x="419364" y="2497667"/>
            <a:ext cx="11353272" cy="3224342"/>
          </a:xfrm>
        </p:spPr>
        <p:txBody>
          <a:bodyPr/>
          <a:lstStyle/>
          <a:p>
            <a:r>
              <a:rPr lang="en-US"/>
              <a:t>.</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a:lstStyle/>
          <a:p>
            <a:endParaRPr lang="en-US" sz="1667"/>
          </a:p>
        </p:txBody>
      </p:sp>
      <p:sp>
        <p:nvSpPr>
          <p:cNvPr id="5" name="Rectangle 4">
            <a:extLst>
              <a:ext uri="{FF2B5EF4-FFF2-40B4-BE49-F238E27FC236}">
                <a16:creationId xmlns:a16="http://schemas.microsoft.com/office/drawing/2014/main" id="{10A6EFE4-1407-E537-59C3-FC1FB2102E0F}"/>
              </a:ext>
            </a:extLst>
          </p:cNvPr>
          <p:cNvSpPr/>
          <p:nvPr/>
        </p:nvSpPr>
        <p:spPr bwMode="auto">
          <a:xfrm>
            <a:off x="419364" y="1633859"/>
            <a:ext cx="11403731" cy="4002523"/>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Additional UI Examples</a:t>
            </a:r>
          </a:p>
        </p:txBody>
      </p:sp>
    </p:spTree>
    <p:extLst>
      <p:ext uri="{BB962C8B-B14F-4D97-AF65-F5344CB8AC3E}">
        <p14:creationId xmlns:p14="http://schemas.microsoft.com/office/powerpoint/2010/main" val="279412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Development Productivity Benefits from an Active Community</a:t>
            </a:r>
          </a:p>
        </p:txBody>
      </p:sp>
      <p:sp>
        <p:nvSpPr>
          <p:cNvPr id="3" name="Content Placeholder 2">
            <a:extLst>
              <a:ext uri="{FF2B5EF4-FFF2-40B4-BE49-F238E27FC236}">
                <a16:creationId xmlns:a16="http://schemas.microsoft.com/office/drawing/2014/main" id="{29487C1C-4BC5-026F-C168-8113DDC6A34B}"/>
              </a:ext>
            </a:extLst>
          </p:cNvPr>
          <p:cNvSpPr>
            <a:spLocks noGrp="1"/>
          </p:cNvSpPr>
          <p:nvPr>
            <p:ph idx="1"/>
          </p:nvPr>
        </p:nvSpPr>
        <p:spPr>
          <a:xfrm>
            <a:off x="419364" y="2249714"/>
            <a:ext cx="11353272" cy="3224342"/>
          </a:xfrm>
        </p:spPr>
        <p:txBody>
          <a:bodyPr/>
          <a:lstStyle/>
          <a:p>
            <a:r>
              <a:rPr lang="en-US"/>
              <a:t>LabVIEW is the industry-standard software for test professionals and is used by every high-technology industry. </a:t>
            </a:r>
          </a:p>
          <a:p>
            <a:r>
              <a:rPr lang="en-US"/>
              <a:t>All leading instrumentation vendors provide driver support for LabVIEW</a:t>
            </a:r>
          </a:p>
          <a:p>
            <a:r>
              <a:rPr lang="en-US"/>
              <a:t>LabVIEW’s ecosystem of developers, systems integrators, consultants, and IP are all built for the specific needs of the test and measurement industry</a:t>
            </a:r>
          </a:p>
          <a:p>
            <a:r>
              <a:rPr lang="en-US"/>
              <a:t>NI and third-parties provide training on LabVIEW that is specific to test and measurement applications</a:t>
            </a:r>
          </a:p>
          <a:p>
            <a:pPr marL="0" indent="0">
              <a:buNone/>
            </a:pPr>
            <a:endParaRPr lang="en-US"/>
          </a:p>
          <a:p>
            <a:endParaRPr lang="en-US"/>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a:xfrm>
            <a:off x="419365" y="1494968"/>
            <a:ext cx="11353270" cy="497417"/>
          </a:xfrm>
        </p:spPr>
        <p:txBody>
          <a:bodyPr/>
          <a:lstStyle/>
          <a:p>
            <a:r>
              <a:rPr lang="en-US" sz="1667"/>
              <a:t>Anyone can put ‘Python’ on their resume, but how can you find an expert with the programming skills that also understand the application domain?</a:t>
            </a:r>
          </a:p>
        </p:txBody>
      </p:sp>
      <p:sp>
        <p:nvSpPr>
          <p:cNvPr id="5" name="Rectangle 4">
            <a:extLst>
              <a:ext uri="{FF2B5EF4-FFF2-40B4-BE49-F238E27FC236}">
                <a16:creationId xmlns:a16="http://schemas.microsoft.com/office/drawing/2014/main" id="{80B2D059-0D73-B811-27DC-1F18AFECFCCA}"/>
              </a:ext>
            </a:extLst>
          </p:cNvPr>
          <p:cNvSpPr/>
          <p:nvPr/>
        </p:nvSpPr>
        <p:spPr bwMode="auto">
          <a:xfrm>
            <a:off x="574524"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Number of LabVIEW Consultants</a:t>
            </a:r>
          </a:p>
        </p:txBody>
      </p:sp>
      <p:sp>
        <p:nvSpPr>
          <p:cNvPr id="6" name="Rectangle 5">
            <a:extLst>
              <a:ext uri="{FF2B5EF4-FFF2-40B4-BE49-F238E27FC236}">
                <a16:creationId xmlns:a16="http://schemas.microsoft.com/office/drawing/2014/main" id="{3571A5D9-E0E3-7C72-E47F-9FC5575606B4}"/>
              </a:ext>
            </a:extLst>
          </p:cNvPr>
          <p:cNvSpPr/>
          <p:nvPr/>
        </p:nvSpPr>
        <p:spPr bwMode="auto">
          <a:xfrm>
            <a:off x="3265715"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Number of Certified LabVIEW</a:t>
            </a:r>
          </a:p>
        </p:txBody>
      </p:sp>
      <p:sp>
        <p:nvSpPr>
          <p:cNvPr id="7" name="Rectangle 6">
            <a:extLst>
              <a:ext uri="{FF2B5EF4-FFF2-40B4-BE49-F238E27FC236}">
                <a16:creationId xmlns:a16="http://schemas.microsoft.com/office/drawing/2014/main" id="{0C77FA3C-E394-F370-D0AD-1EB547716DF7}"/>
              </a:ext>
            </a:extLst>
          </p:cNvPr>
          <p:cNvSpPr/>
          <p:nvPr/>
        </p:nvSpPr>
        <p:spPr bwMode="auto">
          <a:xfrm>
            <a:off x="5956905"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Size of the VIPM.IO Community</a:t>
            </a:r>
          </a:p>
        </p:txBody>
      </p:sp>
      <p:sp>
        <p:nvSpPr>
          <p:cNvPr id="8" name="Rectangle 7">
            <a:extLst>
              <a:ext uri="{FF2B5EF4-FFF2-40B4-BE49-F238E27FC236}">
                <a16:creationId xmlns:a16="http://schemas.microsoft.com/office/drawing/2014/main" id="{F4461D64-729A-3CA5-0534-9BD32267BD83}"/>
              </a:ext>
            </a:extLst>
          </p:cNvPr>
          <p:cNvSpPr/>
          <p:nvPr/>
        </p:nvSpPr>
        <p:spPr bwMode="auto">
          <a:xfrm>
            <a:off x="8654145"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Size of the VIPM.IO Community</a:t>
            </a:r>
          </a:p>
        </p:txBody>
      </p:sp>
    </p:spTree>
    <p:extLst>
      <p:ext uri="{BB962C8B-B14F-4D97-AF65-F5344CB8AC3E}">
        <p14:creationId xmlns:p14="http://schemas.microsoft.com/office/powerpoint/2010/main" val="219709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5DE06B-239F-568D-57F1-E59231B42E61}"/>
              </a:ext>
            </a:extLst>
          </p:cNvPr>
          <p:cNvSpPr/>
          <p:nvPr/>
        </p:nvSpPr>
        <p:spPr bwMode="auto">
          <a:xfrm>
            <a:off x="0" y="0"/>
            <a:ext cx="12192000" cy="6858000"/>
          </a:xfrm>
          <a:prstGeom prst="rect">
            <a:avLst/>
          </a:prstGeom>
          <a:solidFill>
            <a:srgbClr val="FF0000"/>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5" name="Title 4">
            <a:extLst>
              <a:ext uri="{FF2B5EF4-FFF2-40B4-BE49-F238E27FC236}">
                <a16:creationId xmlns:a16="http://schemas.microsoft.com/office/drawing/2014/main" id="{C5FF480D-9FE1-8CB6-F381-93026A532812}"/>
              </a:ext>
            </a:extLst>
          </p:cNvPr>
          <p:cNvSpPr>
            <a:spLocks noGrp="1"/>
          </p:cNvSpPr>
          <p:nvPr>
            <p:ph type="title"/>
          </p:nvPr>
        </p:nvSpPr>
        <p:spPr/>
        <p:txBody>
          <a:bodyPr/>
          <a:lstStyle/>
          <a:p>
            <a:r>
              <a:rPr lang="en-US">
                <a:solidFill>
                  <a:schemeClr val="bg1"/>
                </a:solidFill>
              </a:rPr>
              <a:t>DISCLAIMER</a:t>
            </a:r>
          </a:p>
        </p:txBody>
      </p:sp>
      <p:sp>
        <p:nvSpPr>
          <p:cNvPr id="7" name="Text Placeholder 6">
            <a:extLst>
              <a:ext uri="{FF2B5EF4-FFF2-40B4-BE49-F238E27FC236}">
                <a16:creationId xmlns:a16="http://schemas.microsoft.com/office/drawing/2014/main" id="{3459B4D5-0020-94EE-7D22-CFAA3AE34660}"/>
              </a:ext>
            </a:extLst>
          </p:cNvPr>
          <p:cNvSpPr>
            <a:spLocks noGrp="1"/>
          </p:cNvSpPr>
          <p:nvPr>
            <p:ph type="body" sz="quarter" idx="10"/>
          </p:nvPr>
        </p:nvSpPr>
        <p:spPr/>
        <p:txBody>
          <a:bodyPr/>
          <a:lstStyle/>
          <a:p>
            <a:r>
              <a:rPr lang="en-US" dirty="0">
                <a:solidFill>
                  <a:schemeClr val="bg1"/>
                </a:solidFill>
              </a:rPr>
              <a:t>This is a draft. It is still being socialized among technical experts.</a:t>
            </a:r>
          </a:p>
          <a:p>
            <a:endParaRPr lang="en-US" dirty="0">
              <a:solidFill>
                <a:schemeClr val="bg1"/>
              </a:solidFill>
            </a:endParaRPr>
          </a:p>
        </p:txBody>
      </p:sp>
    </p:spTree>
    <p:extLst>
      <p:ext uri="{BB962C8B-B14F-4D97-AF65-F5344CB8AC3E}">
        <p14:creationId xmlns:p14="http://schemas.microsoft.com/office/powerpoint/2010/main" val="91236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71EA-6F7A-129B-3697-42C78FC8FB24}"/>
              </a:ext>
            </a:extLst>
          </p:cNvPr>
          <p:cNvSpPr>
            <a:spLocks noGrp="1"/>
          </p:cNvSpPr>
          <p:nvPr>
            <p:ph type="title"/>
          </p:nvPr>
        </p:nvSpPr>
        <p:spPr/>
        <p:txBody>
          <a:bodyPr/>
          <a:lstStyle/>
          <a:p>
            <a:r>
              <a:rPr lang="en-US"/>
              <a:t>Goal and Agenda</a:t>
            </a:r>
          </a:p>
        </p:txBody>
      </p:sp>
      <p:sp>
        <p:nvSpPr>
          <p:cNvPr id="3" name="Content Placeholder 2">
            <a:extLst>
              <a:ext uri="{FF2B5EF4-FFF2-40B4-BE49-F238E27FC236}">
                <a16:creationId xmlns:a16="http://schemas.microsoft.com/office/drawing/2014/main" id="{0D041F8F-79C4-7931-EE6E-8C59B9FE8A58}"/>
              </a:ext>
            </a:extLst>
          </p:cNvPr>
          <p:cNvSpPr>
            <a:spLocks noGrp="1"/>
          </p:cNvSpPr>
          <p:nvPr>
            <p:ph idx="1"/>
          </p:nvPr>
        </p:nvSpPr>
        <p:spPr>
          <a:xfrm>
            <a:off x="419364" y="2643539"/>
            <a:ext cx="11353272" cy="3078470"/>
          </a:xfrm>
        </p:spPr>
        <p:txBody>
          <a:bodyPr/>
          <a:lstStyle/>
          <a:p>
            <a:r>
              <a:rPr lang="en-US"/>
              <a:t>Overview of Python and LabVIEW</a:t>
            </a:r>
          </a:p>
          <a:p>
            <a:r>
              <a:rPr lang="en-US"/>
              <a:t>Key considerations related to the design of scalable test software</a:t>
            </a:r>
          </a:p>
          <a:p>
            <a:pPr lvl="1"/>
            <a:r>
              <a:rPr lang="en-US"/>
              <a:t>Parallelism</a:t>
            </a:r>
          </a:p>
          <a:p>
            <a:pPr lvl="1"/>
            <a:r>
              <a:rPr lang="en-US"/>
              <a:t>Performance</a:t>
            </a:r>
          </a:p>
          <a:p>
            <a:pPr lvl="1"/>
            <a:r>
              <a:rPr lang="en-US"/>
              <a:t>Debugging </a:t>
            </a:r>
          </a:p>
          <a:p>
            <a:pPr lvl="1"/>
            <a:r>
              <a:rPr lang="en-US"/>
              <a:t>Ease-of-Use vs. Scalability</a:t>
            </a:r>
          </a:p>
          <a:p>
            <a:pPr lvl="1"/>
            <a:r>
              <a:rPr lang="en-US"/>
              <a:t>User Interface Development</a:t>
            </a:r>
          </a:p>
          <a:p>
            <a:pPr lvl="1"/>
            <a:r>
              <a:rPr lang="en-US"/>
              <a:t>Ecosystem</a:t>
            </a:r>
          </a:p>
        </p:txBody>
      </p:sp>
      <p:sp>
        <p:nvSpPr>
          <p:cNvPr id="4" name="Text Placeholder 3">
            <a:extLst>
              <a:ext uri="{FF2B5EF4-FFF2-40B4-BE49-F238E27FC236}">
                <a16:creationId xmlns:a16="http://schemas.microsoft.com/office/drawing/2014/main" id="{905D89E9-8717-3EB6-D2D7-51AE07B97B57}"/>
              </a:ext>
            </a:extLst>
          </p:cNvPr>
          <p:cNvSpPr>
            <a:spLocks noGrp="1"/>
          </p:cNvSpPr>
          <p:nvPr>
            <p:ph type="body" sz="quarter" idx="10"/>
          </p:nvPr>
        </p:nvSpPr>
        <p:spPr/>
        <p:txBody>
          <a:bodyPr/>
          <a:lstStyle/>
          <a:p>
            <a:r>
              <a:rPr lang="en-US"/>
              <a:t>This presentation provides a detailed assessment of the differences between Python and LabVIEW for an audience of test professionals.</a:t>
            </a:r>
          </a:p>
        </p:txBody>
      </p:sp>
    </p:spTree>
    <p:extLst>
      <p:ext uri="{BB962C8B-B14F-4D97-AF65-F5344CB8AC3E}">
        <p14:creationId xmlns:p14="http://schemas.microsoft.com/office/powerpoint/2010/main" val="52064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F68570-2833-51AC-6994-7D2AC6A0C1FB}"/>
              </a:ext>
            </a:extLst>
          </p:cNvPr>
          <p:cNvSpPr/>
          <p:nvPr/>
        </p:nvSpPr>
        <p:spPr bwMode="auto">
          <a:xfrm>
            <a:off x="0" y="1441354"/>
            <a:ext cx="12192000" cy="4940195"/>
          </a:xfrm>
          <a:prstGeom prst="rect">
            <a:avLst/>
          </a:prstGeom>
          <a:solidFill>
            <a:schemeClr val="bg1">
              <a:lumMod val="95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41D73F4F-3A8F-C836-058C-371F58CBC547}"/>
              </a:ext>
            </a:extLst>
          </p:cNvPr>
          <p:cNvSpPr>
            <a:spLocks noGrp="1"/>
          </p:cNvSpPr>
          <p:nvPr>
            <p:ph type="title"/>
          </p:nvPr>
        </p:nvSpPr>
        <p:spPr/>
        <p:txBody>
          <a:bodyPr/>
          <a:lstStyle/>
          <a:p>
            <a:r>
              <a:rPr lang="en-US"/>
              <a:t>Executive Summary</a:t>
            </a:r>
          </a:p>
        </p:txBody>
      </p:sp>
      <p:sp>
        <p:nvSpPr>
          <p:cNvPr id="3" name="Content Placeholder 2">
            <a:extLst>
              <a:ext uri="{FF2B5EF4-FFF2-40B4-BE49-F238E27FC236}">
                <a16:creationId xmlns:a16="http://schemas.microsoft.com/office/drawing/2014/main" id="{CAB87D8C-5107-627D-3254-1073357253C6}"/>
              </a:ext>
            </a:extLst>
          </p:cNvPr>
          <p:cNvSpPr>
            <a:spLocks noGrp="1"/>
          </p:cNvSpPr>
          <p:nvPr>
            <p:ph idx="1"/>
          </p:nvPr>
        </p:nvSpPr>
        <p:spPr>
          <a:xfrm>
            <a:off x="419364" y="2018248"/>
            <a:ext cx="11353272" cy="3511256"/>
          </a:xfrm>
        </p:spPr>
        <p:txBody>
          <a:bodyPr/>
          <a:lstStyle/>
          <a:p>
            <a:pPr marL="342900" indent="-342900">
              <a:buFont typeface="+mj-lt"/>
              <a:buAutoNum type="arabicPeriod"/>
            </a:pPr>
            <a:r>
              <a:rPr lang="en-US" dirty="0"/>
              <a:t>Both are very approachable tools that were built to empower people who don’t necessarily have a strong computer science background</a:t>
            </a:r>
          </a:p>
          <a:p>
            <a:pPr marL="342900" indent="-342900">
              <a:buFont typeface="+mj-lt"/>
              <a:buAutoNum type="arabicPeriod"/>
            </a:pPr>
            <a:r>
              <a:rPr lang="en-US" dirty="0"/>
              <a:t>As the industry-leading software for test professionals, LabVIEW has drivers for all major instrumentation vendors. Many drivers are also available for Python with various levels of support and run-time compatibility.</a:t>
            </a:r>
          </a:p>
          <a:p>
            <a:pPr marL="342900" indent="-342900">
              <a:buFont typeface="+mj-lt"/>
              <a:buAutoNum type="arabicPeriod"/>
            </a:pPr>
            <a:r>
              <a:rPr lang="en-US" dirty="0"/>
              <a:t>LabVIEW is compiled, which means it generates native assemblies for the intended target, whereas Python’s interpreter abstracts the instruction set of the execution platform and steps through every line of code at run-time. This makes LabVIEW inherently more performant.</a:t>
            </a:r>
          </a:p>
          <a:p>
            <a:pPr marL="342900" indent="-342900">
              <a:buFont typeface="+mj-lt"/>
              <a:buAutoNum type="arabicPeriod"/>
            </a:pPr>
            <a:r>
              <a:rPr lang="en-US" dirty="0"/>
              <a:t>Python can be compiled, but this will limit the range of libraries that can be used, as any use of reflection (aka: scripting), which is common in Python, makes compilation impossible.</a:t>
            </a:r>
          </a:p>
          <a:p>
            <a:pPr marL="342900" indent="-342900">
              <a:buFont typeface="+mj-lt"/>
              <a:buAutoNum type="arabicPeriod"/>
            </a:pPr>
            <a:r>
              <a:rPr lang="en-US" dirty="0"/>
              <a:t>The use of dynamic data-types in Python makes it very easy for new users, but it means that invalid types will cause run-time errors instead of being found during development. LabVIEW is strictly typed and has various tools in the editor to understand data-type coercions at edit time.</a:t>
            </a:r>
          </a:p>
          <a:p>
            <a:pPr marL="342900" indent="-342900">
              <a:buFont typeface="+mj-lt"/>
              <a:buAutoNum type="arabicPeriod"/>
            </a:pPr>
            <a:r>
              <a:rPr lang="en-US" dirty="0"/>
              <a:t>Python was designed to abstract low-level programming, but optimizing for performance and concurrency requires very advanced knowledge of computer science concepts, whereas the graphical nature of LabVIEW’s dataflow language makes it possible for the compiler to automatically identify performance optimizations and to enable concurrency without changes to the representation of application logic</a:t>
            </a:r>
          </a:p>
          <a:p>
            <a:pPr marL="342900" indent="-342900">
              <a:buFont typeface="+mj-lt"/>
              <a:buAutoNum type="arabicPeriod"/>
            </a:pPr>
            <a:r>
              <a:rPr lang="en-US" dirty="0"/>
              <a:t>Python benefits from a large ecosystem of users and developers across a breadth of industries and application areas, whereas LabVIEW’s ecosystem is very focused on the test and measurement domain</a:t>
            </a:r>
          </a:p>
          <a:p>
            <a:pPr marL="342900" indent="-342900">
              <a:buFont typeface="+mj-lt"/>
              <a:buAutoNum type="arabicPeriod"/>
            </a:pPr>
            <a:r>
              <a:rPr lang="en-US" dirty="0"/>
              <a:t>Python is free and open-source, whereas LabVIEW is paid software that is developed and maintained by NI (now owned by Emerson) but provides free version for students and hobbyists</a:t>
            </a:r>
          </a:p>
        </p:txBody>
      </p:sp>
      <p:sp>
        <p:nvSpPr>
          <p:cNvPr id="4" name="Text Placeholder 3">
            <a:extLst>
              <a:ext uri="{FF2B5EF4-FFF2-40B4-BE49-F238E27FC236}">
                <a16:creationId xmlns:a16="http://schemas.microsoft.com/office/drawing/2014/main" id="{C09F5664-2026-1374-16D9-EF0C5E2F65EB}"/>
              </a:ext>
            </a:extLst>
          </p:cNvPr>
          <p:cNvSpPr>
            <a:spLocks noGrp="1"/>
          </p:cNvSpPr>
          <p:nvPr>
            <p:ph type="body" sz="quarter" idx="10"/>
          </p:nvPr>
        </p:nvSpPr>
        <p:spPr>
          <a:xfrm>
            <a:off x="419365" y="1441354"/>
            <a:ext cx="11353270" cy="497417"/>
          </a:xfrm>
        </p:spPr>
        <p:txBody>
          <a:bodyPr/>
          <a:lstStyle/>
          <a:p>
            <a:r>
              <a:rPr lang="en-US"/>
              <a:t>Key points when evaluating the use of LabVIEW or Python</a:t>
            </a:r>
          </a:p>
        </p:txBody>
      </p:sp>
    </p:spTree>
    <p:extLst>
      <p:ext uri="{BB962C8B-B14F-4D97-AF65-F5344CB8AC3E}">
        <p14:creationId xmlns:p14="http://schemas.microsoft.com/office/powerpoint/2010/main" val="375448213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772-82F0-356E-9F34-4D5E64DC26A6}"/>
              </a:ext>
            </a:extLst>
          </p:cNvPr>
          <p:cNvSpPr>
            <a:spLocks noGrp="1"/>
          </p:cNvSpPr>
          <p:nvPr>
            <p:ph type="title"/>
          </p:nvPr>
        </p:nvSpPr>
        <p:spPr/>
        <p:txBody>
          <a:bodyPr/>
          <a:lstStyle/>
          <a:p>
            <a:r>
              <a:rPr lang="en-US"/>
              <a:t>Overview of Python</a:t>
            </a:r>
          </a:p>
        </p:txBody>
      </p:sp>
      <p:sp>
        <p:nvSpPr>
          <p:cNvPr id="3" name="Content Placeholder 2">
            <a:extLst>
              <a:ext uri="{FF2B5EF4-FFF2-40B4-BE49-F238E27FC236}">
                <a16:creationId xmlns:a16="http://schemas.microsoft.com/office/drawing/2014/main" id="{F95ED2C1-8F72-EC5E-E1A3-92B82F340EC2}"/>
              </a:ext>
            </a:extLst>
          </p:cNvPr>
          <p:cNvSpPr>
            <a:spLocks noGrp="1"/>
          </p:cNvSpPr>
          <p:nvPr>
            <p:ph idx="1"/>
          </p:nvPr>
        </p:nvSpPr>
        <p:spPr>
          <a:xfrm>
            <a:off x="419364" y="2588741"/>
            <a:ext cx="11353272" cy="3133268"/>
          </a:xfrm>
        </p:spPr>
        <p:txBody>
          <a:bodyPr/>
          <a:lstStyle/>
          <a:p>
            <a:pPr marL="0" indent="0">
              <a:buNone/>
            </a:pPr>
            <a:r>
              <a:rPr lang="en-US" sz="1400">
                <a:latin typeface="Arial" panose="020B0604020202020204" pitchFamily="34" charset="0"/>
              </a:rPr>
              <a:t>Key Things to Know:</a:t>
            </a:r>
          </a:p>
          <a:p>
            <a:pPr marL="342900" indent="-342900">
              <a:buFont typeface="+mj-lt"/>
              <a:buAutoNum type="arabicPeriod"/>
            </a:pPr>
            <a:r>
              <a:rPr lang="en-US" sz="1400" b="1">
                <a:latin typeface="Arial" panose="020B0604020202020204" pitchFamily="34" charset="0"/>
              </a:rPr>
              <a:t>Interpreted language: </a:t>
            </a:r>
            <a:r>
              <a:rPr lang="en-US" sz="1400">
                <a:latin typeface="Arial" panose="020B0604020202020204" pitchFamily="34" charset="0"/>
              </a:rPr>
              <a:t>Unlike compiled languages, Python does not generate machine-specific assemblies. The code is executed line-by-line by the interpreter</a:t>
            </a:r>
            <a:endParaRPr lang="en-US" sz="1400" b="1">
              <a:latin typeface="Arial" panose="020B0604020202020204" pitchFamily="34" charset="0"/>
            </a:endParaRPr>
          </a:p>
          <a:p>
            <a:pPr marL="342900" indent="-342900">
              <a:buFont typeface="+mj-lt"/>
              <a:buAutoNum type="arabicPeriod"/>
            </a:pPr>
            <a:r>
              <a:rPr lang="en-US" sz="1400" b="1">
                <a:latin typeface="Arial" panose="020B0604020202020204" pitchFamily="34" charset="0"/>
              </a:rPr>
              <a:t>Dynamically typed</a:t>
            </a:r>
            <a:r>
              <a:rPr lang="en-US" sz="1400">
                <a:latin typeface="Arial" panose="020B0604020202020204" pitchFamily="34" charset="0"/>
              </a:rPr>
              <a:t>: </a:t>
            </a:r>
            <a:r>
              <a:rPr lang="en-US" sz="1400" b="0" i="0" u="none" strike="noStrike">
                <a:solidFill>
                  <a:srgbClr val="111111"/>
                </a:solidFill>
                <a:effectLst/>
                <a:latin typeface="Arial" panose="020B0604020202020204" pitchFamily="34" charset="0"/>
              </a:rPr>
              <a:t>This dynamic typing simplifies code writing but requires careful attention to avoid unexpected type-related issues.</a:t>
            </a:r>
            <a:endParaRPr lang="en-US" sz="1400">
              <a:latin typeface="Arial" panose="020B0604020202020204" pitchFamily="34" charset="0"/>
            </a:endParaRPr>
          </a:p>
          <a:p>
            <a:pPr marL="342900" indent="-342900">
              <a:buFont typeface="+mj-lt"/>
              <a:buAutoNum type="arabicPeriod"/>
            </a:pPr>
            <a:r>
              <a:rPr lang="en-US" sz="1400" b="1">
                <a:latin typeface="Arial" panose="020B0604020202020204" pitchFamily="34" charset="0"/>
              </a:rPr>
              <a:t>Cross-platform</a:t>
            </a:r>
            <a:r>
              <a:rPr lang="en-US" sz="1400">
                <a:latin typeface="Arial" panose="020B0604020202020204" pitchFamily="34" charset="0"/>
              </a:rPr>
              <a:t>: the Python interpreter abstracts the instruction set of a specific platform or OS</a:t>
            </a:r>
          </a:p>
          <a:p>
            <a:pPr marL="342900" indent="-342900">
              <a:buFont typeface="+mj-lt"/>
              <a:buAutoNum type="arabicPeriod"/>
            </a:pPr>
            <a:r>
              <a:rPr lang="en-US" sz="1400" b="1">
                <a:latin typeface="Arial" panose="020B0604020202020204" pitchFamily="34" charset="0"/>
              </a:rPr>
              <a:t>Large ecosystem of IP</a:t>
            </a:r>
            <a:r>
              <a:rPr lang="en-US" sz="1400">
                <a:latin typeface="Arial" panose="020B0604020202020204" pitchFamily="34" charset="0"/>
              </a:rPr>
              <a:t>: </a:t>
            </a:r>
            <a:r>
              <a:rPr lang="en-US" sz="1400" err="1">
                <a:latin typeface="Arial" panose="020B0604020202020204" pitchFamily="34" charset="0"/>
              </a:rPr>
              <a:t>PyPo</a:t>
            </a:r>
            <a:r>
              <a:rPr lang="en-US" sz="1400">
                <a:latin typeface="Arial" panose="020B0604020202020204" pitchFamily="34" charset="0"/>
              </a:rPr>
              <a:t> hosts thousands of packages that are developed and maintained by the community, including NumPy, Pandas, Matplotlib, Requests, and Django</a:t>
            </a:r>
          </a:p>
          <a:p>
            <a:pPr marL="342900" indent="-342900">
              <a:buFont typeface="+mj-lt"/>
              <a:buAutoNum type="arabicPeriod"/>
            </a:pPr>
            <a:r>
              <a:rPr lang="en-US" sz="1400" b="1">
                <a:latin typeface="Arial" panose="020B0604020202020204" pitchFamily="34" charset="0"/>
              </a:rPr>
              <a:t>Open-source and free</a:t>
            </a:r>
            <a:r>
              <a:rPr lang="en-US" sz="1400">
                <a:latin typeface="Arial" panose="020B0604020202020204" pitchFamily="34" charset="0"/>
              </a:rPr>
              <a:t>: this encourages adoption and empowers end-user to fork IP that is critical to their system</a:t>
            </a:r>
          </a:p>
          <a:p>
            <a:pPr marL="342900" indent="-342900">
              <a:buFont typeface="+mj-lt"/>
              <a:buAutoNum type="arabicPeriod"/>
            </a:pPr>
            <a:r>
              <a:rPr lang="en-US" sz="1400" b="1">
                <a:latin typeface="Arial" panose="020B0604020202020204" pitchFamily="34" charset="0"/>
              </a:rPr>
              <a:t>Object Oriented: </a:t>
            </a:r>
            <a:r>
              <a:rPr lang="en-US" sz="1400">
                <a:latin typeface="Arial" panose="020B0604020202020204" pitchFamily="34" charset="0"/>
              </a:rPr>
              <a:t>Python programmers use classes to encapsulate and extend methods and the private data they act upon</a:t>
            </a:r>
            <a:endParaRPr lang="en-US" sz="1400" b="1">
              <a:latin typeface="Arial" panose="020B0604020202020204" pitchFamily="34" charset="0"/>
            </a:endParaRPr>
          </a:p>
        </p:txBody>
      </p:sp>
      <p:sp>
        <p:nvSpPr>
          <p:cNvPr id="4" name="Text Placeholder 3">
            <a:extLst>
              <a:ext uri="{FF2B5EF4-FFF2-40B4-BE49-F238E27FC236}">
                <a16:creationId xmlns:a16="http://schemas.microsoft.com/office/drawing/2014/main" id="{06100A88-EEA4-79AC-D4E0-7CCEC0EB8EB6}"/>
              </a:ext>
            </a:extLst>
          </p:cNvPr>
          <p:cNvSpPr>
            <a:spLocks noGrp="1"/>
          </p:cNvSpPr>
          <p:nvPr>
            <p:ph type="body" sz="quarter" idx="10"/>
          </p:nvPr>
        </p:nvSpPr>
        <p:spPr/>
        <p:txBody>
          <a:bodyPr/>
          <a:lstStyle/>
          <a:p>
            <a:r>
              <a:rPr lang="en-US"/>
              <a:t>Python is one of the world’s most popular programming languages and is widely regarded as very easy to learn and use.</a:t>
            </a:r>
          </a:p>
        </p:txBody>
      </p:sp>
    </p:spTree>
    <p:extLst>
      <p:ext uri="{BB962C8B-B14F-4D97-AF65-F5344CB8AC3E}">
        <p14:creationId xmlns:p14="http://schemas.microsoft.com/office/powerpoint/2010/main" val="263820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772-82F0-356E-9F34-4D5E64DC26A6}"/>
              </a:ext>
            </a:extLst>
          </p:cNvPr>
          <p:cNvSpPr>
            <a:spLocks noGrp="1"/>
          </p:cNvSpPr>
          <p:nvPr>
            <p:ph type="title"/>
          </p:nvPr>
        </p:nvSpPr>
        <p:spPr/>
        <p:txBody>
          <a:bodyPr/>
          <a:lstStyle/>
          <a:p>
            <a:r>
              <a:rPr lang="en-US"/>
              <a:t>Key Things to Know about LabVIEW</a:t>
            </a:r>
          </a:p>
        </p:txBody>
      </p:sp>
      <p:sp>
        <p:nvSpPr>
          <p:cNvPr id="3" name="Content Placeholder 2">
            <a:extLst>
              <a:ext uri="{FF2B5EF4-FFF2-40B4-BE49-F238E27FC236}">
                <a16:creationId xmlns:a16="http://schemas.microsoft.com/office/drawing/2014/main" id="{F95ED2C1-8F72-EC5E-E1A3-92B82F340EC2}"/>
              </a:ext>
            </a:extLst>
          </p:cNvPr>
          <p:cNvSpPr>
            <a:spLocks noGrp="1"/>
          </p:cNvSpPr>
          <p:nvPr>
            <p:ph idx="1"/>
          </p:nvPr>
        </p:nvSpPr>
        <p:spPr>
          <a:xfrm>
            <a:off x="419365" y="2302577"/>
            <a:ext cx="11353272" cy="3133268"/>
          </a:xfrm>
        </p:spPr>
        <p:txBody>
          <a:bodyPr/>
          <a:lstStyle/>
          <a:p>
            <a:pPr marL="0" indent="0">
              <a:buNone/>
            </a:pPr>
            <a:r>
              <a:rPr lang="en-US" sz="1400" dirty="0">
                <a:latin typeface="Arial" panose="020B0604020202020204" pitchFamily="34" charset="0"/>
              </a:rPr>
              <a:t>Key Things to Know:</a:t>
            </a:r>
          </a:p>
          <a:p>
            <a:pPr marL="342900" indent="-342900">
              <a:buFont typeface="+mj-lt"/>
              <a:buAutoNum type="arabicPeriod"/>
            </a:pPr>
            <a:r>
              <a:rPr lang="en-US" sz="1400" b="1" dirty="0">
                <a:latin typeface="Arial" panose="020B0604020202020204" pitchFamily="34" charset="0"/>
              </a:rPr>
              <a:t>Compiled: </a:t>
            </a:r>
            <a:r>
              <a:rPr lang="en-US" sz="1400" dirty="0">
                <a:latin typeface="Arial" panose="020B0604020202020204" pitchFamily="34" charset="0"/>
              </a:rPr>
              <a:t>LabVIEW’s is constantly compiling user code, which enables instant feedback throughout the development process. It uses a series of transforms to optimize and parallelize code before generating native assemblies for the intended target</a:t>
            </a:r>
            <a:endParaRPr lang="en-US" sz="1400" b="1" dirty="0">
              <a:latin typeface="Arial" panose="020B0604020202020204" pitchFamily="34" charset="0"/>
            </a:endParaRPr>
          </a:p>
          <a:p>
            <a:pPr marL="342900" indent="-342900">
              <a:buFont typeface="+mj-lt"/>
              <a:buAutoNum type="arabicPeriod"/>
            </a:pPr>
            <a:r>
              <a:rPr lang="en-US" sz="1400" b="1" dirty="0">
                <a:latin typeface="Arial" panose="020B0604020202020204" pitchFamily="34" charset="0"/>
              </a:rPr>
              <a:t>Strictly typed</a:t>
            </a:r>
            <a:r>
              <a:rPr lang="en-US" sz="1400" dirty="0">
                <a:latin typeface="Arial" panose="020B0604020202020204" pitchFamily="34" charset="0"/>
              </a:rPr>
              <a:t>: The structured dataflow syntax that LabVIEW uses is a natural way to express the flow of information through automation software and mitigates the occurrence of run-time issues as a result of dynamic data-types.</a:t>
            </a:r>
          </a:p>
          <a:p>
            <a:pPr marL="342900" indent="-342900">
              <a:buFont typeface="+mj-lt"/>
              <a:buAutoNum type="arabicPeriod"/>
            </a:pPr>
            <a:r>
              <a:rPr lang="en-US" sz="1400" b="1" dirty="0">
                <a:latin typeface="Arial" panose="020B0604020202020204" pitchFamily="34" charset="0"/>
              </a:rPr>
              <a:t>Cross-platform</a:t>
            </a:r>
            <a:r>
              <a:rPr lang="en-US" sz="1400" dirty="0">
                <a:latin typeface="Arial" panose="020B0604020202020204" pitchFamily="34" charset="0"/>
              </a:rPr>
              <a:t>: LabVIEW’s graphical representation enables programmers to express application logic that can run on desktop operating systems, real-time operating systems and even Field-Programmable-Gate-Arrays (FPGAs)</a:t>
            </a:r>
          </a:p>
          <a:p>
            <a:pPr marL="342900" indent="-342900">
              <a:buFont typeface="+mj-lt"/>
              <a:buAutoNum type="arabicPeriod"/>
            </a:pPr>
            <a:r>
              <a:rPr lang="en-US" sz="1400" b="1" dirty="0">
                <a:latin typeface="Arial" panose="020B0604020202020204" pitchFamily="34" charset="0"/>
              </a:rPr>
              <a:t>IP for Test and Measurement</a:t>
            </a:r>
            <a:r>
              <a:rPr lang="en-US" sz="1400" dirty="0">
                <a:latin typeface="Arial" panose="020B0604020202020204" pitchFamily="34" charset="0"/>
              </a:rPr>
              <a:t>: LabVIEW has an ecosystem of thousands of add-ons and open-source IP that is designed around the specific needs of test professionals</a:t>
            </a:r>
          </a:p>
          <a:p>
            <a:pPr marL="342900" indent="-342900">
              <a:buFont typeface="+mj-lt"/>
              <a:buAutoNum type="arabicPeriod"/>
            </a:pPr>
            <a:r>
              <a:rPr lang="en-US" sz="1400" b="1" dirty="0">
                <a:latin typeface="Arial" panose="020B0604020202020204" pitchFamily="34" charset="0"/>
              </a:rPr>
              <a:t>Free for Hobbyists and Students: </a:t>
            </a:r>
            <a:r>
              <a:rPr lang="en-US" sz="1400" dirty="0">
                <a:latin typeface="Arial" panose="020B0604020202020204" pitchFamily="34" charset="0"/>
              </a:rPr>
              <a:t>LabVIEW Community Edition can be used for free by students and hobbyists </a:t>
            </a:r>
          </a:p>
          <a:p>
            <a:pPr marL="342900" indent="-342900">
              <a:buFont typeface="+mj-lt"/>
              <a:buAutoNum type="arabicPeriod"/>
            </a:pPr>
            <a:r>
              <a:rPr lang="en-US" sz="1400" b="1" dirty="0">
                <a:latin typeface="Arial" panose="020B0604020202020204" pitchFamily="34" charset="0"/>
              </a:rPr>
              <a:t>Object Oriented</a:t>
            </a:r>
            <a:r>
              <a:rPr lang="en-US" sz="1400" dirty="0">
                <a:latin typeface="Arial" panose="020B0604020202020204" pitchFamily="34" charset="0"/>
              </a:rPr>
              <a:t>: LabVIEW programmers can use classes to improve the scalability and extensibility of their application, but it is not required</a:t>
            </a:r>
          </a:p>
        </p:txBody>
      </p:sp>
      <p:sp>
        <p:nvSpPr>
          <p:cNvPr id="4" name="Text Placeholder 3">
            <a:extLst>
              <a:ext uri="{FF2B5EF4-FFF2-40B4-BE49-F238E27FC236}">
                <a16:creationId xmlns:a16="http://schemas.microsoft.com/office/drawing/2014/main" id="{06100A88-EEA4-79AC-D4E0-7CCEC0EB8EB6}"/>
              </a:ext>
            </a:extLst>
          </p:cNvPr>
          <p:cNvSpPr>
            <a:spLocks noGrp="1"/>
          </p:cNvSpPr>
          <p:nvPr>
            <p:ph type="body" sz="quarter" idx="10"/>
          </p:nvPr>
        </p:nvSpPr>
        <p:spPr>
          <a:xfrm>
            <a:off x="419365" y="1463378"/>
            <a:ext cx="11353270" cy="497417"/>
          </a:xfrm>
        </p:spPr>
        <p:txBody>
          <a:bodyPr/>
          <a:lstStyle/>
          <a:p>
            <a:r>
              <a:rPr lang="en-US" dirty="0"/>
              <a:t>LabVIEW is a graphical development environment that has been built to empower domain experts to build sophisticated, large-scale test and measurement systems</a:t>
            </a:r>
          </a:p>
        </p:txBody>
      </p:sp>
    </p:spTree>
    <p:extLst>
      <p:ext uri="{BB962C8B-B14F-4D97-AF65-F5344CB8AC3E}">
        <p14:creationId xmlns:p14="http://schemas.microsoft.com/office/powerpoint/2010/main" val="411782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13ED2D-D918-71FE-69B3-13219AF0D8AE}"/>
              </a:ext>
            </a:extLst>
          </p:cNvPr>
          <p:cNvSpPr/>
          <p:nvPr/>
        </p:nvSpPr>
        <p:spPr bwMode="auto">
          <a:xfrm>
            <a:off x="0" y="1337913"/>
            <a:ext cx="12192000" cy="4908884"/>
          </a:xfrm>
          <a:prstGeom prst="rect">
            <a:avLst/>
          </a:prstGeom>
          <a:solidFill>
            <a:schemeClr val="bg1">
              <a:lumMod val="95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759CC0DB-07EF-41F7-0E38-A6F4EB359641}"/>
              </a:ext>
            </a:extLst>
          </p:cNvPr>
          <p:cNvSpPr>
            <a:spLocks noGrp="1"/>
          </p:cNvSpPr>
          <p:nvPr>
            <p:ph type="title"/>
          </p:nvPr>
        </p:nvSpPr>
        <p:spPr/>
        <p:txBody>
          <a:bodyPr/>
          <a:lstStyle/>
          <a:p>
            <a:r>
              <a:rPr lang="en-US" sz="3200"/>
              <a:t>Considerations for Scalable Test Software</a:t>
            </a:r>
          </a:p>
        </p:txBody>
      </p:sp>
      <p:sp>
        <p:nvSpPr>
          <p:cNvPr id="6" name="Text Placeholder 5">
            <a:extLst>
              <a:ext uri="{FF2B5EF4-FFF2-40B4-BE49-F238E27FC236}">
                <a16:creationId xmlns:a16="http://schemas.microsoft.com/office/drawing/2014/main" id="{5A17F053-38BD-00B8-EABC-6DAE69490862}"/>
              </a:ext>
            </a:extLst>
          </p:cNvPr>
          <p:cNvSpPr>
            <a:spLocks noGrp="1"/>
          </p:cNvSpPr>
          <p:nvPr>
            <p:ph idx="1"/>
          </p:nvPr>
        </p:nvSpPr>
        <p:spPr>
          <a:xfrm>
            <a:off x="419365" y="1458691"/>
            <a:ext cx="5676636" cy="3590733"/>
          </a:xfrm>
        </p:spPr>
        <p:txBody>
          <a:bodyPr/>
          <a:lstStyle/>
          <a:p>
            <a:pPr marL="0" indent="0">
              <a:buNone/>
            </a:pPr>
            <a:r>
              <a:rPr lang="en-US" b="1"/>
              <a:t>Parallel Automation is Common</a:t>
            </a:r>
          </a:p>
          <a:p>
            <a:pPr marL="0" indent="0">
              <a:buNone/>
            </a:pPr>
            <a:r>
              <a:rPr lang="en-US"/>
              <a:t>Test systems typically need to coordinate execution of numerous, independent components, including multiple instruments, user-interfaces, loggers, network communications, safety monitoring, and more. </a:t>
            </a:r>
            <a:endParaRPr lang="en-US" b="1"/>
          </a:p>
          <a:p>
            <a:pPr marL="0" indent="0">
              <a:buNone/>
            </a:pPr>
            <a:r>
              <a:rPr lang="en-US" b="1"/>
              <a:t>Performance is Critical</a:t>
            </a:r>
          </a:p>
          <a:p>
            <a:pPr marL="0" indent="0">
              <a:buNone/>
            </a:pPr>
            <a:r>
              <a:rPr lang="en-US"/>
              <a:t>Maximizing throughput and operational efficiency requires reliable, performant software, which is increasingly difficult as test systems integrate multiple compute platforms like Windows, Linux RT and FPGAs. Compiling to the native assemblies of the execution target ensures the software is optimized, reliable and performant. </a:t>
            </a:r>
          </a:p>
          <a:p>
            <a:pPr marL="0" indent="0">
              <a:buNone/>
            </a:pPr>
            <a:r>
              <a:rPr lang="en-US" b="1"/>
              <a:t>Debugging Requires Interacting with Engineering Data</a:t>
            </a:r>
          </a:p>
          <a:p>
            <a:pPr marL="0" indent="0">
              <a:buNone/>
            </a:pPr>
            <a:r>
              <a:rPr lang="en-US"/>
              <a:t>Connecting to real-world signals adds complexity that often requires tweaking and iterating on software and analysis routines. As such, it’s common for low-level functions to benefit from dedicated user-interfaces</a:t>
            </a:r>
          </a:p>
          <a:p>
            <a:pPr marL="0" indent="0">
              <a:buNone/>
            </a:pPr>
            <a:r>
              <a:rPr lang="en-US" b="1"/>
              <a:t>Must Have Support for Leading Instrumentation</a:t>
            </a:r>
          </a:p>
          <a:p>
            <a:pPr marL="0" indent="0">
              <a:buNone/>
            </a:pPr>
            <a:r>
              <a:rPr lang="en-US"/>
              <a:t>Developers need the confidence that they will be able to quickly, easily and reliably connect to any class of instrument from any vendor using readily available drivers and communication interfaces.</a:t>
            </a:r>
          </a:p>
          <a:p>
            <a:pPr marL="0" indent="0">
              <a:buNone/>
            </a:pPr>
            <a:endParaRPr lang="en-US"/>
          </a:p>
        </p:txBody>
      </p:sp>
      <p:sp>
        <p:nvSpPr>
          <p:cNvPr id="4" name="Text Placeholder 5">
            <a:extLst>
              <a:ext uri="{FF2B5EF4-FFF2-40B4-BE49-F238E27FC236}">
                <a16:creationId xmlns:a16="http://schemas.microsoft.com/office/drawing/2014/main" id="{35FE0FCB-16B3-AEE6-8321-D631818E91CC}"/>
              </a:ext>
            </a:extLst>
          </p:cNvPr>
          <p:cNvSpPr txBox="1">
            <a:spLocks/>
          </p:cNvSpPr>
          <p:nvPr/>
        </p:nvSpPr>
        <p:spPr>
          <a:xfrm>
            <a:off x="6372633" y="1458691"/>
            <a:ext cx="5620337" cy="3590733"/>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333" b="1">
                <a:solidFill>
                  <a:srgbClr val="000000"/>
                </a:solidFill>
                <a:latin typeface="Arial"/>
              </a:rPr>
              <a:t>Approachability Must Be Balanced with Scalability</a:t>
            </a:r>
          </a:p>
          <a:p>
            <a:pPr marL="0" indent="0" defTabSz="1219151">
              <a:spcBef>
                <a:spcPts val="500"/>
              </a:spcBef>
              <a:spcAft>
                <a:spcPts val="500"/>
              </a:spcAft>
              <a:buClr>
                <a:srgbClr val="FFFFFF">
                  <a:lumMod val="50000"/>
                </a:srgbClr>
              </a:buClr>
              <a:buNone/>
              <a:tabLst>
                <a:tab pos="187847" algn="l"/>
              </a:tabLst>
            </a:pPr>
            <a:r>
              <a:rPr lang="en-US" sz="1333">
                <a:solidFill>
                  <a:srgbClr val="000000"/>
                </a:solidFill>
                <a:latin typeface="Arial"/>
              </a:rPr>
              <a:t>Test engineers are typically domain-experts on measurement science; not software programming. To be productive, they need tools that make it easy to interact with hardware while ensuring that their software can grow to accommodate new requirements.</a:t>
            </a:r>
            <a:endParaRPr lang="en-US" sz="1333" b="1">
              <a:solidFill>
                <a:srgbClr val="000000"/>
              </a:solidFill>
              <a:latin typeface="Arial"/>
            </a:endParaRPr>
          </a:p>
          <a:p>
            <a:pPr marL="0" indent="0" defTabSz="1219151">
              <a:spcBef>
                <a:spcPts val="500"/>
              </a:spcBef>
              <a:spcAft>
                <a:spcPts val="500"/>
              </a:spcAft>
              <a:buClr>
                <a:srgbClr val="FFFFFF">
                  <a:lumMod val="50000"/>
                </a:srgbClr>
              </a:buClr>
              <a:buNone/>
              <a:tabLst>
                <a:tab pos="187847" algn="l"/>
              </a:tabLst>
            </a:pPr>
            <a:r>
              <a:rPr lang="en-US" sz="1333" b="1">
                <a:solidFill>
                  <a:srgbClr val="000000"/>
                </a:solidFill>
                <a:latin typeface="Arial"/>
              </a:rPr>
              <a:t>User Experiences Need to be Designed for Engineers</a:t>
            </a:r>
          </a:p>
          <a:p>
            <a:pPr marL="0" indent="0" defTabSz="1219151">
              <a:spcBef>
                <a:spcPts val="500"/>
              </a:spcBef>
              <a:spcAft>
                <a:spcPts val="500"/>
              </a:spcAft>
              <a:buClr>
                <a:srgbClr val="FFFFFF">
                  <a:lumMod val="50000"/>
                </a:srgbClr>
              </a:buClr>
              <a:buNone/>
              <a:tabLst>
                <a:tab pos="187847" algn="l"/>
              </a:tabLst>
            </a:pPr>
            <a:r>
              <a:rPr lang="en-US" sz="1333">
                <a:solidFill>
                  <a:srgbClr val="000000"/>
                </a:solidFill>
                <a:latin typeface="Arial"/>
              </a:rPr>
              <a:t>Developing tools to graph, measure, correlate and examine detailed engineering data should not be the job of a test engineer. Whenever possible, they should use standard, proven, performant tools to develop user interfaces, and they should expect that these will need to change and evolve as stakeholders express new ways in which they need to examine data.</a:t>
            </a:r>
          </a:p>
          <a:p>
            <a:pPr marL="0" indent="0" defTabSz="1219151">
              <a:spcBef>
                <a:spcPts val="500"/>
              </a:spcBef>
              <a:spcAft>
                <a:spcPts val="500"/>
              </a:spcAft>
              <a:buClr>
                <a:srgbClr val="FFFFFF">
                  <a:lumMod val="50000"/>
                </a:srgbClr>
              </a:buClr>
              <a:buNone/>
              <a:tabLst>
                <a:tab pos="187847" algn="l"/>
              </a:tabLst>
            </a:pPr>
            <a:r>
              <a:rPr lang="en-US" sz="1333" b="1">
                <a:solidFill>
                  <a:srgbClr val="000000"/>
                </a:solidFill>
                <a:latin typeface="Arial"/>
              </a:rPr>
              <a:t>Development Productivity Benefits from an Active Community</a:t>
            </a:r>
          </a:p>
          <a:p>
            <a:pPr marL="0" indent="0" defTabSz="1219151">
              <a:spcBef>
                <a:spcPts val="500"/>
              </a:spcBef>
              <a:spcAft>
                <a:spcPts val="500"/>
              </a:spcAft>
              <a:buClr>
                <a:srgbClr val="FFFFFF">
                  <a:lumMod val="50000"/>
                </a:srgbClr>
              </a:buClr>
              <a:buNone/>
              <a:tabLst>
                <a:tab pos="187847" algn="l"/>
              </a:tabLst>
            </a:pPr>
            <a:r>
              <a:rPr lang="en-US" sz="1333">
                <a:solidFill>
                  <a:srgbClr val="000000"/>
                </a:solidFill>
                <a:latin typeface="Arial"/>
              </a:rPr>
              <a:t>The ability to find and connect with peers who are not only using the same tool, but working in the same domain, is an important way to stay on top of technology trends, get access to the latest tools and productivity tips, and quickly resolve technical questions.</a:t>
            </a:r>
          </a:p>
        </p:txBody>
      </p:sp>
    </p:spTree>
    <p:extLst>
      <p:ext uri="{BB962C8B-B14F-4D97-AF65-F5344CB8AC3E}">
        <p14:creationId xmlns:p14="http://schemas.microsoft.com/office/powerpoint/2010/main" val="241697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38D3-AEA3-9491-5843-061A9C176189}"/>
              </a:ext>
            </a:extLst>
          </p:cNvPr>
          <p:cNvSpPr>
            <a:spLocks noGrp="1"/>
          </p:cNvSpPr>
          <p:nvPr>
            <p:ph type="title"/>
          </p:nvPr>
        </p:nvSpPr>
        <p:spPr/>
        <p:txBody>
          <a:bodyPr/>
          <a:lstStyle/>
          <a:p>
            <a:r>
              <a:rPr lang="en-US"/>
              <a:t>Parallel Automation is Common</a:t>
            </a:r>
          </a:p>
        </p:txBody>
      </p:sp>
      <p:sp>
        <p:nvSpPr>
          <p:cNvPr id="3" name="Content Placeholder 2">
            <a:extLst>
              <a:ext uri="{FF2B5EF4-FFF2-40B4-BE49-F238E27FC236}">
                <a16:creationId xmlns:a16="http://schemas.microsoft.com/office/drawing/2014/main" id="{FFCEAF84-2767-10D0-1573-89763192803B}"/>
              </a:ext>
            </a:extLst>
          </p:cNvPr>
          <p:cNvSpPr>
            <a:spLocks noGrp="1"/>
          </p:cNvSpPr>
          <p:nvPr>
            <p:ph idx="1"/>
          </p:nvPr>
        </p:nvSpPr>
        <p:spPr>
          <a:xfrm>
            <a:off x="419365" y="2643538"/>
            <a:ext cx="6230786" cy="3078470"/>
          </a:xfrm>
        </p:spPr>
        <p:txBody>
          <a:bodyPr/>
          <a:lstStyle/>
          <a:p>
            <a:pPr marL="0" indent="0">
              <a:buNone/>
            </a:pPr>
            <a:r>
              <a:rPr lang="en-US" b="1"/>
              <a:t>Key Requirements</a:t>
            </a:r>
          </a:p>
          <a:p>
            <a:r>
              <a:rPr lang="en-US"/>
              <a:t>Instrumentation for test software may span multiple device types and vendors, thereby requiring interaction with a variety of different drivers.</a:t>
            </a:r>
          </a:p>
          <a:p>
            <a:r>
              <a:rPr lang="en-US"/>
              <a:t>Drivers are subject to the performance and communication method of the hardware they are interfacing with</a:t>
            </a:r>
          </a:p>
          <a:p>
            <a:r>
              <a:rPr lang="en-US"/>
              <a:t>As a result, device drivers may have blocking calls and/or command schemes that are not easily synchronized across devices</a:t>
            </a:r>
          </a:p>
          <a:p>
            <a:r>
              <a:rPr lang="en-US"/>
              <a:t>It is critical that test software, and especially the user interface, remain responsive and independent of delays introduced by hardware, network connectivity, etc..</a:t>
            </a:r>
          </a:p>
          <a:p>
            <a:r>
              <a:rPr lang="en-US"/>
              <a:t>It is challenging to share data and commands across independent entities without introducing timing challenges that can lead to deadlock and/or race-conditions</a:t>
            </a:r>
          </a:p>
        </p:txBody>
      </p:sp>
      <p:sp>
        <p:nvSpPr>
          <p:cNvPr id="4" name="Text Placeholder 3">
            <a:extLst>
              <a:ext uri="{FF2B5EF4-FFF2-40B4-BE49-F238E27FC236}">
                <a16:creationId xmlns:a16="http://schemas.microsoft.com/office/drawing/2014/main" id="{07872F57-405C-7CF2-E9C4-B649AB7F392B}"/>
              </a:ext>
            </a:extLst>
          </p:cNvPr>
          <p:cNvSpPr>
            <a:spLocks noGrp="1"/>
          </p:cNvSpPr>
          <p:nvPr>
            <p:ph type="body" sz="quarter" idx="10"/>
          </p:nvPr>
        </p:nvSpPr>
        <p:spPr/>
        <p:txBody>
          <a:bodyPr/>
          <a:lstStyle/>
          <a:p>
            <a:r>
              <a:rPr lang="en-US"/>
              <a:t>The execution of test software is uniquely challenging due to interaction with external hardware, instrumentation, communication protocols, and more..</a:t>
            </a:r>
          </a:p>
        </p:txBody>
      </p:sp>
      <p:grpSp>
        <p:nvGrpSpPr>
          <p:cNvPr id="53" name="Group 52">
            <a:extLst>
              <a:ext uri="{FF2B5EF4-FFF2-40B4-BE49-F238E27FC236}">
                <a16:creationId xmlns:a16="http://schemas.microsoft.com/office/drawing/2014/main" id="{33D55A65-C40D-BF8B-2FD3-C2650636C7BD}"/>
              </a:ext>
            </a:extLst>
          </p:cNvPr>
          <p:cNvGrpSpPr/>
          <p:nvPr/>
        </p:nvGrpSpPr>
        <p:grpSpPr>
          <a:xfrm>
            <a:off x="7272263" y="2839031"/>
            <a:ext cx="3960388" cy="2283303"/>
            <a:chOff x="2514600" y="1251466"/>
            <a:chExt cx="7766425" cy="4562257"/>
          </a:xfrm>
        </p:grpSpPr>
        <p:sp>
          <p:nvSpPr>
            <p:cNvPr id="30" name="Rounded Rectangle 29">
              <a:extLst>
                <a:ext uri="{FF2B5EF4-FFF2-40B4-BE49-F238E27FC236}">
                  <a16:creationId xmlns:a16="http://schemas.microsoft.com/office/drawing/2014/main" id="{F558F9F8-64E3-1143-D630-674E9DCE69B5}"/>
                </a:ext>
              </a:extLst>
            </p:cNvPr>
            <p:cNvSpPr/>
            <p:nvPr/>
          </p:nvSpPr>
          <p:spPr>
            <a:xfrm>
              <a:off x="2514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Controller</a:t>
              </a:r>
            </a:p>
          </p:txBody>
        </p:sp>
        <p:sp>
          <p:nvSpPr>
            <p:cNvPr id="31" name="Rounded Rectangle 30">
              <a:extLst>
                <a:ext uri="{FF2B5EF4-FFF2-40B4-BE49-F238E27FC236}">
                  <a16:creationId xmlns:a16="http://schemas.microsoft.com/office/drawing/2014/main" id="{E23F4317-ABF0-FCE9-AD87-6A753891F4D4}"/>
                </a:ext>
              </a:extLst>
            </p:cNvPr>
            <p:cNvSpPr/>
            <p:nvPr/>
          </p:nvSpPr>
          <p:spPr>
            <a:xfrm>
              <a:off x="6854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Measurement</a:t>
              </a:r>
            </a:p>
          </p:txBody>
        </p:sp>
        <p:sp>
          <p:nvSpPr>
            <p:cNvPr id="32" name="Rounded Rectangle 31">
              <a:extLst>
                <a:ext uri="{FF2B5EF4-FFF2-40B4-BE49-F238E27FC236}">
                  <a16:creationId xmlns:a16="http://schemas.microsoft.com/office/drawing/2014/main" id="{3A25F014-9371-32E2-81A9-0166FA7CFCFB}"/>
                </a:ext>
              </a:extLst>
            </p:cNvPr>
            <p:cNvSpPr/>
            <p:nvPr/>
          </p:nvSpPr>
          <p:spPr>
            <a:xfrm>
              <a:off x="3812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User Interface</a:t>
              </a:r>
            </a:p>
          </p:txBody>
        </p:sp>
        <p:sp>
          <p:nvSpPr>
            <p:cNvPr id="33" name="Rounded Rectangle 32">
              <a:extLst>
                <a:ext uri="{FF2B5EF4-FFF2-40B4-BE49-F238E27FC236}">
                  <a16:creationId xmlns:a16="http://schemas.microsoft.com/office/drawing/2014/main" id="{59F2CB7F-A488-3265-59CB-ADFD9F3687A2}"/>
                </a:ext>
              </a:extLst>
            </p:cNvPr>
            <p:cNvSpPr/>
            <p:nvPr/>
          </p:nvSpPr>
          <p:spPr>
            <a:xfrm>
              <a:off x="2667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Test Step Controller</a:t>
              </a:r>
            </a:p>
          </p:txBody>
        </p:sp>
        <p:sp>
          <p:nvSpPr>
            <p:cNvPr id="34" name="Rounded Rectangle 33">
              <a:extLst>
                <a:ext uri="{FF2B5EF4-FFF2-40B4-BE49-F238E27FC236}">
                  <a16:creationId xmlns:a16="http://schemas.microsoft.com/office/drawing/2014/main" id="{67A6C346-5C8A-06C3-B44E-55AFEDCBC149}"/>
                </a:ext>
              </a:extLst>
            </p:cNvPr>
            <p:cNvSpPr/>
            <p:nvPr/>
          </p:nvSpPr>
          <p:spPr>
            <a:xfrm>
              <a:off x="6993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Diode I-V</a:t>
              </a:r>
            </a:p>
          </p:txBody>
        </p:sp>
        <p:sp>
          <p:nvSpPr>
            <p:cNvPr id="35" name="Rounded Rectangle 34">
              <a:extLst>
                <a:ext uri="{FF2B5EF4-FFF2-40B4-BE49-F238E27FC236}">
                  <a16:creationId xmlns:a16="http://schemas.microsoft.com/office/drawing/2014/main" id="{34E00E5B-B091-C2E3-77B7-B7557F01C29B}"/>
                </a:ext>
              </a:extLst>
            </p:cNvPr>
            <p:cNvSpPr/>
            <p:nvPr/>
          </p:nvSpPr>
          <p:spPr>
            <a:xfrm>
              <a:off x="4800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Strain</a:t>
              </a:r>
            </a:p>
          </p:txBody>
        </p:sp>
        <p:sp>
          <p:nvSpPr>
            <p:cNvPr id="36" name="Rounded Rectangle 35">
              <a:extLst>
                <a:ext uri="{FF2B5EF4-FFF2-40B4-BE49-F238E27FC236}">
                  <a16:creationId xmlns:a16="http://schemas.microsoft.com/office/drawing/2014/main" id="{64B98FAF-C1DA-F4BF-DE0F-80A9135E7339}"/>
                </a:ext>
              </a:extLst>
            </p:cNvPr>
            <p:cNvSpPr/>
            <p:nvPr/>
          </p:nvSpPr>
          <p:spPr>
            <a:xfrm>
              <a:off x="5867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Resistance</a:t>
              </a:r>
            </a:p>
          </p:txBody>
        </p:sp>
        <p:sp>
          <p:nvSpPr>
            <p:cNvPr id="37" name="Rounded Rectangle 36">
              <a:extLst>
                <a:ext uri="{FF2B5EF4-FFF2-40B4-BE49-F238E27FC236}">
                  <a16:creationId xmlns:a16="http://schemas.microsoft.com/office/drawing/2014/main" id="{C8A3B2C3-0790-5847-33D1-C20021E9B8C9}"/>
                </a:ext>
              </a:extLst>
            </p:cNvPr>
            <p:cNvSpPr/>
            <p:nvPr/>
          </p:nvSpPr>
          <p:spPr>
            <a:xfrm>
              <a:off x="8305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Frequency Curve</a:t>
              </a:r>
            </a:p>
          </p:txBody>
        </p:sp>
        <p:sp>
          <p:nvSpPr>
            <p:cNvPr id="38" name="Rounded Rectangle 37">
              <a:extLst>
                <a:ext uri="{FF2B5EF4-FFF2-40B4-BE49-F238E27FC236}">
                  <a16:creationId xmlns:a16="http://schemas.microsoft.com/office/drawing/2014/main" id="{43F0D3C0-4BCE-2E7F-E8BA-B4C879ED2096}"/>
                </a:ext>
              </a:extLst>
            </p:cNvPr>
            <p:cNvSpPr/>
            <p:nvPr/>
          </p:nvSpPr>
          <p:spPr>
            <a:xfrm>
              <a:off x="5318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Base</a:t>
              </a:r>
            </a:p>
          </p:txBody>
        </p:sp>
        <p:sp>
          <p:nvSpPr>
            <p:cNvPr id="39" name="Rounded Rectangle 38">
              <a:extLst>
                <a:ext uri="{FF2B5EF4-FFF2-40B4-BE49-F238E27FC236}">
                  <a16:creationId xmlns:a16="http://schemas.microsoft.com/office/drawing/2014/main" id="{DEC739E4-95D2-78DA-EDF2-A877C8FAFCC1}"/>
                </a:ext>
              </a:extLst>
            </p:cNvPr>
            <p:cNvSpPr/>
            <p:nvPr/>
          </p:nvSpPr>
          <p:spPr>
            <a:xfrm>
              <a:off x="8153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Results</a:t>
              </a:r>
            </a:p>
          </p:txBody>
        </p:sp>
        <p:sp>
          <p:nvSpPr>
            <p:cNvPr id="40" name="Rounded Rectangle 39">
              <a:extLst>
                <a:ext uri="{FF2B5EF4-FFF2-40B4-BE49-F238E27FC236}">
                  <a16:creationId xmlns:a16="http://schemas.microsoft.com/office/drawing/2014/main" id="{42DA1BD0-1669-23F2-61DE-4C7F7B9D7231}"/>
                </a:ext>
              </a:extLst>
            </p:cNvPr>
            <p:cNvSpPr/>
            <p:nvPr/>
          </p:nvSpPr>
          <p:spPr>
            <a:xfrm>
              <a:off x="39624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Operator UI</a:t>
              </a:r>
            </a:p>
          </p:txBody>
        </p:sp>
        <p:cxnSp>
          <p:nvCxnSpPr>
            <p:cNvPr id="41" name="Elbow Connector 40">
              <a:extLst>
                <a:ext uri="{FF2B5EF4-FFF2-40B4-BE49-F238E27FC236}">
                  <a16:creationId xmlns:a16="http://schemas.microsoft.com/office/drawing/2014/main" id="{9DAE9BBF-0FA0-1430-C571-93C96175CA97}"/>
                </a:ext>
              </a:extLst>
            </p:cNvPr>
            <p:cNvCxnSpPr>
              <a:stCxn id="30" idx="0"/>
              <a:endCxn id="38" idx="2"/>
            </p:cNvCxnSpPr>
            <p:nvPr/>
          </p:nvCxnSpPr>
          <p:spPr>
            <a:xfrm rot="5400000" flipH="1" flipV="1">
              <a:off x="4075334"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Elbow Connector 41">
              <a:extLst>
                <a:ext uri="{FF2B5EF4-FFF2-40B4-BE49-F238E27FC236}">
                  <a16:creationId xmlns:a16="http://schemas.microsoft.com/office/drawing/2014/main" id="{1618C89C-B956-7C62-A5CD-5F73A1F2A5B0}"/>
                </a:ext>
              </a:extLst>
            </p:cNvPr>
            <p:cNvCxnSpPr>
              <a:stCxn id="31" idx="0"/>
              <a:endCxn id="38" idx="2"/>
            </p:cNvCxnSpPr>
            <p:nvPr/>
          </p:nvCxnSpPr>
          <p:spPr>
            <a:xfrm rot="16200000" flipV="1">
              <a:off x="6245283" y="1543930"/>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A6643C0-4C9F-4FCD-4C71-F0EA24551890}"/>
                </a:ext>
              </a:extLst>
            </p:cNvPr>
            <p:cNvCxnSpPr>
              <a:stCxn id="32" idx="0"/>
              <a:endCxn id="38" idx="2"/>
            </p:cNvCxnSpPr>
            <p:nvPr/>
          </p:nvCxnSpPr>
          <p:spPr>
            <a:xfrm rot="5400000" flipH="1" flipV="1">
              <a:off x="4724067" y="1558669"/>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7A080FA1-3E57-0C54-781D-9410336EDAE7}"/>
                </a:ext>
              </a:extLst>
            </p:cNvPr>
            <p:cNvCxnSpPr>
              <a:stCxn id="39" idx="0"/>
              <a:endCxn id="38" idx="2"/>
            </p:cNvCxnSpPr>
            <p:nvPr/>
          </p:nvCxnSpPr>
          <p:spPr>
            <a:xfrm rot="16200000" flipV="1">
              <a:off x="6894734"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1D28863A-A682-D037-2292-BA73EE6291F0}"/>
                </a:ext>
              </a:extLst>
            </p:cNvPr>
            <p:cNvCxnSpPr>
              <a:stCxn id="34" idx="0"/>
              <a:endCxn id="31" idx="2"/>
            </p:cNvCxnSpPr>
            <p:nvPr/>
          </p:nvCxnSpPr>
          <p:spPr>
            <a:xfrm rot="5400000" flipH="1" flipV="1">
              <a:off x="6446466" y="4376992"/>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E526B122-1AAE-2316-E40A-85EF858F1945}"/>
                </a:ext>
              </a:extLst>
            </p:cNvPr>
            <p:cNvCxnSpPr>
              <a:stCxn id="35" idx="0"/>
              <a:endCxn id="31" idx="2"/>
            </p:cNvCxnSpPr>
            <p:nvPr/>
          </p:nvCxnSpPr>
          <p:spPr>
            <a:xfrm rot="5400000" flipH="1" flipV="1">
              <a:off x="5349811" y="3280337"/>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Elbow Connector 46">
              <a:extLst>
                <a:ext uri="{FF2B5EF4-FFF2-40B4-BE49-F238E27FC236}">
                  <a16:creationId xmlns:a16="http://schemas.microsoft.com/office/drawing/2014/main" id="{586A5264-61B6-B79D-8724-9AB0CC7E44AC}"/>
                </a:ext>
              </a:extLst>
            </p:cNvPr>
            <p:cNvCxnSpPr>
              <a:stCxn id="36" idx="0"/>
              <a:endCxn id="31" idx="2"/>
            </p:cNvCxnSpPr>
            <p:nvPr/>
          </p:nvCxnSpPr>
          <p:spPr>
            <a:xfrm rot="5400000" flipH="1" flipV="1">
              <a:off x="5883211" y="3813737"/>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2A920ABE-50AD-7A40-C11E-384893ED2472}"/>
                </a:ext>
              </a:extLst>
            </p:cNvPr>
            <p:cNvCxnSpPr>
              <a:stCxn id="37" idx="0"/>
              <a:endCxn id="39" idx="2"/>
            </p:cNvCxnSpPr>
            <p:nvPr/>
          </p:nvCxnSpPr>
          <p:spPr>
            <a:xfrm rot="16200000" flipV="1">
              <a:off x="7751862" y="4383484"/>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01B8EBBC-14D2-9731-5E84-6449D30AA411}"/>
                </a:ext>
              </a:extLst>
            </p:cNvPr>
            <p:cNvCxnSpPr>
              <a:stCxn id="40" idx="0"/>
              <a:endCxn id="32" idx="2"/>
            </p:cNvCxnSpPr>
            <p:nvPr/>
          </p:nvCxnSpPr>
          <p:spPr>
            <a:xfrm rot="5400000" flipH="1" flipV="1">
              <a:off x="4192282" y="3599666"/>
              <a:ext cx="456705" cy="2067"/>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D7ED6DAF-0BCA-3C61-5E55-837B941416B7}"/>
                </a:ext>
              </a:extLst>
            </p:cNvPr>
            <p:cNvCxnSpPr>
              <a:stCxn id="33" idx="0"/>
              <a:endCxn id="30" idx="2"/>
            </p:cNvCxnSpPr>
            <p:nvPr/>
          </p:nvCxnSpPr>
          <p:spPr>
            <a:xfrm rot="5400000" flipH="1" flipV="1">
              <a:off x="2895849"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51" name="Rounded Rectangle 50">
              <a:extLst>
                <a:ext uri="{FF2B5EF4-FFF2-40B4-BE49-F238E27FC236}">
                  <a16:creationId xmlns:a16="http://schemas.microsoft.com/office/drawing/2014/main" id="{1A401E19-C845-83E8-5D72-1EF9972C47AB}"/>
                </a:ext>
              </a:extLst>
            </p:cNvPr>
            <p:cNvSpPr/>
            <p:nvPr/>
          </p:nvSpPr>
          <p:spPr>
            <a:xfrm>
              <a:off x="9366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Voltage</a:t>
              </a:r>
            </a:p>
          </p:txBody>
        </p:sp>
        <p:cxnSp>
          <p:nvCxnSpPr>
            <p:cNvPr id="52" name="Elbow Connector 51">
              <a:extLst>
                <a:ext uri="{FF2B5EF4-FFF2-40B4-BE49-F238E27FC236}">
                  <a16:creationId xmlns:a16="http://schemas.microsoft.com/office/drawing/2014/main" id="{22251CB3-D357-146E-FE6D-D6A13975A8C8}"/>
                </a:ext>
              </a:extLst>
            </p:cNvPr>
            <p:cNvCxnSpPr>
              <a:stCxn id="51" idx="0"/>
              <a:endCxn id="39" idx="2"/>
            </p:cNvCxnSpPr>
            <p:nvPr/>
          </p:nvCxnSpPr>
          <p:spPr>
            <a:xfrm rot="16200000" flipV="1">
              <a:off x="8282276" y="3853072"/>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C2F91F63-455D-2B01-E346-AAA111384F6D}"/>
              </a:ext>
            </a:extLst>
          </p:cNvPr>
          <p:cNvSpPr txBox="1"/>
          <p:nvPr/>
        </p:nvSpPr>
        <p:spPr>
          <a:xfrm>
            <a:off x="7063220" y="5392689"/>
            <a:ext cx="4440921" cy="553998"/>
          </a:xfrm>
          <a:prstGeom prst="rect">
            <a:avLst/>
          </a:prstGeom>
          <a:noFill/>
        </p:spPr>
        <p:txBody>
          <a:bodyPr wrap="square" rtlCol="0">
            <a:spAutoFit/>
          </a:bodyPr>
          <a:lstStyle/>
          <a:p>
            <a:pPr algn="ctr"/>
            <a:r>
              <a:rPr lang="en-US" sz="1000"/>
              <a:t>Figure 1: Test systems typically need to coordinate numerous software sub-components which ideally have centralized orchestration but also independent execution.</a:t>
            </a:r>
          </a:p>
        </p:txBody>
      </p:sp>
    </p:spTree>
    <p:extLst>
      <p:ext uri="{BB962C8B-B14F-4D97-AF65-F5344CB8AC3E}">
        <p14:creationId xmlns:p14="http://schemas.microsoft.com/office/powerpoint/2010/main" val="65610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38D3-AEA3-9491-5843-061A9C176189}"/>
              </a:ext>
            </a:extLst>
          </p:cNvPr>
          <p:cNvSpPr>
            <a:spLocks noGrp="1"/>
          </p:cNvSpPr>
          <p:nvPr>
            <p:ph type="title"/>
          </p:nvPr>
        </p:nvSpPr>
        <p:spPr/>
        <p:txBody>
          <a:bodyPr/>
          <a:lstStyle/>
          <a:p>
            <a:r>
              <a:rPr lang="en-US"/>
              <a:t>Parallel Automation is Common</a:t>
            </a:r>
          </a:p>
        </p:txBody>
      </p:sp>
      <p:sp>
        <p:nvSpPr>
          <p:cNvPr id="4" name="Text Placeholder 3">
            <a:extLst>
              <a:ext uri="{FF2B5EF4-FFF2-40B4-BE49-F238E27FC236}">
                <a16:creationId xmlns:a16="http://schemas.microsoft.com/office/drawing/2014/main" id="{07872F57-405C-7CF2-E9C4-B649AB7F392B}"/>
              </a:ext>
            </a:extLst>
          </p:cNvPr>
          <p:cNvSpPr>
            <a:spLocks noGrp="1"/>
          </p:cNvSpPr>
          <p:nvPr>
            <p:ph type="body" sz="quarter" idx="10"/>
          </p:nvPr>
        </p:nvSpPr>
        <p:spPr/>
        <p:txBody>
          <a:bodyPr/>
          <a:lstStyle/>
          <a:p>
            <a:r>
              <a:rPr lang="en-US"/>
              <a:t>The graphical syntax of LabVIEW enables parallel, independent threads without any change to the way code is written.</a:t>
            </a:r>
          </a:p>
        </p:txBody>
      </p:sp>
      <p:sp>
        <p:nvSpPr>
          <p:cNvPr id="29" name="Content Placeholder 2">
            <a:extLst>
              <a:ext uri="{FF2B5EF4-FFF2-40B4-BE49-F238E27FC236}">
                <a16:creationId xmlns:a16="http://schemas.microsoft.com/office/drawing/2014/main" id="{BA8E4A50-79E7-3D4D-1CDF-0EB479ECEF8A}"/>
              </a:ext>
            </a:extLst>
          </p:cNvPr>
          <p:cNvSpPr txBox="1">
            <a:spLocks/>
          </p:cNvSpPr>
          <p:nvPr/>
        </p:nvSpPr>
        <p:spPr>
          <a:xfrm>
            <a:off x="8591919" y="4869294"/>
            <a:ext cx="3299922" cy="1288143"/>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Buffers are visually represented to enable communication between independent components of a system, enabling non-blocking communication for processes running at separate rates.</a:t>
            </a:r>
          </a:p>
        </p:txBody>
      </p:sp>
      <p:sp>
        <p:nvSpPr>
          <p:cNvPr id="7" name="Content Placeholder 2">
            <a:extLst>
              <a:ext uri="{FF2B5EF4-FFF2-40B4-BE49-F238E27FC236}">
                <a16:creationId xmlns:a16="http://schemas.microsoft.com/office/drawing/2014/main" id="{D6462C11-1678-6908-8675-D96CAFD597E0}"/>
              </a:ext>
            </a:extLst>
          </p:cNvPr>
          <p:cNvSpPr txBox="1">
            <a:spLocks/>
          </p:cNvSpPr>
          <p:nvPr/>
        </p:nvSpPr>
        <p:spPr>
          <a:xfrm>
            <a:off x="4469192" y="4777619"/>
            <a:ext cx="3410858" cy="1288143"/>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Wire branches create independent copies of data, when necessary, which enables independent manipulation without worrying about execution order or references to shared data. Independent CPU threads are automatically spawned and managed by the compilers</a:t>
            </a:r>
          </a:p>
        </p:txBody>
      </p:sp>
      <p:sp>
        <p:nvSpPr>
          <p:cNvPr id="8" name="Content Placeholder 2">
            <a:extLst>
              <a:ext uri="{FF2B5EF4-FFF2-40B4-BE49-F238E27FC236}">
                <a16:creationId xmlns:a16="http://schemas.microsoft.com/office/drawing/2014/main" id="{D286ECC9-BC8F-0A81-6820-3C609C74A9DA}"/>
              </a:ext>
            </a:extLst>
          </p:cNvPr>
          <p:cNvSpPr txBox="1">
            <a:spLocks/>
          </p:cNvSpPr>
          <p:nvPr/>
        </p:nvSpPr>
        <p:spPr>
          <a:xfrm>
            <a:off x="419364" y="4777619"/>
            <a:ext cx="3299922" cy="1379818"/>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Structured dataflow controls the flow of information through the program and functions require all inputs be populated before execution, thereby ensuring a deterministic execution flow. </a:t>
            </a:r>
          </a:p>
        </p:txBody>
      </p:sp>
      <p:sp>
        <p:nvSpPr>
          <p:cNvPr id="9" name="Rectangle 8">
            <a:extLst>
              <a:ext uri="{FF2B5EF4-FFF2-40B4-BE49-F238E27FC236}">
                <a16:creationId xmlns:a16="http://schemas.microsoft.com/office/drawing/2014/main" id="{18854AA3-B4AE-D116-CF91-0D235EB42EB8}"/>
              </a:ext>
            </a:extLst>
          </p:cNvPr>
          <p:cNvSpPr/>
          <p:nvPr/>
        </p:nvSpPr>
        <p:spPr bwMode="auto">
          <a:xfrm>
            <a:off x="641048" y="2794000"/>
            <a:ext cx="2884714" cy="1735667"/>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1</a:t>
            </a:r>
          </a:p>
        </p:txBody>
      </p:sp>
      <p:sp>
        <p:nvSpPr>
          <p:cNvPr id="10" name="Rectangle 9">
            <a:extLst>
              <a:ext uri="{FF2B5EF4-FFF2-40B4-BE49-F238E27FC236}">
                <a16:creationId xmlns:a16="http://schemas.microsoft.com/office/drawing/2014/main" id="{160103C3-60BB-7EBF-986A-212BA0C6DA01}"/>
              </a:ext>
            </a:extLst>
          </p:cNvPr>
          <p:cNvSpPr/>
          <p:nvPr/>
        </p:nvSpPr>
        <p:spPr bwMode="auto">
          <a:xfrm>
            <a:off x="4732263" y="2794000"/>
            <a:ext cx="2884714" cy="1735667"/>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2</a:t>
            </a:r>
          </a:p>
        </p:txBody>
      </p:sp>
      <p:sp>
        <p:nvSpPr>
          <p:cNvPr id="11" name="Rectangle 10">
            <a:extLst>
              <a:ext uri="{FF2B5EF4-FFF2-40B4-BE49-F238E27FC236}">
                <a16:creationId xmlns:a16="http://schemas.microsoft.com/office/drawing/2014/main" id="{181F8AB9-68DC-FE37-9BC1-1FD30C1FE2C4}"/>
              </a:ext>
            </a:extLst>
          </p:cNvPr>
          <p:cNvSpPr/>
          <p:nvPr/>
        </p:nvSpPr>
        <p:spPr bwMode="auto">
          <a:xfrm>
            <a:off x="8799523" y="2794000"/>
            <a:ext cx="2884714" cy="1735667"/>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3</a:t>
            </a:r>
          </a:p>
        </p:txBody>
      </p:sp>
    </p:spTree>
    <p:extLst>
      <p:ext uri="{BB962C8B-B14F-4D97-AF65-F5344CB8AC3E}">
        <p14:creationId xmlns:p14="http://schemas.microsoft.com/office/powerpoint/2010/main" val="214922002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NImerson">
  <a:themeElements>
    <a:clrScheme name="NI-EMR Template 2023">
      <a:dk1>
        <a:srgbClr val="000000"/>
      </a:dk1>
      <a:lt1>
        <a:srgbClr val="FFFFFF"/>
      </a:lt1>
      <a:dk2>
        <a:srgbClr val="003324"/>
      </a:dk2>
      <a:lt2>
        <a:srgbClr val="ECECED"/>
      </a:lt2>
      <a:accent1>
        <a:srgbClr val="00AD7C"/>
      </a:accent1>
      <a:accent2>
        <a:srgbClr val="1B2451"/>
      </a:accent2>
      <a:accent3>
        <a:srgbClr val="3CB3E7"/>
      </a:accent3>
      <a:accent4>
        <a:srgbClr val="F5D300"/>
      </a:accent4>
      <a:accent5>
        <a:srgbClr val="E35B38"/>
      </a:accent5>
      <a:accent6>
        <a:srgbClr val="7CCF8B"/>
      </a:accent6>
      <a:hlink>
        <a:srgbClr val="00AD7C"/>
      </a:hlink>
      <a:folHlink>
        <a:srgbClr val="003324"/>
      </a:folHlink>
    </a:clrScheme>
    <a:fontScheme name="EMR 202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b="1" dirty="0">
            <a:solidFill>
              <a:srgbClr val="FFFFFF"/>
            </a:solidFill>
          </a:defRPr>
        </a:defPPr>
      </a:lstStyle>
    </a:spDef>
    <a:lnDef>
      <a:spPr bwMode="auto">
        <a:solidFill>
          <a:schemeClr val="accent1"/>
        </a:solidFill>
        <a:ln w="12700" cap="flat" cmpd="sng" algn="ctr">
          <a:solidFill>
            <a:schemeClr val="accent1"/>
          </a:solidFill>
          <a:prstDash val="solid"/>
          <a:round/>
          <a:headEnd type="none" w="med" len="med"/>
          <a:tailEnd type="none" w="med" len="med"/>
        </a:ln>
        <a:effectLst/>
      </a:spPr>
      <a:bodyPr/>
      <a:lstStyle/>
    </a:lnDef>
    <a:txDef>
      <a:spPr>
        <a:noFill/>
      </a:spPr>
      <a:bodyPr wrap="square" rtlCol="0">
        <a:spAutoFit/>
      </a:bodyPr>
      <a:lstStyle>
        <a:defPPr>
          <a:defRPr sz="2400" dirty="0" err="1" smtClean="0"/>
        </a:defPPr>
      </a:lstStyle>
    </a:txDef>
  </a:objectDefaults>
  <a:extraClrSchemeLst/>
  <a:extLst>
    <a:ext uri="{05A4C25C-085E-4340-85A3-A5531E510DB2}">
      <thm15:themeFamily xmlns:thm15="http://schemas.microsoft.com/office/thememl/2012/main" name="NImerson" id="{B20D2B97-1DE7-E24B-9FD2-BAD39C083E31}" vid="{8DC218EC-4C05-2E44-8FAC-63AFE46356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2101</Words>
  <Application>Microsoft Macintosh PowerPoint</Application>
  <PresentationFormat>Widescreen</PresentationFormat>
  <Paragraphs>149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Arial Black</vt:lpstr>
      <vt:lpstr>Arial Narrow</vt:lpstr>
      <vt:lpstr>Calibri</vt:lpstr>
      <vt:lpstr>Consolas</vt:lpstr>
      <vt:lpstr>Noto Sans</vt:lpstr>
      <vt:lpstr>Times</vt:lpstr>
      <vt:lpstr>NImerson</vt:lpstr>
      <vt:lpstr>LabVIEW vs. Python</vt:lpstr>
      <vt:lpstr>DISCLAIMER</vt:lpstr>
      <vt:lpstr>Goal and Agenda</vt:lpstr>
      <vt:lpstr>Executive Summary</vt:lpstr>
      <vt:lpstr>Overview of Python</vt:lpstr>
      <vt:lpstr>Key Things to Know about LabVIEW</vt:lpstr>
      <vt:lpstr>Considerations for Scalable Test Software</vt:lpstr>
      <vt:lpstr>Parallel Automation is Common</vt:lpstr>
      <vt:lpstr>Parallel Automation is Common</vt:lpstr>
      <vt:lpstr>Performance is Critical</vt:lpstr>
      <vt:lpstr>Elaboration of DFIR Optimization </vt:lpstr>
      <vt:lpstr>Example of Automatic Concurrency</vt:lpstr>
      <vt:lpstr>Debugging Requires Interacting with Engineering Data</vt:lpstr>
      <vt:lpstr>Approachability Must be Balanced with Scalability </vt:lpstr>
      <vt:lpstr>User Experiences Need to be Designed for Engineers</vt:lpstr>
      <vt:lpstr>User Experiences Need to be Designed for Engineers</vt:lpstr>
      <vt:lpstr>Development Productivity Benefits from an Active Community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Elijah Kerry</dc:creator>
  <cp:lastModifiedBy>Elijah Kerry</cp:lastModifiedBy>
  <cp:revision>3</cp:revision>
  <dcterms:created xsi:type="dcterms:W3CDTF">2024-04-15T20:38:43Z</dcterms:created>
  <dcterms:modified xsi:type="dcterms:W3CDTF">2024-04-29T15:16:43Z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122db4-a595-414e-9ece-6adfb473e1a0_Enabled">
    <vt:lpwstr>true</vt:lpwstr>
  </property>
  <property fmtid="{D5CDD505-2E9C-101B-9397-08002B2CF9AE}" pid="3" name="MSIP_Label_76122db4-a595-414e-9ece-6adfb473e1a0_SetDate">
    <vt:lpwstr>2024-04-15T20:39:07Z</vt:lpwstr>
  </property>
  <property fmtid="{D5CDD505-2E9C-101B-9397-08002B2CF9AE}" pid="4" name="MSIP_Label_76122db4-a595-414e-9ece-6adfb473e1a0_Method">
    <vt:lpwstr>Privileged</vt:lpwstr>
  </property>
  <property fmtid="{D5CDD505-2E9C-101B-9397-08002B2CF9AE}" pid="5" name="MSIP_Label_76122db4-a595-414e-9ece-6adfb473e1a0_Name">
    <vt:lpwstr>Internal</vt:lpwstr>
  </property>
  <property fmtid="{D5CDD505-2E9C-101B-9397-08002B2CF9AE}" pid="6" name="MSIP_Label_76122db4-a595-414e-9ece-6adfb473e1a0_SiteId">
    <vt:lpwstr>87ba1f9a-44cd-43a6-b008-6fdb45a5204e</vt:lpwstr>
  </property>
  <property fmtid="{D5CDD505-2E9C-101B-9397-08002B2CF9AE}" pid="7" name="MSIP_Label_76122db4-a595-414e-9ece-6adfb473e1a0_ActionId">
    <vt:lpwstr>ad19bc9e-de4f-4c2e-8e11-4ca38cf922a8</vt:lpwstr>
  </property>
  <property fmtid="{D5CDD505-2E9C-101B-9397-08002B2CF9AE}" pid="8" name="MSIP_Label_76122db4-a595-414e-9ece-6adfb473e1a0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 NI CONFIDENTIAL</vt:lpwstr>
  </property>
</Properties>
</file>