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58"/>
  </p:normalViewPr>
  <p:slideViewPr>
    <p:cSldViewPr snapToGrid="0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50A6F-3CFD-4BB9-B815-FDC6703A3E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54A9423-872B-4BA5-9489-E652F609B48A}">
      <dgm:prSet/>
      <dgm:spPr/>
      <dgm:t>
        <a:bodyPr/>
        <a:lstStyle/>
        <a:p>
          <a:r>
            <a:rPr lang="en-NZ" b="0" i="0" dirty="0"/>
            <a:t>Use machine learning (XGBoost) to predict dementia based on medical data.</a:t>
          </a:r>
          <a:endParaRPr lang="en-US" dirty="0"/>
        </a:p>
      </dgm:t>
    </dgm:pt>
    <dgm:pt modelId="{B20EF95C-3542-4515-9AF9-809877CBE466}" type="parTrans" cxnId="{424E25E3-ACBD-4B8D-A6D5-EB4277A87601}">
      <dgm:prSet/>
      <dgm:spPr/>
      <dgm:t>
        <a:bodyPr/>
        <a:lstStyle/>
        <a:p>
          <a:endParaRPr lang="en-US"/>
        </a:p>
      </dgm:t>
    </dgm:pt>
    <dgm:pt modelId="{0E61DEFD-B8F7-4928-962E-12D88D9DE267}" type="sibTrans" cxnId="{424E25E3-ACBD-4B8D-A6D5-EB4277A87601}">
      <dgm:prSet/>
      <dgm:spPr/>
      <dgm:t>
        <a:bodyPr/>
        <a:lstStyle/>
        <a:p>
          <a:endParaRPr lang="en-US"/>
        </a:p>
      </dgm:t>
    </dgm:pt>
    <dgm:pt modelId="{B9FFE5EC-AA3D-4DB0-A3EA-752F5FDA8239}">
      <dgm:prSet/>
      <dgm:spPr/>
      <dgm:t>
        <a:bodyPr/>
        <a:lstStyle/>
        <a:p>
          <a:r>
            <a:rPr lang="en-NZ" b="0" i="0"/>
            <a:t>Analyse the impact of CT brain scans and assisted residential care (ARC) data.</a:t>
          </a:r>
          <a:endParaRPr lang="en-US"/>
        </a:p>
      </dgm:t>
    </dgm:pt>
    <dgm:pt modelId="{AD274873-BF2B-4BE4-B191-A2BFA9C15962}" type="parTrans" cxnId="{D09867EA-E460-4910-94AE-2648CF5FEED7}">
      <dgm:prSet/>
      <dgm:spPr/>
      <dgm:t>
        <a:bodyPr/>
        <a:lstStyle/>
        <a:p>
          <a:endParaRPr lang="en-US"/>
        </a:p>
      </dgm:t>
    </dgm:pt>
    <dgm:pt modelId="{3058A276-8A59-4F1A-95CF-1A004248DF9F}" type="sibTrans" cxnId="{D09867EA-E460-4910-94AE-2648CF5FEED7}">
      <dgm:prSet/>
      <dgm:spPr/>
      <dgm:t>
        <a:bodyPr/>
        <a:lstStyle/>
        <a:p>
          <a:endParaRPr lang="en-US"/>
        </a:p>
      </dgm:t>
    </dgm:pt>
    <dgm:pt modelId="{DFBE1355-EB8E-4FE8-BF4A-BEE02B1A0BEA}">
      <dgm:prSet/>
      <dgm:spPr/>
      <dgm:t>
        <a:bodyPr/>
        <a:lstStyle/>
        <a:p>
          <a:r>
            <a:rPr lang="en-NZ" b="0" i="0" dirty="0"/>
            <a:t>Focus on accurately diagnosing dementia.</a:t>
          </a:r>
          <a:endParaRPr lang="en-US" dirty="0"/>
        </a:p>
      </dgm:t>
    </dgm:pt>
    <dgm:pt modelId="{BE610DFC-83BA-4D55-9D86-08FD4FD06100}" type="parTrans" cxnId="{87B37928-18A1-4CBE-AF53-671657ABCCB3}">
      <dgm:prSet/>
      <dgm:spPr/>
      <dgm:t>
        <a:bodyPr/>
        <a:lstStyle/>
        <a:p>
          <a:endParaRPr lang="en-US"/>
        </a:p>
      </dgm:t>
    </dgm:pt>
    <dgm:pt modelId="{63372587-E401-43A2-AA55-D31846780BD2}" type="sibTrans" cxnId="{87B37928-18A1-4CBE-AF53-671657ABCCB3}">
      <dgm:prSet/>
      <dgm:spPr/>
      <dgm:t>
        <a:bodyPr/>
        <a:lstStyle/>
        <a:p>
          <a:endParaRPr lang="en-US"/>
        </a:p>
      </dgm:t>
    </dgm:pt>
    <dgm:pt modelId="{05E64721-551D-48EE-9827-194517D08E68}" type="pres">
      <dgm:prSet presAssocID="{09550A6F-3CFD-4BB9-B815-FDC6703A3EE7}" presName="root" presStyleCnt="0">
        <dgm:presLayoutVars>
          <dgm:dir/>
          <dgm:resizeHandles val="exact"/>
        </dgm:presLayoutVars>
      </dgm:prSet>
      <dgm:spPr/>
    </dgm:pt>
    <dgm:pt modelId="{30934728-135E-447F-849B-136AE3E39C6E}" type="pres">
      <dgm:prSet presAssocID="{054A9423-872B-4BA5-9489-E652F609B48A}" presName="compNode" presStyleCnt="0"/>
      <dgm:spPr/>
    </dgm:pt>
    <dgm:pt modelId="{4ABB0F53-9F8C-489B-AA9D-63634C28F132}" type="pres">
      <dgm:prSet presAssocID="{054A9423-872B-4BA5-9489-E652F609B4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6843C88-7ECB-4B33-91CF-5E03699E1C23}" type="pres">
      <dgm:prSet presAssocID="{054A9423-872B-4BA5-9489-E652F609B48A}" presName="spaceRect" presStyleCnt="0"/>
      <dgm:spPr/>
    </dgm:pt>
    <dgm:pt modelId="{4E88F1D0-3F77-43C2-8027-9CB5BA668BF2}" type="pres">
      <dgm:prSet presAssocID="{054A9423-872B-4BA5-9489-E652F609B48A}" presName="textRect" presStyleLbl="revTx" presStyleIdx="0" presStyleCnt="3">
        <dgm:presLayoutVars>
          <dgm:chMax val="1"/>
          <dgm:chPref val="1"/>
        </dgm:presLayoutVars>
      </dgm:prSet>
      <dgm:spPr/>
    </dgm:pt>
    <dgm:pt modelId="{728BB87B-3913-4F08-A986-16E893FF82D3}" type="pres">
      <dgm:prSet presAssocID="{0E61DEFD-B8F7-4928-962E-12D88D9DE267}" presName="sibTrans" presStyleCnt="0"/>
      <dgm:spPr/>
    </dgm:pt>
    <dgm:pt modelId="{09809601-846C-4D82-AE6D-44D2B22C97B2}" type="pres">
      <dgm:prSet presAssocID="{B9FFE5EC-AA3D-4DB0-A3EA-752F5FDA8239}" presName="compNode" presStyleCnt="0"/>
      <dgm:spPr/>
    </dgm:pt>
    <dgm:pt modelId="{32263FD3-1E52-4B03-BD43-2BDEA2160295}" type="pres">
      <dgm:prSet presAssocID="{B9FFE5EC-AA3D-4DB0-A3EA-752F5FDA82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1DB92C3-0E7D-4E71-A0D4-0D09AFB61BF1}" type="pres">
      <dgm:prSet presAssocID="{B9FFE5EC-AA3D-4DB0-A3EA-752F5FDA8239}" presName="spaceRect" presStyleCnt="0"/>
      <dgm:spPr/>
    </dgm:pt>
    <dgm:pt modelId="{5C70AA66-F075-42E9-93D6-05776D14B0BF}" type="pres">
      <dgm:prSet presAssocID="{B9FFE5EC-AA3D-4DB0-A3EA-752F5FDA8239}" presName="textRect" presStyleLbl="revTx" presStyleIdx="1" presStyleCnt="3">
        <dgm:presLayoutVars>
          <dgm:chMax val="1"/>
          <dgm:chPref val="1"/>
        </dgm:presLayoutVars>
      </dgm:prSet>
      <dgm:spPr/>
    </dgm:pt>
    <dgm:pt modelId="{111AD029-604B-41C8-9A3D-13A4F8F94210}" type="pres">
      <dgm:prSet presAssocID="{3058A276-8A59-4F1A-95CF-1A004248DF9F}" presName="sibTrans" presStyleCnt="0"/>
      <dgm:spPr/>
    </dgm:pt>
    <dgm:pt modelId="{57DF1B03-511D-4053-93E7-B2F6ACFD640A}" type="pres">
      <dgm:prSet presAssocID="{DFBE1355-EB8E-4FE8-BF4A-BEE02B1A0BEA}" presName="compNode" presStyleCnt="0"/>
      <dgm:spPr/>
    </dgm:pt>
    <dgm:pt modelId="{5FE8AFE5-1458-4750-A384-DDE22D2B054B}" type="pres">
      <dgm:prSet presAssocID="{DFBE1355-EB8E-4FE8-BF4A-BEE02B1A0B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D838B7C-CD4C-4874-A49F-6F0584F36F4B}" type="pres">
      <dgm:prSet presAssocID="{DFBE1355-EB8E-4FE8-BF4A-BEE02B1A0BEA}" presName="spaceRect" presStyleCnt="0"/>
      <dgm:spPr/>
    </dgm:pt>
    <dgm:pt modelId="{6B0990CD-4757-4434-A243-A027134E821B}" type="pres">
      <dgm:prSet presAssocID="{DFBE1355-EB8E-4FE8-BF4A-BEE02B1A0B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FF9C12-04C7-434C-BC4C-BA51E758B984}" type="presOf" srcId="{09550A6F-3CFD-4BB9-B815-FDC6703A3EE7}" destId="{05E64721-551D-48EE-9827-194517D08E68}" srcOrd="0" destOrd="0" presId="urn:microsoft.com/office/officeart/2018/2/layout/IconLabelList"/>
    <dgm:cxn modelId="{87B37928-18A1-4CBE-AF53-671657ABCCB3}" srcId="{09550A6F-3CFD-4BB9-B815-FDC6703A3EE7}" destId="{DFBE1355-EB8E-4FE8-BF4A-BEE02B1A0BEA}" srcOrd="2" destOrd="0" parTransId="{BE610DFC-83BA-4D55-9D86-08FD4FD06100}" sibTransId="{63372587-E401-43A2-AA55-D31846780BD2}"/>
    <dgm:cxn modelId="{E396927B-2E91-45AF-81A7-0E4EC5BC3347}" type="presOf" srcId="{DFBE1355-EB8E-4FE8-BF4A-BEE02B1A0BEA}" destId="{6B0990CD-4757-4434-A243-A027134E821B}" srcOrd="0" destOrd="0" presId="urn:microsoft.com/office/officeart/2018/2/layout/IconLabelList"/>
    <dgm:cxn modelId="{D526ACCB-A23A-4A29-A1BD-E30A01CCD34F}" type="presOf" srcId="{B9FFE5EC-AA3D-4DB0-A3EA-752F5FDA8239}" destId="{5C70AA66-F075-42E9-93D6-05776D14B0BF}" srcOrd="0" destOrd="0" presId="urn:microsoft.com/office/officeart/2018/2/layout/IconLabelList"/>
    <dgm:cxn modelId="{3BB9C2D5-BE29-41B4-AD0F-567033D54E01}" type="presOf" srcId="{054A9423-872B-4BA5-9489-E652F609B48A}" destId="{4E88F1D0-3F77-43C2-8027-9CB5BA668BF2}" srcOrd="0" destOrd="0" presId="urn:microsoft.com/office/officeart/2018/2/layout/IconLabelList"/>
    <dgm:cxn modelId="{424E25E3-ACBD-4B8D-A6D5-EB4277A87601}" srcId="{09550A6F-3CFD-4BB9-B815-FDC6703A3EE7}" destId="{054A9423-872B-4BA5-9489-E652F609B48A}" srcOrd="0" destOrd="0" parTransId="{B20EF95C-3542-4515-9AF9-809877CBE466}" sibTransId="{0E61DEFD-B8F7-4928-962E-12D88D9DE267}"/>
    <dgm:cxn modelId="{D09867EA-E460-4910-94AE-2648CF5FEED7}" srcId="{09550A6F-3CFD-4BB9-B815-FDC6703A3EE7}" destId="{B9FFE5EC-AA3D-4DB0-A3EA-752F5FDA8239}" srcOrd="1" destOrd="0" parTransId="{AD274873-BF2B-4BE4-B191-A2BFA9C15962}" sibTransId="{3058A276-8A59-4F1A-95CF-1A004248DF9F}"/>
    <dgm:cxn modelId="{F8DA2F94-136A-4A9B-8B5E-36C500145223}" type="presParOf" srcId="{05E64721-551D-48EE-9827-194517D08E68}" destId="{30934728-135E-447F-849B-136AE3E39C6E}" srcOrd="0" destOrd="0" presId="urn:microsoft.com/office/officeart/2018/2/layout/IconLabelList"/>
    <dgm:cxn modelId="{F17A343E-0646-4E94-ACE0-071F993C727C}" type="presParOf" srcId="{30934728-135E-447F-849B-136AE3E39C6E}" destId="{4ABB0F53-9F8C-489B-AA9D-63634C28F132}" srcOrd="0" destOrd="0" presId="urn:microsoft.com/office/officeart/2018/2/layout/IconLabelList"/>
    <dgm:cxn modelId="{F693942F-8961-4827-8014-3ABDE24763FA}" type="presParOf" srcId="{30934728-135E-447F-849B-136AE3E39C6E}" destId="{A6843C88-7ECB-4B33-91CF-5E03699E1C23}" srcOrd="1" destOrd="0" presId="urn:microsoft.com/office/officeart/2018/2/layout/IconLabelList"/>
    <dgm:cxn modelId="{583410F9-D6E7-4648-88B5-C761C2C83D70}" type="presParOf" srcId="{30934728-135E-447F-849B-136AE3E39C6E}" destId="{4E88F1D0-3F77-43C2-8027-9CB5BA668BF2}" srcOrd="2" destOrd="0" presId="urn:microsoft.com/office/officeart/2018/2/layout/IconLabelList"/>
    <dgm:cxn modelId="{AE3CC3F5-CA6A-4440-AFA8-A9CB233788C9}" type="presParOf" srcId="{05E64721-551D-48EE-9827-194517D08E68}" destId="{728BB87B-3913-4F08-A986-16E893FF82D3}" srcOrd="1" destOrd="0" presId="urn:microsoft.com/office/officeart/2018/2/layout/IconLabelList"/>
    <dgm:cxn modelId="{3E49B35D-67CF-4B1F-9140-E07767A3357B}" type="presParOf" srcId="{05E64721-551D-48EE-9827-194517D08E68}" destId="{09809601-846C-4D82-AE6D-44D2B22C97B2}" srcOrd="2" destOrd="0" presId="urn:microsoft.com/office/officeart/2018/2/layout/IconLabelList"/>
    <dgm:cxn modelId="{D2D90A46-7275-4114-AA4F-1FDD469736E0}" type="presParOf" srcId="{09809601-846C-4D82-AE6D-44D2B22C97B2}" destId="{32263FD3-1E52-4B03-BD43-2BDEA2160295}" srcOrd="0" destOrd="0" presId="urn:microsoft.com/office/officeart/2018/2/layout/IconLabelList"/>
    <dgm:cxn modelId="{CFE51F03-2FF7-4BEF-BA67-3E68EE5A6847}" type="presParOf" srcId="{09809601-846C-4D82-AE6D-44D2B22C97B2}" destId="{51DB92C3-0E7D-4E71-A0D4-0D09AFB61BF1}" srcOrd="1" destOrd="0" presId="urn:microsoft.com/office/officeart/2018/2/layout/IconLabelList"/>
    <dgm:cxn modelId="{BFA2682C-35C5-4CD2-85B7-204EF85F2DE8}" type="presParOf" srcId="{09809601-846C-4D82-AE6D-44D2B22C97B2}" destId="{5C70AA66-F075-42E9-93D6-05776D14B0BF}" srcOrd="2" destOrd="0" presId="urn:microsoft.com/office/officeart/2018/2/layout/IconLabelList"/>
    <dgm:cxn modelId="{17F1C276-8B48-48BD-897A-B6D36B04D456}" type="presParOf" srcId="{05E64721-551D-48EE-9827-194517D08E68}" destId="{111AD029-604B-41C8-9A3D-13A4F8F94210}" srcOrd="3" destOrd="0" presId="urn:microsoft.com/office/officeart/2018/2/layout/IconLabelList"/>
    <dgm:cxn modelId="{C5CCB8FE-CDEC-46A6-B44D-663882DF30E8}" type="presParOf" srcId="{05E64721-551D-48EE-9827-194517D08E68}" destId="{57DF1B03-511D-4053-93E7-B2F6ACFD640A}" srcOrd="4" destOrd="0" presId="urn:microsoft.com/office/officeart/2018/2/layout/IconLabelList"/>
    <dgm:cxn modelId="{EEA653CB-2F4B-4C0E-A8A3-9D17598D6FE4}" type="presParOf" srcId="{57DF1B03-511D-4053-93E7-B2F6ACFD640A}" destId="{5FE8AFE5-1458-4750-A384-DDE22D2B054B}" srcOrd="0" destOrd="0" presId="urn:microsoft.com/office/officeart/2018/2/layout/IconLabelList"/>
    <dgm:cxn modelId="{9A82700D-34CF-4EC7-9328-2CDF49B2D7E8}" type="presParOf" srcId="{57DF1B03-511D-4053-93E7-B2F6ACFD640A}" destId="{4D838B7C-CD4C-4874-A49F-6F0584F36F4B}" srcOrd="1" destOrd="0" presId="urn:microsoft.com/office/officeart/2018/2/layout/IconLabelList"/>
    <dgm:cxn modelId="{7E1403B3-986A-48C8-A767-A718F3B68EF3}" type="presParOf" srcId="{57DF1B03-511D-4053-93E7-B2F6ACFD640A}" destId="{6B0990CD-4757-4434-A243-A027134E82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80D7D-E4E2-4BE4-82F2-D5934955C3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30C72B9-2DFD-408C-9667-E6765358A02A}">
      <dgm:prSet/>
      <dgm:spPr/>
      <dgm:t>
        <a:bodyPr/>
        <a:lstStyle/>
        <a:p>
          <a:r>
            <a:rPr lang="en-NZ" b="0" i="0"/>
            <a:t>55+ million people affected globally.</a:t>
          </a:r>
          <a:endParaRPr lang="en-US"/>
        </a:p>
      </dgm:t>
    </dgm:pt>
    <dgm:pt modelId="{80D25B66-0AB1-460D-B43A-7FBA1AB231C4}" type="parTrans" cxnId="{3EC02D72-862D-4F02-8045-F7BEF0B58985}">
      <dgm:prSet/>
      <dgm:spPr/>
      <dgm:t>
        <a:bodyPr/>
        <a:lstStyle/>
        <a:p>
          <a:endParaRPr lang="en-US"/>
        </a:p>
      </dgm:t>
    </dgm:pt>
    <dgm:pt modelId="{25AD0DDC-1598-4399-AB2D-7681AADF8F4C}" type="sibTrans" cxnId="{3EC02D72-862D-4F02-8045-F7BEF0B58985}">
      <dgm:prSet/>
      <dgm:spPr/>
      <dgm:t>
        <a:bodyPr/>
        <a:lstStyle/>
        <a:p>
          <a:endParaRPr lang="en-US"/>
        </a:p>
      </dgm:t>
    </dgm:pt>
    <dgm:pt modelId="{5B7F67F2-5102-4DD4-9DE5-B9D405897DEF}">
      <dgm:prSet/>
      <dgm:spPr/>
      <dgm:t>
        <a:bodyPr/>
        <a:lstStyle/>
        <a:p>
          <a:r>
            <a:rPr lang="en-NZ" b="0" i="0"/>
            <a:t>Early diagnosis helps manage treatment and care.</a:t>
          </a:r>
          <a:endParaRPr lang="en-US"/>
        </a:p>
      </dgm:t>
    </dgm:pt>
    <dgm:pt modelId="{8AD1EDAC-2CF9-4CA9-A5C8-F6C6F6346908}" type="parTrans" cxnId="{D23A3BE0-42A9-4BC4-81DC-7A0323A4152B}">
      <dgm:prSet/>
      <dgm:spPr/>
      <dgm:t>
        <a:bodyPr/>
        <a:lstStyle/>
        <a:p>
          <a:endParaRPr lang="en-US"/>
        </a:p>
      </dgm:t>
    </dgm:pt>
    <dgm:pt modelId="{6777C00A-C7E6-4C1C-8529-994FC4B7801A}" type="sibTrans" cxnId="{D23A3BE0-42A9-4BC4-81DC-7A0323A4152B}">
      <dgm:prSet/>
      <dgm:spPr/>
      <dgm:t>
        <a:bodyPr/>
        <a:lstStyle/>
        <a:p>
          <a:endParaRPr lang="en-US"/>
        </a:p>
      </dgm:t>
    </dgm:pt>
    <dgm:pt modelId="{613BB7AC-C842-4BBE-B823-1EA3BBE66CE6}">
      <dgm:prSet/>
      <dgm:spPr/>
      <dgm:t>
        <a:bodyPr/>
        <a:lstStyle/>
        <a:p>
          <a:r>
            <a:rPr lang="en-NZ" b="0" i="0" dirty="0"/>
            <a:t>Current diagnosis methods: clinical tests, medical imaging, psychological assessments.</a:t>
          </a:r>
          <a:endParaRPr lang="en-US" dirty="0"/>
        </a:p>
      </dgm:t>
    </dgm:pt>
    <dgm:pt modelId="{72B14622-727B-4FEA-84BE-05E1573DE420}" type="parTrans" cxnId="{A8E94552-7F63-414E-80B8-80E18F45593F}">
      <dgm:prSet/>
      <dgm:spPr/>
      <dgm:t>
        <a:bodyPr/>
        <a:lstStyle/>
        <a:p>
          <a:endParaRPr lang="en-US"/>
        </a:p>
      </dgm:t>
    </dgm:pt>
    <dgm:pt modelId="{C01F379E-7595-4EA9-A382-73E980770114}" type="sibTrans" cxnId="{A8E94552-7F63-414E-80B8-80E18F45593F}">
      <dgm:prSet/>
      <dgm:spPr/>
      <dgm:t>
        <a:bodyPr/>
        <a:lstStyle/>
        <a:p>
          <a:endParaRPr lang="en-US"/>
        </a:p>
      </dgm:t>
    </dgm:pt>
    <dgm:pt modelId="{FBA64C7A-14E8-4A2C-BF6D-68D2B264B019}" type="pres">
      <dgm:prSet presAssocID="{03180D7D-E4E2-4BE4-82F2-D5934955C3A1}" presName="root" presStyleCnt="0">
        <dgm:presLayoutVars>
          <dgm:dir/>
          <dgm:resizeHandles val="exact"/>
        </dgm:presLayoutVars>
      </dgm:prSet>
      <dgm:spPr/>
    </dgm:pt>
    <dgm:pt modelId="{24576129-CE34-4B5E-B45B-4F1940AB51F9}" type="pres">
      <dgm:prSet presAssocID="{430C72B9-2DFD-408C-9667-E6765358A02A}" presName="compNode" presStyleCnt="0"/>
      <dgm:spPr/>
    </dgm:pt>
    <dgm:pt modelId="{3869D5D9-2209-4309-8AC7-A4D9B655CC8B}" type="pres">
      <dgm:prSet presAssocID="{430C72B9-2DFD-408C-9667-E6765358A02A}" presName="bgRect" presStyleLbl="bgShp" presStyleIdx="0" presStyleCnt="3"/>
      <dgm:spPr/>
    </dgm:pt>
    <dgm:pt modelId="{3D8AA235-E88F-4A19-B8E0-70901DC62065}" type="pres">
      <dgm:prSet presAssocID="{430C72B9-2DFD-408C-9667-E6765358A0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F44703B-BE3D-4D70-885E-6CBB4E4F3761}" type="pres">
      <dgm:prSet presAssocID="{430C72B9-2DFD-408C-9667-E6765358A02A}" presName="spaceRect" presStyleCnt="0"/>
      <dgm:spPr/>
    </dgm:pt>
    <dgm:pt modelId="{81540F84-E18E-4955-AD57-4FD825967FAB}" type="pres">
      <dgm:prSet presAssocID="{430C72B9-2DFD-408C-9667-E6765358A02A}" presName="parTx" presStyleLbl="revTx" presStyleIdx="0" presStyleCnt="3">
        <dgm:presLayoutVars>
          <dgm:chMax val="0"/>
          <dgm:chPref val="0"/>
        </dgm:presLayoutVars>
      </dgm:prSet>
      <dgm:spPr/>
    </dgm:pt>
    <dgm:pt modelId="{687BDCCF-8B11-45C7-9278-AF32940C4CF7}" type="pres">
      <dgm:prSet presAssocID="{25AD0DDC-1598-4399-AB2D-7681AADF8F4C}" presName="sibTrans" presStyleCnt="0"/>
      <dgm:spPr/>
    </dgm:pt>
    <dgm:pt modelId="{CB57C669-C7B7-4637-B9BF-DFC8D693CEBB}" type="pres">
      <dgm:prSet presAssocID="{5B7F67F2-5102-4DD4-9DE5-B9D405897DEF}" presName="compNode" presStyleCnt="0"/>
      <dgm:spPr/>
    </dgm:pt>
    <dgm:pt modelId="{1078BFE5-B0A1-437E-9F32-200EF5D112A4}" type="pres">
      <dgm:prSet presAssocID="{5B7F67F2-5102-4DD4-9DE5-B9D405897DEF}" presName="bgRect" presStyleLbl="bgShp" presStyleIdx="1" presStyleCnt="3"/>
      <dgm:spPr/>
    </dgm:pt>
    <dgm:pt modelId="{8FEAE3D0-615F-41DB-BD09-47FE5B6BE4C4}" type="pres">
      <dgm:prSet presAssocID="{5B7F67F2-5102-4DD4-9DE5-B9D405897D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EC47B3C-591A-46E4-97C6-186770D650BA}" type="pres">
      <dgm:prSet presAssocID="{5B7F67F2-5102-4DD4-9DE5-B9D405897DEF}" presName="spaceRect" presStyleCnt="0"/>
      <dgm:spPr/>
    </dgm:pt>
    <dgm:pt modelId="{7E699C33-DC25-4354-B423-F01DCE52E60F}" type="pres">
      <dgm:prSet presAssocID="{5B7F67F2-5102-4DD4-9DE5-B9D405897DEF}" presName="parTx" presStyleLbl="revTx" presStyleIdx="1" presStyleCnt="3">
        <dgm:presLayoutVars>
          <dgm:chMax val="0"/>
          <dgm:chPref val="0"/>
        </dgm:presLayoutVars>
      </dgm:prSet>
      <dgm:spPr/>
    </dgm:pt>
    <dgm:pt modelId="{609449FA-A89E-416F-97CB-3CD7661B4328}" type="pres">
      <dgm:prSet presAssocID="{6777C00A-C7E6-4C1C-8529-994FC4B7801A}" presName="sibTrans" presStyleCnt="0"/>
      <dgm:spPr/>
    </dgm:pt>
    <dgm:pt modelId="{EDE6AE03-93E8-464A-B564-7EEA020DE623}" type="pres">
      <dgm:prSet presAssocID="{613BB7AC-C842-4BBE-B823-1EA3BBE66CE6}" presName="compNode" presStyleCnt="0"/>
      <dgm:spPr/>
    </dgm:pt>
    <dgm:pt modelId="{4E760639-7247-42A5-8D91-E858FD83AB16}" type="pres">
      <dgm:prSet presAssocID="{613BB7AC-C842-4BBE-B823-1EA3BBE66CE6}" presName="bgRect" presStyleLbl="bgShp" presStyleIdx="2" presStyleCnt="3"/>
      <dgm:spPr/>
    </dgm:pt>
    <dgm:pt modelId="{830AD587-2464-4B5F-8C3B-46141F850833}" type="pres">
      <dgm:prSet presAssocID="{613BB7AC-C842-4BBE-B823-1EA3BBE66C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88F0948-D60F-4307-AF04-3C511203B970}" type="pres">
      <dgm:prSet presAssocID="{613BB7AC-C842-4BBE-B823-1EA3BBE66CE6}" presName="spaceRect" presStyleCnt="0"/>
      <dgm:spPr/>
    </dgm:pt>
    <dgm:pt modelId="{E3AB330B-361D-4D63-86C0-CE7E32CE074C}" type="pres">
      <dgm:prSet presAssocID="{613BB7AC-C842-4BBE-B823-1EA3BBE66C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783241-57DA-49FC-AD80-04EDF7669FA9}" type="presOf" srcId="{03180D7D-E4E2-4BE4-82F2-D5934955C3A1}" destId="{FBA64C7A-14E8-4A2C-BF6D-68D2B264B019}" srcOrd="0" destOrd="0" presId="urn:microsoft.com/office/officeart/2018/2/layout/IconVerticalSolidList"/>
    <dgm:cxn modelId="{A8E94552-7F63-414E-80B8-80E18F45593F}" srcId="{03180D7D-E4E2-4BE4-82F2-D5934955C3A1}" destId="{613BB7AC-C842-4BBE-B823-1EA3BBE66CE6}" srcOrd="2" destOrd="0" parTransId="{72B14622-727B-4FEA-84BE-05E1573DE420}" sibTransId="{C01F379E-7595-4EA9-A382-73E980770114}"/>
    <dgm:cxn modelId="{8D8E126F-6376-4EF2-80CE-7E68B3083CA3}" type="presOf" srcId="{5B7F67F2-5102-4DD4-9DE5-B9D405897DEF}" destId="{7E699C33-DC25-4354-B423-F01DCE52E60F}" srcOrd="0" destOrd="0" presId="urn:microsoft.com/office/officeart/2018/2/layout/IconVerticalSolidList"/>
    <dgm:cxn modelId="{3EC02D72-862D-4F02-8045-F7BEF0B58985}" srcId="{03180D7D-E4E2-4BE4-82F2-D5934955C3A1}" destId="{430C72B9-2DFD-408C-9667-E6765358A02A}" srcOrd="0" destOrd="0" parTransId="{80D25B66-0AB1-460D-B43A-7FBA1AB231C4}" sibTransId="{25AD0DDC-1598-4399-AB2D-7681AADF8F4C}"/>
    <dgm:cxn modelId="{D5E5CD96-1903-44C4-9CC6-2B4321B965A7}" type="presOf" srcId="{430C72B9-2DFD-408C-9667-E6765358A02A}" destId="{81540F84-E18E-4955-AD57-4FD825967FAB}" srcOrd="0" destOrd="0" presId="urn:microsoft.com/office/officeart/2018/2/layout/IconVerticalSolidList"/>
    <dgm:cxn modelId="{B703F2A9-445C-413F-8A05-884FFECE0479}" type="presOf" srcId="{613BB7AC-C842-4BBE-B823-1EA3BBE66CE6}" destId="{E3AB330B-361D-4D63-86C0-CE7E32CE074C}" srcOrd="0" destOrd="0" presId="urn:microsoft.com/office/officeart/2018/2/layout/IconVerticalSolidList"/>
    <dgm:cxn modelId="{D23A3BE0-42A9-4BC4-81DC-7A0323A4152B}" srcId="{03180D7D-E4E2-4BE4-82F2-D5934955C3A1}" destId="{5B7F67F2-5102-4DD4-9DE5-B9D405897DEF}" srcOrd="1" destOrd="0" parTransId="{8AD1EDAC-2CF9-4CA9-A5C8-F6C6F6346908}" sibTransId="{6777C00A-C7E6-4C1C-8529-994FC4B7801A}"/>
    <dgm:cxn modelId="{9EBB6979-2FDA-4D14-A256-D619A93CE78C}" type="presParOf" srcId="{FBA64C7A-14E8-4A2C-BF6D-68D2B264B019}" destId="{24576129-CE34-4B5E-B45B-4F1940AB51F9}" srcOrd="0" destOrd="0" presId="urn:microsoft.com/office/officeart/2018/2/layout/IconVerticalSolidList"/>
    <dgm:cxn modelId="{E167C321-3A38-41B7-97FF-2FD35042A55D}" type="presParOf" srcId="{24576129-CE34-4B5E-B45B-4F1940AB51F9}" destId="{3869D5D9-2209-4309-8AC7-A4D9B655CC8B}" srcOrd="0" destOrd="0" presId="urn:microsoft.com/office/officeart/2018/2/layout/IconVerticalSolidList"/>
    <dgm:cxn modelId="{BD9E5DF0-A3FE-4459-98D4-91CB8D2450E5}" type="presParOf" srcId="{24576129-CE34-4B5E-B45B-4F1940AB51F9}" destId="{3D8AA235-E88F-4A19-B8E0-70901DC62065}" srcOrd="1" destOrd="0" presId="urn:microsoft.com/office/officeart/2018/2/layout/IconVerticalSolidList"/>
    <dgm:cxn modelId="{D7E0DAE8-403D-40C5-A64F-BD72FEE3336C}" type="presParOf" srcId="{24576129-CE34-4B5E-B45B-4F1940AB51F9}" destId="{FF44703B-BE3D-4D70-885E-6CBB4E4F3761}" srcOrd="2" destOrd="0" presId="urn:microsoft.com/office/officeart/2018/2/layout/IconVerticalSolidList"/>
    <dgm:cxn modelId="{DFA7C75B-3C3C-44F7-A6F7-72E659D5F7B3}" type="presParOf" srcId="{24576129-CE34-4B5E-B45B-4F1940AB51F9}" destId="{81540F84-E18E-4955-AD57-4FD825967FAB}" srcOrd="3" destOrd="0" presId="urn:microsoft.com/office/officeart/2018/2/layout/IconVerticalSolidList"/>
    <dgm:cxn modelId="{96F40E65-1A99-4655-8C37-0D122263477F}" type="presParOf" srcId="{FBA64C7A-14E8-4A2C-BF6D-68D2B264B019}" destId="{687BDCCF-8B11-45C7-9278-AF32940C4CF7}" srcOrd="1" destOrd="0" presId="urn:microsoft.com/office/officeart/2018/2/layout/IconVerticalSolidList"/>
    <dgm:cxn modelId="{61902A85-7C32-452A-B1F5-F6E0A3C30D3E}" type="presParOf" srcId="{FBA64C7A-14E8-4A2C-BF6D-68D2B264B019}" destId="{CB57C669-C7B7-4637-B9BF-DFC8D693CEBB}" srcOrd="2" destOrd="0" presId="urn:microsoft.com/office/officeart/2018/2/layout/IconVerticalSolidList"/>
    <dgm:cxn modelId="{D876F8EE-4544-42B8-B82B-53432C1278C1}" type="presParOf" srcId="{CB57C669-C7B7-4637-B9BF-DFC8D693CEBB}" destId="{1078BFE5-B0A1-437E-9F32-200EF5D112A4}" srcOrd="0" destOrd="0" presId="urn:microsoft.com/office/officeart/2018/2/layout/IconVerticalSolidList"/>
    <dgm:cxn modelId="{2AF26A30-26C5-4BC0-B703-B084E5B7006E}" type="presParOf" srcId="{CB57C669-C7B7-4637-B9BF-DFC8D693CEBB}" destId="{8FEAE3D0-615F-41DB-BD09-47FE5B6BE4C4}" srcOrd="1" destOrd="0" presId="urn:microsoft.com/office/officeart/2018/2/layout/IconVerticalSolidList"/>
    <dgm:cxn modelId="{8440180C-D194-46DA-92A9-87BAC0D45C45}" type="presParOf" srcId="{CB57C669-C7B7-4637-B9BF-DFC8D693CEBB}" destId="{9EC47B3C-591A-46E4-97C6-186770D650BA}" srcOrd="2" destOrd="0" presId="urn:microsoft.com/office/officeart/2018/2/layout/IconVerticalSolidList"/>
    <dgm:cxn modelId="{9736BFA3-6239-49B4-BAEE-214D0A5EBD95}" type="presParOf" srcId="{CB57C669-C7B7-4637-B9BF-DFC8D693CEBB}" destId="{7E699C33-DC25-4354-B423-F01DCE52E60F}" srcOrd="3" destOrd="0" presId="urn:microsoft.com/office/officeart/2018/2/layout/IconVerticalSolidList"/>
    <dgm:cxn modelId="{C34D0288-681D-4E61-8B62-9895CDC1DBA0}" type="presParOf" srcId="{FBA64C7A-14E8-4A2C-BF6D-68D2B264B019}" destId="{609449FA-A89E-416F-97CB-3CD7661B4328}" srcOrd="3" destOrd="0" presId="urn:microsoft.com/office/officeart/2018/2/layout/IconVerticalSolidList"/>
    <dgm:cxn modelId="{F2623705-0883-459E-89AE-285B8F08BC5A}" type="presParOf" srcId="{FBA64C7A-14E8-4A2C-BF6D-68D2B264B019}" destId="{EDE6AE03-93E8-464A-B564-7EEA020DE623}" srcOrd="4" destOrd="0" presId="urn:microsoft.com/office/officeart/2018/2/layout/IconVerticalSolidList"/>
    <dgm:cxn modelId="{8CDFAA86-E809-4B6C-BB79-753EF8ACD216}" type="presParOf" srcId="{EDE6AE03-93E8-464A-B564-7EEA020DE623}" destId="{4E760639-7247-42A5-8D91-E858FD83AB16}" srcOrd="0" destOrd="0" presId="urn:microsoft.com/office/officeart/2018/2/layout/IconVerticalSolidList"/>
    <dgm:cxn modelId="{896B05E4-2B2D-47A2-8736-F6B63333C76F}" type="presParOf" srcId="{EDE6AE03-93E8-464A-B564-7EEA020DE623}" destId="{830AD587-2464-4B5F-8C3B-46141F850833}" srcOrd="1" destOrd="0" presId="urn:microsoft.com/office/officeart/2018/2/layout/IconVerticalSolidList"/>
    <dgm:cxn modelId="{38DAAD00-365F-42F8-A9FE-6B009749B350}" type="presParOf" srcId="{EDE6AE03-93E8-464A-B564-7EEA020DE623}" destId="{D88F0948-D60F-4307-AF04-3C511203B970}" srcOrd="2" destOrd="0" presId="urn:microsoft.com/office/officeart/2018/2/layout/IconVerticalSolidList"/>
    <dgm:cxn modelId="{B75ED980-2688-4043-BFAE-7BAF1CF170F4}" type="presParOf" srcId="{EDE6AE03-93E8-464A-B564-7EEA020DE623}" destId="{E3AB330B-361D-4D63-86C0-CE7E32CE07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F97C56-1D82-450D-8FA3-A3F6AC4F08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7BABC94-0124-4332-ACF8-A2AFAC3CB6A7}">
      <dgm:prSet/>
      <dgm:spPr/>
      <dgm:t>
        <a:bodyPr/>
        <a:lstStyle/>
        <a:p>
          <a:r>
            <a:rPr lang="en-NZ" b="0" i="0"/>
            <a:t>Given a dataset from Middlemore Hospital (165 patients).</a:t>
          </a:r>
          <a:endParaRPr lang="en-US"/>
        </a:p>
      </dgm:t>
    </dgm:pt>
    <dgm:pt modelId="{7DF686FE-7148-4E4F-A1C1-863842F8DC8D}" type="parTrans" cxnId="{72CCCEAD-967C-4152-A929-96B4D7E62C6E}">
      <dgm:prSet/>
      <dgm:spPr/>
      <dgm:t>
        <a:bodyPr/>
        <a:lstStyle/>
        <a:p>
          <a:endParaRPr lang="en-US"/>
        </a:p>
      </dgm:t>
    </dgm:pt>
    <dgm:pt modelId="{FC01547E-6EE4-4899-8351-AC8E8352E6F0}" type="sibTrans" cxnId="{72CCCEAD-967C-4152-A929-96B4D7E62C6E}">
      <dgm:prSet/>
      <dgm:spPr/>
      <dgm:t>
        <a:bodyPr/>
        <a:lstStyle/>
        <a:p>
          <a:endParaRPr lang="en-US"/>
        </a:p>
      </dgm:t>
    </dgm:pt>
    <dgm:pt modelId="{D944F5C4-CE72-47B6-A667-CCC02D2FD7D1}">
      <dgm:prSet/>
      <dgm:spPr/>
      <dgm:t>
        <a:bodyPr/>
        <a:lstStyle/>
        <a:p>
          <a:r>
            <a:rPr lang="en-NZ"/>
            <a:t>Clean data and extract features</a:t>
          </a:r>
          <a:endParaRPr lang="en-US"/>
        </a:p>
      </dgm:t>
    </dgm:pt>
    <dgm:pt modelId="{6F8386D8-B2CD-40DC-A358-23FE927885AE}" type="parTrans" cxnId="{81526DEE-7052-4C2C-90EB-31DD5004CD3D}">
      <dgm:prSet/>
      <dgm:spPr/>
      <dgm:t>
        <a:bodyPr/>
        <a:lstStyle/>
        <a:p>
          <a:endParaRPr lang="en-US"/>
        </a:p>
      </dgm:t>
    </dgm:pt>
    <dgm:pt modelId="{6DF6FD5F-425E-4165-83B4-C28044A9E88C}" type="sibTrans" cxnId="{81526DEE-7052-4C2C-90EB-31DD5004CD3D}">
      <dgm:prSet/>
      <dgm:spPr/>
      <dgm:t>
        <a:bodyPr/>
        <a:lstStyle/>
        <a:p>
          <a:endParaRPr lang="en-US"/>
        </a:p>
      </dgm:t>
    </dgm:pt>
    <dgm:pt modelId="{D74BB128-C13B-4555-B050-A24E543B41B2}">
      <dgm:prSet/>
      <dgm:spPr/>
      <dgm:t>
        <a:bodyPr/>
        <a:lstStyle/>
        <a:p>
          <a:r>
            <a:rPr lang="en-NZ"/>
            <a:t>Perform feature selection and hyperparameter tuning</a:t>
          </a:r>
          <a:endParaRPr lang="en-US"/>
        </a:p>
      </dgm:t>
    </dgm:pt>
    <dgm:pt modelId="{EBC0B350-7664-423B-B490-70889DEB90EC}" type="parTrans" cxnId="{3C0F63A4-4DD0-4123-91FC-708D5FAEF741}">
      <dgm:prSet/>
      <dgm:spPr/>
      <dgm:t>
        <a:bodyPr/>
        <a:lstStyle/>
        <a:p>
          <a:endParaRPr lang="en-US"/>
        </a:p>
      </dgm:t>
    </dgm:pt>
    <dgm:pt modelId="{93F0405F-ABFC-4832-B62B-349CE33F7545}" type="sibTrans" cxnId="{3C0F63A4-4DD0-4123-91FC-708D5FAEF741}">
      <dgm:prSet/>
      <dgm:spPr/>
      <dgm:t>
        <a:bodyPr/>
        <a:lstStyle/>
        <a:p>
          <a:endParaRPr lang="en-US"/>
        </a:p>
      </dgm:t>
    </dgm:pt>
    <dgm:pt modelId="{24090744-5C21-4A4E-ABD0-4DB21061A6BC}">
      <dgm:prSet/>
      <dgm:spPr/>
      <dgm:t>
        <a:bodyPr/>
        <a:lstStyle/>
        <a:p>
          <a:r>
            <a:rPr lang="en-NZ"/>
            <a:t>Run model using XGBoost package</a:t>
          </a:r>
          <a:endParaRPr lang="en-US"/>
        </a:p>
      </dgm:t>
    </dgm:pt>
    <dgm:pt modelId="{93D09588-451B-482A-9546-CFBA36962C28}" type="parTrans" cxnId="{9475FF87-A885-41AD-B837-FD487A91C4DD}">
      <dgm:prSet/>
      <dgm:spPr/>
      <dgm:t>
        <a:bodyPr/>
        <a:lstStyle/>
        <a:p>
          <a:endParaRPr lang="en-US"/>
        </a:p>
      </dgm:t>
    </dgm:pt>
    <dgm:pt modelId="{4968D04D-9AE9-4049-8644-1129383C6FFA}" type="sibTrans" cxnId="{9475FF87-A885-41AD-B837-FD487A91C4DD}">
      <dgm:prSet/>
      <dgm:spPr/>
      <dgm:t>
        <a:bodyPr/>
        <a:lstStyle/>
        <a:p>
          <a:endParaRPr lang="en-US"/>
        </a:p>
      </dgm:t>
    </dgm:pt>
    <dgm:pt modelId="{6E1A078B-C2C7-4E3B-A719-64B81C90D22B}">
      <dgm:prSet/>
      <dgm:spPr/>
      <dgm:t>
        <a:bodyPr/>
        <a:lstStyle/>
        <a:p>
          <a:r>
            <a:rPr lang="en-NZ" b="0" i="0"/>
            <a:t>Extract model results and metrics</a:t>
          </a:r>
          <a:endParaRPr lang="en-US"/>
        </a:p>
      </dgm:t>
    </dgm:pt>
    <dgm:pt modelId="{3EAD6CC5-D84C-4259-BC75-74E26D3DE32A}" type="parTrans" cxnId="{C5A3D71A-D80F-4DD2-A043-7B7B7C578A7B}">
      <dgm:prSet/>
      <dgm:spPr/>
      <dgm:t>
        <a:bodyPr/>
        <a:lstStyle/>
        <a:p>
          <a:endParaRPr lang="en-US"/>
        </a:p>
      </dgm:t>
    </dgm:pt>
    <dgm:pt modelId="{43E6CCF5-B5E7-40E8-B947-918834F76383}" type="sibTrans" cxnId="{C5A3D71A-D80F-4DD2-A043-7B7B7C578A7B}">
      <dgm:prSet/>
      <dgm:spPr/>
      <dgm:t>
        <a:bodyPr/>
        <a:lstStyle/>
        <a:p>
          <a:endParaRPr lang="en-US"/>
        </a:p>
      </dgm:t>
    </dgm:pt>
    <dgm:pt modelId="{F769F8D9-0A6E-42EC-A387-FF07BD422AFA}">
      <dgm:prSet/>
      <dgm:spPr/>
      <dgm:t>
        <a:bodyPr/>
        <a:lstStyle/>
        <a:p>
          <a:r>
            <a:rPr lang="en-NZ"/>
            <a:t>Create new model and repeat</a:t>
          </a:r>
          <a:endParaRPr lang="en-US"/>
        </a:p>
      </dgm:t>
    </dgm:pt>
    <dgm:pt modelId="{D6836994-AAFE-4E31-93F3-E62D840E79E6}" type="parTrans" cxnId="{7D7B9642-A5B5-4824-BFF4-B523B0ECA9DA}">
      <dgm:prSet/>
      <dgm:spPr/>
      <dgm:t>
        <a:bodyPr/>
        <a:lstStyle/>
        <a:p>
          <a:endParaRPr lang="en-US"/>
        </a:p>
      </dgm:t>
    </dgm:pt>
    <dgm:pt modelId="{7ECADDE7-9362-472A-A3C2-15C289A0E800}" type="sibTrans" cxnId="{7D7B9642-A5B5-4824-BFF4-B523B0ECA9DA}">
      <dgm:prSet/>
      <dgm:spPr/>
      <dgm:t>
        <a:bodyPr/>
        <a:lstStyle/>
        <a:p>
          <a:endParaRPr lang="en-US"/>
        </a:p>
      </dgm:t>
    </dgm:pt>
    <dgm:pt modelId="{CE4BC87E-E685-47D7-95AF-6E2FE130E009}" type="pres">
      <dgm:prSet presAssocID="{14F97C56-1D82-450D-8FA3-A3F6AC4F086E}" presName="root" presStyleCnt="0">
        <dgm:presLayoutVars>
          <dgm:dir/>
          <dgm:resizeHandles val="exact"/>
        </dgm:presLayoutVars>
      </dgm:prSet>
      <dgm:spPr/>
    </dgm:pt>
    <dgm:pt modelId="{7BF6D4AB-2B74-4C8A-8494-004CDA0C4850}" type="pres">
      <dgm:prSet presAssocID="{77BABC94-0124-4332-ACF8-A2AFAC3CB6A7}" presName="compNode" presStyleCnt="0"/>
      <dgm:spPr/>
    </dgm:pt>
    <dgm:pt modelId="{09C92D28-1EFD-4BAA-83CA-C3A444B5584D}" type="pres">
      <dgm:prSet presAssocID="{77BABC94-0124-4332-ACF8-A2AFAC3CB6A7}" presName="bgRect" presStyleLbl="bgShp" presStyleIdx="0" presStyleCnt="6"/>
      <dgm:spPr/>
    </dgm:pt>
    <dgm:pt modelId="{813E4017-11BD-4D56-8A3D-A7DC17EF8762}" type="pres">
      <dgm:prSet presAssocID="{77BABC94-0124-4332-ACF8-A2AFAC3CB6A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11164E9-FD5A-4805-8338-A617D1475A91}" type="pres">
      <dgm:prSet presAssocID="{77BABC94-0124-4332-ACF8-A2AFAC3CB6A7}" presName="spaceRect" presStyleCnt="0"/>
      <dgm:spPr/>
    </dgm:pt>
    <dgm:pt modelId="{3D3C93B9-8418-4EB7-86E0-87604F9E0CE2}" type="pres">
      <dgm:prSet presAssocID="{77BABC94-0124-4332-ACF8-A2AFAC3CB6A7}" presName="parTx" presStyleLbl="revTx" presStyleIdx="0" presStyleCnt="6">
        <dgm:presLayoutVars>
          <dgm:chMax val="0"/>
          <dgm:chPref val="0"/>
        </dgm:presLayoutVars>
      </dgm:prSet>
      <dgm:spPr/>
    </dgm:pt>
    <dgm:pt modelId="{A3F268C7-B82F-49D6-AE48-F919315DA8A5}" type="pres">
      <dgm:prSet presAssocID="{FC01547E-6EE4-4899-8351-AC8E8352E6F0}" presName="sibTrans" presStyleCnt="0"/>
      <dgm:spPr/>
    </dgm:pt>
    <dgm:pt modelId="{688A9FFB-14F1-4BD0-A4DF-4E10BA9ECED8}" type="pres">
      <dgm:prSet presAssocID="{D944F5C4-CE72-47B6-A667-CCC02D2FD7D1}" presName="compNode" presStyleCnt="0"/>
      <dgm:spPr/>
    </dgm:pt>
    <dgm:pt modelId="{D1C7210F-2412-4B44-BE6C-E5B46EB73EAD}" type="pres">
      <dgm:prSet presAssocID="{D944F5C4-CE72-47B6-A667-CCC02D2FD7D1}" presName="bgRect" presStyleLbl="bgShp" presStyleIdx="1" presStyleCnt="6"/>
      <dgm:spPr/>
    </dgm:pt>
    <dgm:pt modelId="{97992850-803D-499D-BE67-FFA74E3A1D99}" type="pres">
      <dgm:prSet presAssocID="{D944F5C4-CE72-47B6-A667-CCC02D2FD7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8C03A8F-1697-4AC0-AA60-79BE3D60E335}" type="pres">
      <dgm:prSet presAssocID="{D944F5C4-CE72-47B6-A667-CCC02D2FD7D1}" presName="spaceRect" presStyleCnt="0"/>
      <dgm:spPr/>
    </dgm:pt>
    <dgm:pt modelId="{AA838EFE-4D87-4EFC-B19F-B6F0C42376C5}" type="pres">
      <dgm:prSet presAssocID="{D944F5C4-CE72-47B6-A667-CCC02D2FD7D1}" presName="parTx" presStyleLbl="revTx" presStyleIdx="1" presStyleCnt="6">
        <dgm:presLayoutVars>
          <dgm:chMax val="0"/>
          <dgm:chPref val="0"/>
        </dgm:presLayoutVars>
      </dgm:prSet>
      <dgm:spPr/>
    </dgm:pt>
    <dgm:pt modelId="{50A4CFA6-E6C9-462B-8A08-34978F57A8A3}" type="pres">
      <dgm:prSet presAssocID="{6DF6FD5F-425E-4165-83B4-C28044A9E88C}" presName="sibTrans" presStyleCnt="0"/>
      <dgm:spPr/>
    </dgm:pt>
    <dgm:pt modelId="{0FA7544A-C710-4689-ADBD-2F2C63ABF6EF}" type="pres">
      <dgm:prSet presAssocID="{D74BB128-C13B-4555-B050-A24E543B41B2}" presName="compNode" presStyleCnt="0"/>
      <dgm:spPr/>
    </dgm:pt>
    <dgm:pt modelId="{F739CD06-2E4E-48F0-9C60-A9E04CE709DD}" type="pres">
      <dgm:prSet presAssocID="{D74BB128-C13B-4555-B050-A24E543B41B2}" presName="bgRect" presStyleLbl="bgShp" presStyleIdx="2" presStyleCnt="6"/>
      <dgm:spPr/>
    </dgm:pt>
    <dgm:pt modelId="{5094D0A9-EB60-441C-A2E0-7239CDB3F843}" type="pres">
      <dgm:prSet presAssocID="{D74BB128-C13B-4555-B050-A24E543B41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2B844BC-98BA-4668-9AB1-91493DDFE067}" type="pres">
      <dgm:prSet presAssocID="{D74BB128-C13B-4555-B050-A24E543B41B2}" presName="spaceRect" presStyleCnt="0"/>
      <dgm:spPr/>
    </dgm:pt>
    <dgm:pt modelId="{903ED8D9-A20B-4A17-82BF-9BBA1BAFB2A9}" type="pres">
      <dgm:prSet presAssocID="{D74BB128-C13B-4555-B050-A24E543B41B2}" presName="parTx" presStyleLbl="revTx" presStyleIdx="2" presStyleCnt="6">
        <dgm:presLayoutVars>
          <dgm:chMax val="0"/>
          <dgm:chPref val="0"/>
        </dgm:presLayoutVars>
      </dgm:prSet>
      <dgm:spPr/>
    </dgm:pt>
    <dgm:pt modelId="{D68AFACE-699E-4433-91B3-BCEB3B19BF90}" type="pres">
      <dgm:prSet presAssocID="{93F0405F-ABFC-4832-B62B-349CE33F7545}" presName="sibTrans" presStyleCnt="0"/>
      <dgm:spPr/>
    </dgm:pt>
    <dgm:pt modelId="{07C2EAF3-168B-4911-B7CB-AE48F98B5FA6}" type="pres">
      <dgm:prSet presAssocID="{24090744-5C21-4A4E-ABD0-4DB21061A6BC}" presName="compNode" presStyleCnt="0"/>
      <dgm:spPr/>
    </dgm:pt>
    <dgm:pt modelId="{A7B10EAB-E322-438C-8BD0-AEEE47F56DBD}" type="pres">
      <dgm:prSet presAssocID="{24090744-5C21-4A4E-ABD0-4DB21061A6BC}" presName="bgRect" presStyleLbl="bgShp" presStyleIdx="3" presStyleCnt="6"/>
      <dgm:spPr/>
    </dgm:pt>
    <dgm:pt modelId="{793B0467-C89F-4A77-BAF4-CE514766879D}" type="pres">
      <dgm:prSet presAssocID="{24090744-5C21-4A4E-ABD0-4DB21061A6B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12C398C-273B-4518-A316-233C4933420C}" type="pres">
      <dgm:prSet presAssocID="{24090744-5C21-4A4E-ABD0-4DB21061A6BC}" presName="spaceRect" presStyleCnt="0"/>
      <dgm:spPr/>
    </dgm:pt>
    <dgm:pt modelId="{892E938F-D305-404E-BD4B-1B6F7334B6C8}" type="pres">
      <dgm:prSet presAssocID="{24090744-5C21-4A4E-ABD0-4DB21061A6BC}" presName="parTx" presStyleLbl="revTx" presStyleIdx="3" presStyleCnt="6">
        <dgm:presLayoutVars>
          <dgm:chMax val="0"/>
          <dgm:chPref val="0"/>
        </dgm:presLayoutVars>
      </dgm:prSet>
      <dgm:spPr/>
    </dgm:pt>
    <dgm:pt modelId="{34977079-E4D0-4F81-8316-F427F1D18382}" type="pres">
      <dgm:prSet presAssocID="{4968D04D-9AE9-4049-8644-1129383C6FFA}" presName="sibTrans" presStyleCnt="0"/>
      <dgm:spPr/>
    </dgm:pt>
    <dgm:pt modelId="{3201ECF8-BAB8-4907-A475-13B3FD216BA2}" type="pres">
      <dgm:prSet presAssocID="{6E1A078B-C2C7-4E3B-A719-64B81C90D22B}" presName="compNode" presStyleCnt="0"/>
      <dgm:spPr/>
    </dgm:pt>
    <dgm:pt modelId="{205BB901-5921-462A-8849-A60B4E5957F3}" type="pres">
      <dgm:prSet presAssocID="{6E1A078B-C2C7-4E3B-A719-64B81C90D22B}" presName="bgRect" presStyleLbl="bgShp" presStyleIdx="4" presStyleCnt="6"/>
      <dgm:spPr/>
    </dgm:pt>
    <dgm:pt modelId="{6704CD80-8D0F-4E41-A9EA-FD8D5C9783D4}" type="pres">
      <dgm:prSet presAssocID="{6E1A078B-C2C7-4E3B-A719-64B81C90D2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F1BF58-5827-4A38-9B03-82377458B057}" type="pres">
      <dgm:prSet presAssocID="{6E1A078B-C2C7-4E3B-A719-64B81C90D22B}" presName="spaceRect" presStyleCnt="0"/>
      <dgm:spPr/>
    </dgm:pt>
    <dgm:pt modelId="{0CD1B87D-1853-407A-9ECB-B9B9794FDF7C}" type="pres">
      <dgm:prSet presAssocID="{6E1A078B-C2C7-4E3B-A719-64B81C90D22B}" presName="parTx" presStyleLbl="revTx" presStyleIdx="4" presStyleCnt="6">
        <dgm:presLayoutVars>
          <dgm:chMax val="0"/>
          <dgm:chPref val="0"/>
        </dgm:presLayoutVars>
      </dgm:prSet>
      <dgm:spPr/>
    </dgm:pt>
    <dgm:pt modelId="{2F2EEF9D-9370-4207-A7B7-3A298FF0CA48}" type="pres">
      <dgm:prSet presAssocID="{43E6CCF5-B5E7-40E8-B947-918834F76383}" presName="sibTrans" presStyleCnt="0"/>
      <dgm:spPr/>
    </dgm:pt>
    <dgm:pt modelId="{C485EEC5-BFCB-4D1D-9FBD-A40AD69336A7}" type="pres">
      <dgm:prSet presAssocID="{F769F8D9-0A6E-42EC-A387-FF07BD422AFA}" presName="compNode" presStyleCnt="0"/>
      <dgm:spPr/>
    </dgm:pt>
    <dgm:pt modelId="{BCE3B1B4-FA56-45CC-BA78-1E11155A769C}" type="pres">
      <dgm:prSet presAssocID="{F769F8D9-0A6E-42EC-A387-FF07BD422AFA}" presName="bgRect" presStyleLbl="bgShp" presStyleIdx="5" presStyleCnt="6"/>
      <dgm:spPr/>
    </dgm:pt>
    <dgm:pt modelId="{A57256BF-2CC6-465F-B51C-3A4029BF6B01}" type="pres">
      <dgm:prSet presAssocID="{F769F8D9-0A6E-42EC-A387-FF07BD422AF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B5263E41-62E2-43FF-88D9-DD0341488989}" type="pres">
      <dgm:prSet presAssocID="{F769F8D9-0A6E-42EC-A387-FF07BD422AFA}" presName="spaceRect" presStyleCnt="0"/>
      <dgm:spPr/>
    </dgm:pt>
    <dgm:pt modelId="{C2016E00-CD4A-4FB3-AF36-251DE683E6D9}" type="pres">
      <dgm:prSet presAssocID="{F769F8D9-0A6E-42EC-A387-FF07BD422AF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5A3D71A-D80F-4DD2-A043-7B7B7C578A7B}" srcId="{14F97C56-1D82-450D-8FA3-A3F6AC4F086E}" destId="{6E1A078B-C2C7-4E3B-A719-64B81C90D22B}" srcOrd="4" destOrd="0" parTransId="{3EAD6CC5-D84C-4259-BC75-74E26D3DE32A}" sibTransId="{43E6CCF5-B5E7-40E8-B947-918834F76383}"/>
    <dgm:cxn modelId="{79D5E825-FD26-4683-8F08-9C9A32CD3C55}" type="presOf" srcId="{D944F5C4-CE72-47B6-A667-CCC02D2FD7D1}" destId="{AA838EFE-4D87-4EFC-B19F-B6F0C42376C5}" srcOrd="0" destOrd="0" presId="urn:microsoft.com/office/officeart/2018/2/layout/IconVerticalSolidList"/>
    <dgm:cxn modelId="{10949D29-7D4F-46F0-881B-07C9CBB5D90E}" type="presOf" srcId="{6E1A078B-C2C7-4E3B-A719-64B81C90D22B}" destId="{0CD1B87D-1853-407A-9ECB-B9B9794FDF7C}" srcOrd="0" destOrd="0" presId="urn:microsoft.com/office/officeart/2018/2/layout/IconVerticalSolidList"/>
    <dgm:cxn modelId="{7185EF2C-F685-4112-81C4-A05E225FB1AB}" type="presOf" srcId="{24090744-5C21-4A4E-ABD0-4DB21061A6BC}" destId="{892E938F-D305-404E-BD4B-1B6F7334B6C8}" srcOrd="0" destOrd="0" presId="urn:microsoft.com/office/officeart/2018/2/layout/IconVerticalSolidList"/>
    <dgm:cxn modelId="{A10AAD39-9ABD-4A13-A29D-76A0973C3869}" type="presOf" srcId="{F769F8D9-0A6E-42EC-A387-FF07BD422AFA}" destId="{C2016E00-CD4A-4FB3-AF36-251DE683E6D9}" srcOrd="0" destOrd="0" presId="urn:microsoft.com/office/officeart/2018/2/layout/IconVerticalSolidList"/>
    <dgm:cxn modelId="{E1AB323B-B1C7-4CF2-AEBF-CF83AF62DCE2}" type="presOf" srcId="{14F97C56-1D82-450D-8FA3-A3F6AC4F086E}" destId="{CE4BC87E-E685-47D7-95AF-6E2FE130E009}" srcOrd="0" destOrd="0" presId="urn:microsoft.com/office/officeart/2018/2/layout/IconVerticalSolidList"/>
    <dgm:cxn modelId="{7D7B9642-A5B5-4824-BFF4-B523B0ECA9DA}" srcId="{14F97C56-1D82-450D-8FA3-A3F6AC4F086E}" destId="{F769F8D9-0A6E-42EC-A387-FF07BD422AFA}" srcOrd="5" destOrd="0" parTransId="{D6836994-AAFE-4E31-93F3-E62D840E79E6}" sibTransId="{7ECADDE7-9362-472A-A3C2-15C289A0E800}"/>
    <dgm:cxn modelId="{49D2AA5D-DADD-43F9-A794-FA40A48A9794}" type="presOf" srcId="{77BABC94-0124-4332-ACF8-A2AFAC3CB6A7}" destId="{3D3C93B9-8418-4EB7-86E0-87604F9E0CE2}" srcOrd="0" destOrd="0" presId="urn:microsoft.com/office/officeart/2018/2/layout/IconVerticalSolidList"/>
    <dgm:cxn modelId="{0974816F-D2F7-45E7-A49C-02A3361383E8}" type="presOf" srcId="{D74BB128-C13B-4555-B050-A24E543B41B2}" destId="{903ED8D9-A20B-4A17-82BF-9BBA1BAFB2A9}" srcOrd="0" destOrd="0" presId="urn:microsoft.com/office/officeart/2018/2/layout/IconVerticalSolidList"/>
    <dgm:cxn modelId="{9475FF87-A885-41AD-B837-FD487A91C4DD}" srcId="{14F97C56-1D82-450D-8FA3-A3F6AC4F086E}" destId="{24090744-5C21-4A4E-ABD0-4DB21061A6BC}" srcOrd="3" destOrd="0" parTransId="{93D09588-451B-482A-9546-CFBA36962C28}" sibTransId="{4968D04D-9AE9-4049-8644-1129383C6FFA}"/>
    <dgm:cxn modelId="{3C0F63A4-4DD0-4123-91FC-708D5FAEF741}" srcId="{14F97C56-1D82-450D-8FA3-A3F6AC4F086E}" destId="{D74BB128-C13B-4555-B050-A24E543B41B2}" srcOrd="2" destOrd="0" parTransId="{EBC0B350-7664-423B-B490-70889DEB90EC}" sibTransId="{93F0405F-ABFC-4832-B62B-349CE33F7545}"/>
    <dgm:cxn modelId="{72CCCEAD-967C-4152-A929-96B4D7E62C6E}" srcId="{14F97C56-1D82-450D-8FA3-A3F6AC4F086E}" destId="{77BABC94-0124-4332-ACF8-A2AFAC3CB6A7}" srcOrd="0" destOrd="0" parTransId="{7DF686FE-7148-4E4F-A1C1-863842F8DC8D}" sibTransId="{FC01547E-6EE4-4899-8351-AC8E8352E6F0}"/>
    <dgm:cxn modelId="{81526DEE-7052-4C2C-90EB-31DD5004CD3D}" srcId="{14F97C56-1D82-450D-8FA3-A3F6AC4F086E}" destId="{D944F5C4-CE72-47B6-A667-CCC02D2FD7D1}" srcOrd="1" destOrd="0" parTransId="{6F8386D8-B2CD-40DC-A358-23FE927885AE}" sibTransId="{6DF6FD5F-425E-4165-83B4-C28044A9E88C}"/>
    <dgm:cxn modelId="{5C4A1A96-6495-4280-90E1-56F45F0F2C1E}" type="presParOf" srcId="{CE4BC87E-E685-47D7-95AF-6E2FE130E009}" destId="{7BF6D4AB-2B74-4C8A-8494-004CDA0C4850}" srcOrd="0" destOrd="0" presId="urn:microsoft.com/office/officeart/2018/2/layout/IconVerticalSolidList"/>
    <dgm:cxn modelId="{7DF36331-D773-45B3-8822-000FC6F81D24}" type="presParOf" srcId="{7BF6D4AB-2B74-4C8A-8494-004CDA0C4850}" destId="{09C92D28-1EFD-4BAA-83CA-C3A444B5584D}" srcOrd="0" destOrd="0" presId="urn:microsoft.com/office/officeart/2018/2/layout/IconVerticalSolidList"/>
    <dgm:cxn modelId="{78C0C991-7B4F-48B0-A66F-155915390C34}" type="presParOf" srcId="{7BF6D4AB-2B74-4C8A-8494-004CDA0C4850}" destId="{813E4017-11BD-4D56-8A3D-A7DC17EF8762}" srcOrd="1" destOrd="0" presId="urn:microsoft.com/office/officeart/2018/2/layout/IconVerticalSolidList"/>
    <dgm:cxn modelId="{38663C1D-DE57-4C7D-BE36-BAA328E3E0A9}" type="presParOf" srcId="{7BF6D4AB-2B74-4C8A-8494-004CDA0C4850}" destId="{611164E9-FD5A-4805-8338-A617D1475A91}" srcOrd="2" destOrd="0" presId="urn:microsoft.com/office/officeart/2018/2/layout/IconVerticalSolidList"/>
    <dgm:cxn modelId="{D0AEA7AC-916C-4D4F-9B46-3AFCBD788FF4}" type="presParOf" srcId="{7BF6D4AB-2B74-4C8A-8494-004CDA0C4850}" destId="{3D3C93B9-8418-4EB7-86E0-87604F9E0CE2}" srcOrd="3" destOrd="0" presId="urn:microsoft.com/office/officeart/2018/2/layout/IconVerticalSolidList"/>
    <dgm:cxn modelId="{31023154-8A04-47C2-9552-491CF1E76F0F}" type="presParOf" srcId="{CE4BC87E-E685-47D7-95AF-6E2FE130E009}" destId="{A3F268C7-B82F-49D6-AE48-F919315DA8A5}" srcOrd="1" destOrd="0" presId="urn:microsoft.com/office/officeart/2018/2/layout/IconVerticalSolidList"/>
    <dgm:cxn modelId="{03BE3B62-E61B-4CC3-8A70-25D461F29AE3}" type="presParOf" srcId="{CE4BC87E-E685-47D7-95AF-6E2FE130E009}" destId="{688A9FFB-14F1-4BD0-A4DF-4E10BA9ECED8}" srcOrd="2" destOrd="0" presId="urn:microsoft.com/office/officeart/2018/2/layout/IconVerticalSolidList"/>
    <dgm:cxn modelId="{C3CBD1EA-390A-4CD3-A312-45E7695965ED}" type="presParOf" srcId="{688A9FFB-14F1-4BD0-A4DF-4E10BA9ECED8}" destId="{D1C7210F-2412-4B44-BE6C-E5B46EB73EAD}" srcOrd="0" destOrd="0" presId="urn:microsoft.com/office/officeart/2018/2/layout/IconVerticalSolidList"/>
    <dgm:cxn modelId="{2994FB5D-6AAD-47F9-BBA6-7A8CE0D6B85D}" type="presParOf" srcId="{688A9FFB-14F1-4BD0-A4DF-4E10BA9ECED8}" destId="{97992850-803D-499D-BE67-FFA74E3A1D99}" srcOrd="1" destOrd="0" presId="urn:microsoft.com/office/officeart/2018/2/layout/IconVerticalSolidList"/>
    <dgm:cxn modelId="{BBF7FE95-78AC-42C8-851C-C5C7E486F4AC}" type="presParOf" srcId="{688A9FFB-14F1-4BD0-A4DF-4E10BA9ECED8}" destId="{28C03A8F-1697-4AC0-AA60-79BE3D60E335}" srcOrd="2" destOrd="0" presId="urn:microsoft.com/office/officeart/2018/2/layout/IconVerticalSolidList"/>
    <dgm:cxn modelId="{971444B0-39A0-4022-96AC-BEE0F577517E}" type="presParOf" srcId="{688A9FFB-14F1-4BD0-A4DF-4E10BA9ECED8}" destId="{AA838EFE-4D87-4EFC-B19F-B6F0C42376C5}" srcOrd="3" destOrd="0" presId="urn:microsoft.com/office/officeart/2018/2/layout/IconVerticalSolidList"/>
    <dgm:cxn modelId="{38A8A1E1-845A-4346-B6F1-055FABD0AC22}" type="presParOf" srcId="{CE4BC87E-E685-47D7-95AF-6E2FE130E009}" destId="{50A4CFA6-E6C9-462B-8A08-34978F57A8A3}" srcOrd="3" destOrd="0" presId="urn:microsoft.com/office/officeart/2018/2/layout/IconVerticalSolidList"/>
    <dgm:cxn modelId="{1A61D167-4A63-4DB5-9E73-F524AC0416D0}" type="presParOf" srcId="{CE4BC87E-E685-47D7-95AF-6E2FE130E009}" destId="{0FA7544A-C710-4689-ADBD-2F2C63ABF6EF}" srcOrd="4" destOrd="0" presId="urn:microsoft.com/office/officeart/2018/2/layout/IconVerticalSolidList"/>
    <dgm:cxn modelId="{FA84C746-AB23-4E20-AB08-D271AD9B13C8}" type="presParOf" srcId="{0FA7544A-C710-4689-ADBD-2F2C63ABF6EF}" destId="{F739CD06-2E4E-48F0-9C60-A9E04CE709DD}" srcOrd="0" destOrd="0" presId="urn:microsoft.com/office/officeart/2018/2/layout/IconVerticalSolidList"/>
    <dgm:cxn modelId="{0AB83541-7CD5-4A86-AFB6-9A9992ACB947}" type="presParOf" srcId="{0FA7544A-C710-4689-ADBD-2F2C63ABF6EF}" destId="{5094D0A9-EB60-441C-A2E0-7239CDB3F843}" srcOrd="1" destOrd="0" presId="urn:microsoft.com/office/officeart/2018/2/layout/IconVerticalSolidList"/>
    <dgm:cxn modelId="{E6309251-ED97-47AD-8784-9A9799BF6147}" type="presParOf" srcId="{0FA7544A-C710-4689-ADBD-2F2C63ABF6EF}" destId="{82B844BC-98BA-4668-9AB1-91493DDFE067}" srcOrd="2" destOrd="0" presId="urn:microsoft.com/office/officeart/2018/2/layout/IconVerticalSolidList"/>
    <dgm:cxn modelId="{3815D24F-DDC4-48FB-AC54-A95C530E738C}" type="presParOf" srcId="{0FA7544A-C710-4689-ADBD-2F2C63ABF6EF}" destId="{903ED8D9-A20B-4A17-82BF-9BBA1BAFB2A9}" srcOrd="3" destOrd="0" presId="urn:microsoft.com/office/officeart/2018/2/layout/IconVerticalSolidList"/>
    <dgm:cxn modelId="{C2F026B5-C72D-4BA1-B260-A3C09EA88D75}" type="presParOf" srcId="{CE4BC87E-E685-47D7-95AF-6E2FE130E009}" destId="{D68AFACE-699E-4433-91B3-BCEB3B19BF90}" srcOrd="5" destOrd="0" presId="urn:microsoft.com/office/officeart/2018/2/layout/IconVerticalSolidList"/>
    <dgm:cxn modelId="{DC2F8903-00DE-47FC-B393-9CB485E87B39}" type="presParOf" srcId="{CE4BC87E-E685-47D7-95AF-6E2FE130E009}" destId="{07C2EAF3-168B-4911-B7CB-AE48F98B5FA6}" srcOrd="6" destOrd="0" presId="urn:microsoft.com/office/officeart/2018/2/layout/IconVerticalSolidList"/>
    <dgm:cxn modelId="{043B4475-2094-4AD9-8A10-0BEA5B12DC57}" type="presParOf" srcId="{07C2EAF3-168B-4911-B7CB-AE48F98B5FA6}" destId="{A7B10EAB-E322-438C-8BD0-AEEE47F56DBD}" srcOrd="0" destOrd="0" presId="urn:microsoft.com/office/officeart/2018/2/layout/IconVerticalSolidList"/>
    <dgm:cxn modelId="{C1CFFF87-0B48-4803-956F-6F81E06C96DA}" type="presParOf" srcId="{07C2EAF3-168B-4911-B7CB-AE48F98B5FA6}" destId="{793B0467-C89F-4A77-BAF4-CE514766879D}" srcOrd="1" destOrd="0" presId="urn:microsoft.com/office/officeart/2018/2/layout/IconVerticalSolidList"/>
    <dgm:cxn modelId="{456B75EA-27EB-4477-AE36-AA054C7F0B95}" type="presParOf" srcId="{07C2EAF3-168B-4911-B7CB-AE48F98B5FA6}" destId="{F12C398C-273B-4518-A316-233C4933420C}" srcOrd="2" destOrd="0" presId="urn:microsoft.com/office/officeart/2018/2/layout/IconVerticalSolidList"/>
    <dgm:cxn modelId="{46FC7645-499B-4FF8-A20F-2C31157E9F0B}" type="presParOf" srcId="{07C2EAF3-168B-4911-B7CB-AE48F98B5FA6}" destId="{892E938F-D305-404E-BD4B-1B6F7334B6C8}" srcOrd="3" destOrd="0" presId="urn:microsoft.com/office/officeart/2018/2/layout/IconVerticalSolidList"/>
    <dgm:cxn modelId="{6453F2B6-CB06-4E06-BFE1-93DF0390AD0D}" type="presParOf" srcId="{CE4BC87E-E685-47D7-95AF-6E2FE130E009}" destId="{34977079-E4D0-4F81-8316-F427F1D18382}" srcOrd="7" destOrd="0" presId="urn:microsoft.com/office/officeart/2018/2/layout/IconVerticalSolidList"/>
    <dgm:cxn modelId="{5F9EEDD0-560E-41FF-AC23-25A6D1EFA778}" type="presParOf" srcId="{CE4BC87E-E685-47D7-95AF-6E2FE130E009}" destId="{3201ECF8-BAB8-4907-A475-13B3FD216BA2}" srcOrd="8" destOrd="0" presId="urn:microsoft.com/office/officeart/2018/2/layout/IconVerticalSolidList"/>
    <dgm:cxn modelId="{B64136A9-2E47-4AB0-86EF-29402532CFC5}" type="presParOf" srcId="{3201ECF8-BAB8-4907-A475-13B3FD216BA2}" destId="{205BB901-5921-462A-8849-A60B4E5957F3}" srcOrd="0" destOrd="0" presId="urn:microsoft.com/office/officeart/2018/2/layout/IconVerticalSolidList"/>
    <dgm:cxn modelId="{85DA1851-5DB4-4F71-BA17-0E1E034D3B76}" type="presParOf" srcId="{3201ECF8-BAB8-4907-A475-13B3FD216BA2}" destId="{6704CD80-8D0F-4E41-A9EA-FD8D5C9783D4}" srcOrd="1" destOrd="0" presId="urn:microsoft.com/office/officeart/2018/2/layout/IconVerticalSolidList"/>
    <dgm:cxn modelId="{C681419F-6F4B-4880-B7B5-6042A70F94AC}" type="presParOf" srcId="{3201ECF8-BAB8-4907-A475-13B3FD216BA2}" destId="{C4F1BF58-5827-4A38-9B03-82377458B057}" srcOrd="2" destOrd="0" presId="urn:microsoft.com/office/officeart/2018/2/layout/IconVerticalSolidList"/>
    <dgm:cxn modelId="{31BC1493-ACFB-484C-BAD9-31C86F711EE5}" type="presParOf" srcId="{3201ECF8-BAB8-4907-A475-13B3FD216BA2}" destId="{0CD1B87D-1853-407A-9ECB-B9B9794FDF7C}" srcOrd="3" destOrd="0" presId="urn:microsoft.com/office/officeart/2018/2/layout/IconVerticalSolidList"/>
    <dgm:cxn modelId="{CF5555B2-FC90-45E2-83A1-EC240404D532}" type="presParOf" srcId="{CE4BC87E-E685-47D7-95AF-6E2FE130E009}" destId="{2F2EEF9D-9370-4207-A7B7-3A298FF0CA48}" srcOrd="9" destOrd="0" presId="urn:microsoft.com/office/officeart/2018/2/layout/IconVerticalSolidList"/>
    <dgm:cxn modelId="{29D5DB55-08C6-40FB-A5D0-A1F1EBD3542A}" type="presParOf" srcId="{CE4BC87E-E685-47D7-95AF-6E2FE130E009}" destId="{C485EEC5-BFCB-4D1D-9FBD-A40AD69336A7}" srcOrd="10" destOrd="0" presId="urn:microsoft.com/office/officeart/2018/2/layout/IconVerticalSolidList"/>
    <dgm:cxn modelId="{B6C5D029-A349-406F-BC3A-08F9769726BA}" type="presParOf" srcId="{C485EEC5-BFCB-4D1D-9FBD-A40AD69336A7}" destId="{BCE3B1B4-FA56-45CC-BA78-1E11155A769C}" srcOrd="0" destOrd="0" presId="urn:microsoft.com/office/officeart/2018/2/layout/IconVerticalSolidList"/>
    <dgm:cxn modelId="{214068E3-DC58-4B29-AFDF-408A1F0FF223}" type="presParOf" srcId="{C485EEC5-BFCB-4D1D-9FBD-A40AD69336A7}" destId="{A57256BF-2CC6-465F-B51C-3A4029BF6B01}" srcOrd="1" destOrd="0" presId="urn:microsoft.com/office/officeart/2018/2/layout/IconVerticalSolidList"/>
    <dgm:cxn modelId="{B4CD73C4-C3A3-4DE0-8D32-CC2647DA7A81}" type="presParOf" srcId="{C485EEC5-BFCB-4D1D-9FBD-A40AD69336A7}" destId="{B5263E41-62E2-43FF-88D9-DD0341488989}" srcOrd="2" destOrd="0" presId="urn:microsoft.com/office/officeart/2018/2/layout/IconVerticalSolidList"/>
    <dgm:cxn modelId="{38AB1955-12EE-4200-BC89-7A2034812160}" type="presParOf" srcId="{C485EEC5-BFCB-4D1D-9FBD-A40AD69336A7}" destId="{C2016E00-CD4A-4FB3-AF36-251DE683E6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BB216-086E-4CF2-9A16-33A54502539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8523F6-1F5B-4703-8789-EC71278EDA73}">
      <dgm:prSet/>
      <dgm:spPr/>
      <dgm:t>
        <a:bodyPr/>
        <a:lstStyle/>
        <a:p>
          <a:r>
            <a:rPr lang="en-NZ"/>
            <a:t>Create an indicator of future risk of developing dementia</a:t>
          </a:r>
          <a:endParaRPr lang="en-US"/>
        </a:p>
      </dgm:t>
    </dgm:pt>
    <dgm:pt modelId="{8341677F-1157-4582-80BD-F02C1BCD2940}" type="parTrans" cxnId="{B7BB6911-043B-49C2-A53B-47B9C38E3F70}">
      <dgm:prSet/>
      <dgm:spPr/>
      <dgm:t>
        <a:bodyPr/>
        <a:lstStyle/>
        <a:p>
          <a:endParaRPr lang="en-US"/>
        </a:p>
      </dgm:t>
    </dgm:pt>
    <dgm:pt modelId="{36C93838-44A0-4034-8691-CAEC5DDB193B}" type="sibTrans" cxnId="{B7BB6911-043B-49C2-A53B-47B9C38E3F7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CE8030F-BE8C-4F86-86C9-EB5F79AC1794}">
      <dgm:prSet/>
      <dgm:spPr/>
      <dgm:t>
        <a:bodyPr/>
        <a:lstStyle/>
        <a:p>
          <a:r>
            <a:rPr lang="en-NZ"/>
            <a:t>Consider dates of data </a:t>
          </a:r>
          <a:endParaRPr lang="en-US"/>
        </a:p>
      </dgm:t>
    </dgm:pt>
    <dgm:pt modelId="{90F53663-9D1B-4B14-84AB-3646D7D2DE9D}" type="parTrans" cxnId="{3AF70336-2A91-4B9F-BF80-A9A4C1304C76}">
      <dgm:prSet/>
      <dgm:spPr/>
      <dgm:t>
        <a:bodyPr/>
        <a:lstStyle/>
        <a:p>
          <a:endParaRPr lang="en-US"/>
        </a:p>
      </dgm:t>
    </dgm:pt>
    <dgm:pt modelId="{B8EE2424-7A64-45B2-BAC0-BBAF43F74D89}" type="sibTrans" cxnId="{3AF70336-2A91-4B9F-BF80-A9A4C1304C7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918FA3A-7A6A-48E7-8EB9-B38A396FA283}">
      <dgm:prSet/>
      <dgm:spPr/>
      <dgm:t>
        <a:bodyPr/>
        <a:lstStyle/>
        <a:p>
          <a:r>
            <a:rPr lang="en-NZ"/>
            <a:t>Expand dataset to improve generalisability.</a:t>
          </a:r>
          <a:endParaRPr lang="en-US"/>
        </a:p>
      </dgm:t>
    </dgm:pt>
    <dgm:pt modelId="{18281324-7F5F-4F50-B763-68E6D99A06A0}" type="parTrans" cxnId="{0DDF3062-13E5-4098-84B1-55E9107B7C64}">
      <dgm:prSet/>
      <dgm:spPr/>
      <dgm:t>
        <a:bodyPr/>
        <a:lstStyle/>
        <a:p>
          <a:endParaRPr lang="en-US"/>
        </a:p>
      </dgm:t>
    </dgm:pt>
    <dgm:pt modelId="{68235CC2-10B8-47D3-910A-33A94E2A6F71}" type="sibTrans" cxnId="{0DDF3062-13E5-4098-84B1-55E9107B7C6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451516-A2A3-B640-AE1A-EF719E791E33}" type="pres">
      <dgm:prSet presAssocID="{51EBB216-086E-4CF2-9A16-33A545025392}" presName="Name0" presStyleCnt="0">
        <dgm:presLayoutVars>
          <dgm:animLvl val="lvl"/>
          <dgm:resizeHandles val="exact"/>
        </dgm:presLayoutVars>
      </dgm:prSet>
      <dgm:spPr/>
    </dgm:pt>
    <dgm:pt modelId="{6FCDFB97-2CD6-3846-BF3B-3BB5A97F4F5F}" type="pres">
      <dgm:prSet presAssocID="{588523F6-1F5B-4703-8789-EC71278EDA73}" presName="compositeNode" presStyleCnt="0">
        <dgm:presLayoutVars>
          <dgm:bulletEnabled val="1"/>
        </dgm:presLayoutVars>
      </dgm:prSet>
      <dgm:spPr/>
    </dgm:pt>
    <dgm:pt modelId="{140F5109-30B0-9948-99A5-F04CA6C7946B}" type="pres">
      <dgm:prSet presAssocID="{588523F6-1F5B-4703-8789-EC71278EDA73}" presName="bgRect" presStyleLbl="bgAccFollowNode1" presStyleIdx="0" presStyleCnt="3"/>
      <dgm:spPr/>
    </dgm:pt>
    <dgm:pt modelId="{3CA77627-82CC-A54B-8F0C-743B7B8508A1}" type="pres">
      <dgm:prSet presAssocID="{36C93838-44A0-4034-8691-CAEC5DDB193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FA89E62-2776-144A-90A4-D5546E2E6114}" type="pres">
      <dgm:prSet presAssocID="{588523F6-1F5B-4703-8789-EC71278EDA73}" presName="bottomLine" presStyleLbl="alignNode1" presStyleIdx="1" presStyleCnt="6">
        <dgm:presLayoutVars/>
      </dgm:prSet>
      <dgm:spPr/>
    </dgm:pt>
    <dgm:pt modelId="{F79299D5-06BD-3D42-8EF0-020FB95E3E60}" type="pres">
      <dgm:prSet presAssocID="{588523F6-1F5B-4703-8789-EC71278EDA73}" presName="nodeText" presStyleLbl="bgAccFollowNode1" presStyleIdx="0" presStyleCnt="3">
        <dgm:presLayoutVars>
          <dgm:bulletEnabled val="1"/>
        </dgm:presLayoutVars>
      </dgm:prSet>
      <dgm:spPr/>
    </dgm:pt>
    <dgm:pt modelId="{B380EF75-81A0-2342-94E1-FE85584F8A48}" type="pres">
      <dgm:prSet presAssocID="{36C93838-44A0-4034-8691-CAEC5DDB193B}" presName="sibTrans" presStyleCnt="0"/>
      <dgm:spPr/>
    </dgm:pt>
    <dgm:pt modelId="{59549E56-9E45-724F-839A-319038136488}" type="pres">
      <dgm:prSet presAssocID="{DCE8030F-BE8C-4F86-86C9-EB5F79AC1794}" presName="compositeNode" presStyleCnt="0">
        <dgm:presLayoutVars>
          <dgm:bulletEnabled val="1"/>
        </dgm:presLayoutVars>
      </dgm:prSet>
      <dgm:spPr/>
    </dgm:pt>
    <dgm:pt modelId="{B2DB3DA8-F49A-ED46-BCA9-A6000AF3FB58}" type="pres">
      <dgm:prSet presAssocID="{DCE8030F-BE8C-4F86-86C9-EB5F79AC1794}" presName="bgRect" presStyleLbl="bgAccFollowNode1" presStyleIdx="1" presStyleCnt="3"/>
      <dgm:spPr/>
    </dgm:pt>
    <dgm:pt modelId="{0C9EA826-7EC9-6B40-9323-6D25BC643C1B}" type="pres">
      <dgm:prSet presAssocID="{B8EE2424-7A64-45B2-BAC0-BBAF43F74D8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B269B16-3593-0A46-99B0-710626C47555}" type="pres">
      <dgm:prSet presAssocID="{DCE8030F-BE8C-4F86-86C9-EB5F79AC1794}" presName="bottomLine" presStyleLbl="alignNode1" presStyleIdx="3" presStyleCnt="6">
        <dgm:presLayoutVars/>
      </dgm:prSet>
      <dgm:spPr/>
    </dgm:pt>
    <dgm:pt modelId="{F2FC5EAB-48B2-9D49-B5DA-38ACB0143337}" type="pres">
      <dgm:prSet presAssocID="{DCE8030F-BE8C-4F86-86C9-EB5F79AC1794}" presName="nodeText" presStyleLbl="bgAccFollowNode1" presStyleIdx="1" presStyleCnt="3">
        <dgm:presLayoutVars>
          <dgm:bulletEnabled val="1"/>
        </dgm:presLayoutVars>
      </dgm:prSet>
      <dgm:spPr/>
    </dgm:pt>
    <dgm:pt modelId="{32AC7B61-83FC-9640-B9A2-DF21E815CEBE}" type="pres">
      <dgm:prSet presAssocID="{B8EE2424-7A64-45B2-BAC0-BBAF43F74D89}" presName="sibTrans" presStyleCnt="0"/>
      <dgm:spPr/>
    </dgm:pt>
    <dgm:pt modelId="{A04C7280-E29F-2744-9FC1-CC1A031E0F50}" type="pres">
      <dgm:prSet presAssocID="{0918FA3A-7A6A-48E7-8EB9-B38A396FA283}" presName="compositeNode" presStyleCnt="0">
        <dgm:presLayoutVars>
          <dgm:bulletEnabled val="1"/>
        </dgm:presLayoutVars>
      </dgm:prSet>
      <dgm:spPr/>
    </dgm:pt>
    <dgm:pt modelId="{8D1BC3A4-D727-4848-A9E6-5E5C1AFACE73}" type="pres">
      <dgm:prSet presAssocID="{0918FA3A-7A6A-48E7-8EB9-B38A396FA283}" presName="bgRect" presStyleLbl="bgAccFollowNode1" presStyleIdx="2" presStyleCnt="3"/>
      <dgm:spPr/>
    </dgm:pt>
    <dgm:pt modelId="{6AE58E7D-3865-E84C-B286-625E06CB2893}" type="pres">
      <dgm:prSet presAssocID="{68235CC2-10B8-47D3-910A-33A94E2A6F7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6553E0A-8A6E-514C-A148-1265C7B5FFCE}" type="pres">
      <dgm:prSet presAssocID="{0918FA3A-7A6A-48E7-8EB9-B38A396FA283}" presName="bottomLine" presStyleLbl="alignNode1" presStyleIdx="5" presStyleCnt="6">
        <dgm:presLayoutVars/>
      </dgm:prSet>
      <dgm:spPr/>
    </dgm:pt>
    <dgm:pt modelId="{0E6379F9-DB3F-2147-A2E9-45273BFFD54C}" type="pres">
      <dgm:prSet presAssocID="{0918FA3A-7A6A-48E7-8EB9-B38A396FA28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7BB6911-043B-49C2-A53B-47B9C38E3F70}" srcId="{51EBB216-086E-4CF2-9A16-33A545025392}" destId="{588523F6-1F5B-4703-8789-EC71278EDA73}" srcOrd="0" destOrd="0" parTransId="{8341677F-1157-4582-80BD-F02C1BCD2940}" sibTransId="{36C93838-44A0-4034-8691-CAEC5DDB193B}"/>
    <dgm:cxn modelId="{3AF70336-2A91-4B9F-BF80-A9A4C1304C76}" srcId="{51EBB216-086E-4CF2-9A16-33A545025392}" destId="{DCE8030F-BE8C-4F86-86C9-EB5F79AC1794}" srcOrd="1" destOrd="0" parTransId="{90F53663-9D1B-4B14-84AB-3646D7D2DE9D}" sibTransId="{B8EE2424-7A64-45B2-BAC0-BBAF43F74D89}"/>
    <dgm:cxn modelId="{0DDF3062-13E5-4098-84B1-55E9107B7C64}" srcId="{51EBB216-086E-4CF2-9A16-33A545025392}" destId="{0918FA3A-7A6A-48E7-8EB9-B38A396FA283}" srcOrd="2" destOrd="0" parTransId="{18281324-7F5F-4F50-B763-68E6D99A06A0}" sibTransId="{68235CC2-10B8-47D3-910A-33A94E2A6F71}"/>
    <dgm:cxn modelId="{58AFB678-ADFA-2B49-B8F1-69B797743315}" type="presOf" srcId="{588523F6-1F5B-4703-8789-EC71278EDA73}" destId="{F79299D5-06BD-3D42-8EF0-020FB95E3E60}" srcOrd="1" destOrd="0" presId="urn:microsoft.com/office/officeart/2016/7/layout/BasicLinearProcessNumbered"/>
    <dgm:cxn modelId="{1C2BD88A-E116-7E4A-A15B-EC66E0D18B14}" type="presOf" srcId="{68235CC2-10B8-47D3-910A-33A94E2A6F71}" destId="{6AE58E7D-3865-E84C-B286-625E06CB2893}" srcOrd="0" destOrd="0" presId="urn:microsoft.com/office/officeart/2016/7/layout/BasicLinearProcessNumbered"/>
    <dgm:cxn modelId="{183A6395-3152-A545-9ED3-19F8DAA6932C}" type="presOf" srcId="{588523F6-1F5B-4703-8789-EC71278EDA73}" destId="{140F5109-30B0-9948-99A5-F04CA6C7946B}" srcOrd="0" destOrd="0" presId="urn:microsoft.com/office/officeart/2016/7/layout/BasicLinearProcessNumbered"/>
    <dgm:cxn modelId="{5CDAFDA2-2B32-FE43-8E1B-C93CFA097331}" type="presOf" srcId="{B8EE2424-7A64-45B2-BAC0-BBAF43F74D89}" destId="{0C9EA826-7EC9-6B40-9323-6D25BC643C1B}" srcOrd="0" destOrd="0" presId="urn:microsoft.com/office/officeart/2016/7/layout/BasicLinearProcessNumbered"/>
    <dgm:cxn modelId="{64951EB0-1B1F-E14C-BE39-E7D14B49E0EE}" type="presOf" srcId="{36C93838-44A0-4034-8691-CAEC5DDB193B}" destId="{3CA77627-82CC-A54B-8F0C-743B7B8508A1}" srcOrd="0" destOrd="0" presId="urn:microsoft.com/office/officeart/2016/7/layout/BasicLinearProcessNumbered"/>
    <dgm:cxn modelId="{A58573B2-8FC9-B541-A6B3-ED9373706137}" type="presOf" srcId="{DCE8030F-BE8C-4F86-86C9-EB5F79AC1794}" destId="{B2DB3DA8-F49A-ED46-BCA9-A6000AF3FB58}" srcOrd="0" destOrd="0" presId="urn:microsoft.com/office/officeart/2016/7/layout/BasicLinearProcessNumbered"/>
    <dgm:cxn modelId="{12712FCF-BA2B-D948-AC64-13B0A6DF482A}" type="presOf" srcId="{0918FA3A-7A6A-48E7-8EB9-B38A396FA283}" destId="{8D1BC3A4-D727-4848-A9E6-5E5C1AFACE73}" srcOrd="0" destOrd="0" presId="urn:microsoft.com/office/officeart/2016/7/layout/BasicLinearProcessNumbered"/>
    <dgm:cxn modelId="{521396D5-ADDC-C348-BCA6-ACC5D57E2F1C}" type="presOf" srcId="{0918FA3A-7A6A-48E7-8EB9-B38A396FA283}" destId="{0E6379F9-DB3F-2147-A2E9-45273BFFD54C}" srcOrd="1" destOrd="0" presId="urn:microsoft.com/office/officeart/2016/7/layout/BasicLinearProcessNumbered"/>
    <dgm:cxn modelId="{19E281F5-13DA-1F41-9DEA-14D89661FF77}" type="presOf" srcId="{51EBB216-086E-4CF2-9A16-33A545025392}" destId="{B7451516-A2A3-B640-AE1A-EF719E791E33}" srcOrd="0" destOrd="0" presId="urn:microsoft.com/office/officeart/2016/7/layout/BasicLinearProcessNumbered"/>
    <dgm:cxn modelId="{A22079FB-1FB8-7441-9951-7C20F0447481}" type="presOf" srcId="{DCE8030F-BE8C-4F86-86C9-EB5F79AC1794}" destId="{F2FC5EAB-48B2-9D49-B5DA-38ACB0143337}" srcOrd="1" destOrd="0" presId="urn:microsoft.com/office/officeart/2016/7/layout/BasicLinearProcessNumbered"/>
    <dgm:cxn modelId="{7C3A623E-357C-A945-8C17-DD4C1289AA8C}" type="presParOf" srcId="{B7451516-A2A3-B640-AE1A-EF719E791E33}" destId="{6FCDFB97-2CD6-3846-BF3B-3BB5A97F4F5F}" srcOrd="0" destOrd="0" presId="urn:microsoft.com/office/officeart/2016/7/layout/BasicLinearProcessNumbered"/>
    <dgm:cxn modelId="{239AAED8-0975-594F-B260-191ECFC404E3}" type="presParOf" srcId="{6FCDFB97-2CD6-3846-BF3B-3BB5A97F4F5F}" destId="{140F5109-30B0-9948-99A5-F04CA6C7946B}" srcOrd="0" destOrd="0" presId="urn:microsoft.com/office/officeart/2016/7/layout/BasicLinearProcessNumbered"/>
    <dgm:cxn modelId="{078EDA52-E9C9-8B4A-A729-1DDD0423A51D}" type="presParOf" srcId="{6FCDFB97-2CD6-3846-BF3B-3BB5A97F4F5F}" destId="{3CA77627-82CC-A54B-8F0C-743B7B8508A1}" srcOrd="1" destOrd="0" presId="urn:microsoft.com/office/officeart/2016/7/layout/BasicLinearProcessNumbered"/>
    <dgm:cxn modelId="{08524A2C-53E6-6147-8AD9-ADBC47C9D004}" type="presParOf" srcId="{6FCDFB97-2CD6-3846-BF3B-3BB5A97F4F5F}" destId="{BFA89E62-2776-144A-90A4-D5546E2E6114}" srcOrd="2" destOrd="0" presId="urn:microsoft.com/office/officeart/2016/7/layout/BasicLinearProcessNumbered"/>
    <dgm:cxn modelId="{B41DEB94-801A-8940-BE88-E984E9E9648D}" type="presParOf" srcId="{6FCDFB97-2CD6-3846-BF3B-3BB5A97F4F5F}" destId="{F79299D5-06BD-3D42-8EF0-020FB95E3E60}" srcOrd="3" destOrd="0" presId="urn:microsoft.com/office/officeart/2016/7/layout/BasicLinearProcessNumbered"/>
    <dgm:cxn modelId="{90924BDD-0886-F74B-99C2-DA7BC01CD2C4}" type="presParOf" srcId="{B7451516-A2A3-B640-AE1A-EF719E791E33}" destId="{B380EF75-81A0-2342-94E1-FE85584F8A48}" srcOrd="1" destOrd="0" presId="urn:microsoft.com/office/officeart/2016/7/layout/BasicLinearProcessNumbered"/>
    <dgm:cxn modelId="{FFD3EDF3-B940-2646-8CFB-99CC1925DE7C}" type="presParOf" srcId="{B7451516-A2A3-B640-AE1A-EF719E791E33}" destId="{59549E56-9E45-724F-839A-319038136488}" srcOrd="2" destOrd="0" presId="urn:microsoft.com/office/officeart/2016/7/layout/BasicLinearProcessNumbered"/>
    <dgm:cxn modelId="{BB5DC0A7-1518-3E49-A669-5A02DF805C40}" type="presParOf" srcId="{59549E56-9E45-724F-839A-319038136488}" destId="{B2DB3DA8-F49A-ED46-BCA9-A6000AF3FB58}" srcOrd="0" destOrd="0" presId="urn:microsoft.com/office/officeart/2016/7/layout/BasicLinearProcessNumbered"/>
    <dgm:cxn modelId="{97E123C9-A7B1-B74A-9707-68A247EA8570}" type="presParOf" srcId="{59549E56-9E45-724F-839A-319038136488}" destId="{0C9EA826-7EC9-6B40-9323-6D25BC643C1B}" srcOrd="1" destOrd="0" presId="urn:microsoft.com/office/officeart/2016/7/layout/BasicLinearProcessNumbered"/>
    <dgm:cxn modelId="{C935FF6C-253A-AB4E-9696-ACEBFDFAAE93}" type="presParOf" srcId="{59549E56-9E45-724F-839A-319038136488}" destId="{0B269B16-3593-0A46-99B0-710626C47555}" srcOrd="2" destOrd="0" presId="urn:microsoft.com/office/officeart/2016/7/layout/BasicLinearProcessNumbered"/>
    <dgm:cxn modelId="{19A1764B-BE03-204A-BFAE-6454034C6D21}" type="presParOf" srcId="{59549E56-9E45-724F-839A-319038136488}" destId="{F2FC5EAB-48B2-9D49-B5DA-38ACB0143337}" srcOrd="3" destOrd="0" presId="urn:microsoft.com/office/officeart/2016/7/layout/BasicLinearProcessNumbered"/>
    <dgm:cxn modelId="{FAB63C08-1E02-F044-8AD8-D95A22A54987}" type="presParOf" srcId="{B7451516-A2A3-B640-AE1A-EF719E791E33}" destId="{32AC7B61-83FC-9640-B9A2-DF21E815CEBE}" srcOrd="3" destOrd="0" presId="urn:microsoft.com/office/officeart/2016/7/layout/BasicLinearProcessNumbered"/>
    <dgm:cxn modelId="{B5E14872-FA51-7246-B7D5-F5B797F41494}" type="presParOf" srcId="{B7451516-A2A3-B640-AE1A-EF719E791E33}" destId="{A04C7280-E29F-2744-9FC1-CC1A031E0F50}" srcOrd="4" destOrd="0" presId="urn:microsoft.com/office/officeart/2016/7/layout/BasicLinearProcessNumbered"/>
    <dgm:cxn modelId="{0262F6A7-D5B6-E442-AF49-3FAD780C2CC2}" type="presParOf" srcId="{A04C7280-E29F-2744-9FC1-CC1A031E0F50}" destId="{8D1BC3A4-D727-4848-A9E6-5E5C1AFACE73}" srcOrd="0" destOrd="0" presId="urn:microsoft.com/office/officeart/2016/7/layout/BasicLinearProcessNumbered"/>
    <dgm:cxn modelId="{4548816A-ED79-2046-8B9D-F84CD82171CE}" type="presParOf" srcId="{A04C7280-E29F-2744-9FC1-CC1A031E0F50}" destId="{6AE58E7D-3865-E84C-B286-625E06CB2893}" srcOrd="1" destOrd="0" presId="urn:microsoft.com/office/officeart/2016/7/layout/BasicLinearProcessNumbered"/>
    <dgm:cxn modelId="{0BD99A9F-5373-244B-BF83-EDBA66F98938}" type="presParOf" srcId="{A04C7280-E29F-2744-9FC1-CC1A031E0F50}" destId="{06553E0A-8A6E-514C-A148-1265C7B5FFCE}" srcOrd="2" destOrd="0" presId="urn:microsoft.com/office/officeart/2016/7/layout/BasicLinearProcessNumbered"/>
    <dgm:cxn modelId="{246E116B-D4D1-6F4B-9E50-1EEA5C41EDF8}" type="presParOf" srcId="{A04C7280-E29F-2744-9FC1-CC1A031E0F50}" destId="{0E6379F9-DB3F-2147-A2E9-45273BFFD5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0F53-9F8C-489B-AA9D-63634C28F13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8F1D0-3F77-43C2-8027-9CB5BA668BF2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b="0" i="0" kern="1200" dirty="0"/>
            <a:t>Use machine learning (XGBoost) to predict dementia based on medical data.</a:t>
          </a:r>
          <a:endParaRPr lang="en-US" sz="1700" kern="1200" dirty="0"/>
        </a:p>
      </dsp:txBody>
      <dsp:txXfrm>
        <a:off x="59990" y="2654049"/>
        <a:ext cx="3226223" cy="720000"/>
      </dsp:txXfrm>
    </dsp:sp>
    <dsp:sp modelId="{32263FD3-1E52-4B03-BD43-2BDEA216029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0AA66-F075-42E9-93D6-05776D14B0BF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b="0" i="0" kern="1200"/>
            <a:t>Analyse the impact of CT brain scans and assisted residential care (ARC) data.</a:t>
          </a:r>
          <a:endParaRPr lang="en-US" sz="1700" kern="1200"/>
        </a:p>
      </dsp:txBody>
      <dsp:txXfrm>
        <a:off x="3850802" y="2654049"/>
        <a:ext cx="3226223" cy="720000"/>
      </dsp:txXfrm>
    </dsp:sp>
    <dsp:sp modelId="{5FE8AFE5-1458-4750-A384-DDE22D2B054B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990CD-4757-4434-A243-A027134E821B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b="0" i="0" kern="1200" dirty="0"/>
            <a:t>Focus on accurately diagnosing dementia.</a:t>
          </a:r>
          <a:endParaRPr lang="en-US" sz="1700" kern="1200" dirty="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9D5D9-2209-4309-8AC7-A4D9B655CC8B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AA235-E88F-4A19-B8E0-70901DC62065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40F84-E18E-4955-AD57-4FD825967FA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b="0" i="0" kern="1200"/>
            <a:t>55+ million people affected globally.</a:t>
          </a:r>
          <a:endParaRPr lang="en-US" sz="2400" kern="1200"/>
        </a:p>
      </dsp:txBody>
      <dsp:txXfrm>
        <a:off x="1819120" y="673"/>
        <a:ext cx="4545103" cy="1574995"/>
      </dsp:txXfrm>
    </dsp:sp>
    <dsp:sp modelId="{1078BFE5-B0A1-437E-9F32-200EF5D112A4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AE3D0-615F-41DB-BD09-47FE5B6BE4C4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99C33-DC25-4354-B423-F01DCE52E60F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b="0" i="0" kern="1200"/>
            <a:t>Early diagnosis helps manage treatment and care.</a:t>
          </a:r>
          <a:endParaRPr lang="en-US" sz="2400" kern="1200"/>
        </a:p>
      </dsp:txBody>
      <dsp:txXfrm>
        <a:off x="1819120" y="1969418"/>
        <a:ext cx="4545103" cy="1574995"/>
      </dsp:txXfrm>
    </dsp:sp>
    <dsp:sp modelId="{4E760639-7247-42A5-8D91-E858FD83AB16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AD587-2464-4B5F-8C3B-46141F850833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B330B-361D-4D63-86C0-CE7E32CE074C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b="0" i="0" kern="1200" dirty="0"/>
            <a:t>Current diagnosis methods: clinical tests, medical imaging, psychological assessments.</a:t>
          </a:r>
          <a:endParaRPr lang="en-US" sz="2400" kern="1200" dirty="0"/>
        </a:p>
      </dsp:txBody>
      <dsp:txXfrm>
        <a:off x="1819120" y="3938162"/>
        <a:ext cx="4545103" cy="1574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92D28-1EFD-4BAA-83CA-C3A444B5584D}">
      <dsp:nvSpPr>
        <dsp:cNvPr id="0" name=""/>
        <dsp:cNvSpPr/>
      </dsp:nvSpPr>
      <dsp:spPr>
        <a:xfrm>
          <a:off x="0" y="1727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E4017-11BD-4D56-8A3D-A7DC17EF8762}">
      <dsp:nvSpPr>
        <dsp:cNvPr id="0" name=""/>
        <dsp:cNvSpPr/>
      </dsp:nvSpPr>
      <dsp:spPr>
        <a:xfrm>
          <a:off x="222611" y="167305"/>
          <a:ext cx="404747" cy="404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C93B9-8418-4EB7-86E0-87604F9E0CE2}">
      <dsp:nvSpPr>
        <dsp:cNvPr id="0" name=""/>
        <dsp:cNvSpPr/>
      </dsp:nvSpPr>
      <dsp:spPr>
        <a:xfrm>
          <a:off x="849970" y="1727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b="0" i="0" kern="1200"/>
            <a:t>Given a dataset from Middlemore Hospital (165 patients).</a:t>
          </a:r>
          <a:endParaRPr lang="en-US" sz="1900" kern="1200"/>
        </a:p>
      </dsp:txBody>
      <dsp:txXfrm>
        <a:off x="849970" y="1727"/>
        <a:ext cx="5801282" cy="735904"/>
      </dsp:txXfrm>
    </dsp:sp>
    <dsp:sp modelId="{D1C7210F-2412-4B44-BE6C-E5B46EB73EAD}">
      <dsp:nvSpPr>
        <dsp:cNvPr id="0" name=""/>
        <dsp:cNvSpPr/>
      </dsp:nvSpPr>
      <dsp:spPr>
        <a:xfrm>
          <a:off x="0" y="921608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92850-803D-499D-BE67-FFA74E3A1D99}">
      <dsp:nvSpPr>
        <dsp:cNvPr id="0" name=""/>
        <dsp:cNvSpPr/>
      </dsp:nvSpPr>
      <dsp:spPr>
        <a:xfrm>
          <a:off x="222611" y="1087186"/>
          <a:ext cx="404747" cy="404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38EFE-4D87-4EFC-B19F-B6F0C42376C5}">
      <dsp:nvSpPr>
        <dsp:cNvPr id="0" name=""/>
        <dsp:cNvSpPr/>
      </dsp:nvSpPr>
      <dsp:spPr>
        <a:xfrm>
          <a:off x="849970" y="921608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Clean data and extract features</a:t>
          </a:r>
          <a:endParaRPr lang="en-US" sz="1900" kern="1200"/>
        </a:p>
      </dsp:txBody>
      <dsp:txXfrm>
        <a:off x="849970" y="921608"/>
        <a:ext cx="5801282" cy="735904"/>
      </dsp:txXfrm>
    </dsp:sp>
    <dsp:sp modelId="{F739CD06-2E4E-48F0-9C60-A9E04CE709DD}">
      <dsp:nvSpPr>
        <dsp:cNvPr id="0" name=""/>
        <dsp:cNvSpPr/>
      </dsp:nvSpPr>
      <dsp:spPr>
        <a:xfrm>
          <a:off x="0" y="1841489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4D0A9-EB60-441C-A2E0-7239CDB3F843}">
      <dsp:nvSpPr>
        <dsp:cNvPr id="0" name=""/>
        <dsp:cNvSpPr/>
      </dsp:nvSpPr>
      <dsp:spPr>
        <a:xfrm>
          <a:off x="222611" y="2007067"/>
          <a:ext cx="404747" cy="404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ED8D9-A20B-4A17-82BF-9BBA1BAFB2A9}">
      <dsp:nvSpPr>
        <dsp:cNvPr id="0" name=""/>
        <dsp:cNvSpPr/>
      </dsp:nvSpPr>
      <dsp:spPr>
        <a:xfrm>
          <a:off x="849970" y="1841489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Perform feature selection and hyperparameter tuning</a:t>
          </a:r>
          <a:endParaRPr lang="en-US" sz="1900" kern="1200"/>
        </a:p>
      </dsp:txBody>
      <dsp:txXfrm>
        <a:off x="849970" y="1841489"/>
        <a:ext cx="5801282" cy="735904"/>
      </dsp:txXfrm>
    </dsp:sp>
    <dsp:sp modelId="{A7B10EAB-E322-438C-8BD0-AEEE47F56DBD}">
      <dsp:nvSpPr>
        <dsp:cNvPr id="0" name=""/>
        <dsp:cNvSpPr/>
      </dsp:nvSpPr>
      <dsp:spPr>
        <a:xfrm>
          <a:off x="0" y="2761370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B0467-C89F-4A77-BAF4-CE514766879D}">
      <dsp:nvSpPr>
        <dsp:cNvPr id="0" name=""/>
        <dsp:cNvSpPr/>
      </dsp:nvSpPr>
      <dsp:spPr>
        <a:xfrm>
          <a:off x="222611" y="2926948"/>
          <a:ext cx="404747" cy="404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E938F-D305-404E-BD4B-1B6F7334B6C8}">
      <dsp:nvSpPr>
        <dsp:cNvPr id="0" name=""/>
        <dsp:cNvSpPr/>
      </dsp:nvSpPr>
      <dsp:spPr>
        <a:xfrm>
          <a:off x="849970" y="2761370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Run model using XGBoost package</a:t>
          </a:r>
          <a:endParaRPr lang="en-US" sz="1900" kern="1200"/>
        </a:p>
      </dsp:txBody>
      <dsp:txXfrm>
        <a:off x="849970" y="2761370"/>
        <a:ext cx="5801282" cy="735904"/>
      </dsp:txXfrm>
    </dsp:sp>
    <dsp:sp modelId="{205BB901-5921-462A-8849-A60B4E5957F3}">
      <dsp:nvSpPr>
        <dsp:cNvPr id="0" name=""/>
        <dsp:cNvSpPr/>
      </dsp:nvSpPr>
      <dsp:spPr>
        <a:xfrm>
          <a:off x="0" y="3681251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4CD80-8D0F-4E41-A9EA-FD8D5C9783D4}">
      <dsp:nvSpPr>
        <dsp:cNvPr id="0" name=""/>
        <dsp:cNvSpPr/>
      </dsp:nvSpPr>
      <dsp:spPr>
        <a:xfrm>
          <a:off x="222611" y="3846829"/>
          <a:ext cx="404747" cy="4047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1B87D-1853-407A-9ECB-B9B9794FDF7C}">
      <dsp:nvSpPr>
        <dsp:cNvPr id="0" name=""/>
        <dsp:cNvSpPr/>
      </dsp:nvSpPr>
      <dsp:spPr>
        <a:xfrm>
          <a:off x="849970" y="3681251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b="0" i="0" kern="1200"/>
            <a:t>Extract model results and metrics</a:t>
          </a:r>
          <a:endParaRPr lang="en-US" sz="1900" kern="1200"/>
        </a:p>
      </dsp:txBody>
      <dsp:txXfrm>
        <a:off x="849970" y="3681251"/>
        <a:ext cx="5801282" cy="735904"/>
      </dsp:txXfrm>
    </dsp:sp>
    <dsp:sp modelId="{BCE3B1B4-FA56-45CC-BA78-1E11155A769C}">
      <dsp:nvSpPr>
        <dsp:cNvPr id="0" name=""/>
        <dsp:cNvSpPr/>
      </dsp:nvSpPr>
      <dsp:spPr>
        <a:xfrm>
          <a:off x="0" y="4601132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256BF-2CC6-465F-B51C-3A4029BF6B01}">
      <dsp:nvSpPr>
        <dsp:cNvPr id="0" name=""/>
        <dsp:cNvSpPr/>
      </dsp:nvSpPr>
      <dsp:spPr>
        <a:xfrm>
          <a:off x="222611" y="4766710"/>
          <a:ext cx="404747" cy="4047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16E00-CD4A-4FB3-AF36-251DE683E6D9}">
      <dsp:nvSpPr>
        <dsp:cNvPr id="0" name=""/>
        <dsp:cNvSpPr/>
      </dsp:nvSpPr>
      <dsp:spPr>
        <a:xfrm>
          <a:off x="849970" y="4601132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Create new model and repeat</a:t>
          </a:r>
          <a:endParaRPr lang="en-US" sz="1900" kern="1200"/>
        </a:p>
      </dsp:txBody>
      <dsp:txXfrm>
        <a:off x="849970" y="4601132"/>
        <a:ext cx="5801282" cy="735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F5109-30B0-9948-99A5-F04CA6C7946B}">
      <dsp:nvSpPr>
        <dsp:cNvPr id="0" name=""/>
        <dsp:cNvSpPr/>
      </dsp:nvSpPr>
      <dsp:spPr>
        <a:xfrm>
          <a:off x="0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/>
            <a:t>Create an indicator of future risk of developing dementia</a:t>
          </a:r>
          <a:endParaRPr lang="en-US" sz="1800" kern="1200"/>
        </a:p>
      </dsp:txBody>
      <dsp:txXfrm>
        <a:off x="0" y="2376951"/>
        <a:ext cx="2083385" cy="1750043"/>
      </dsp:txXfrm>
    </dsp:sp>
    <dsp:sp modelId="{3CA77627-82CC-A54B-8F0C-743B7B8508A1}">
      <dsp:nvSpPr>
        <dsp:cNvPr id="0" name=""/>
        <dsp:cNvSpPr/>
      </dsp:nvSpPr>
      <dsp:spPr>
        <a:xfrm>
          <a:off x="604181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32325" y="1688408"/>
        <a:ext cx="618733" cy="618733"/>
      </dsp:txXfrm>
    </dsp:sp>
    <dsp:sp modelId="{BFA89E62-2776-144A-90A4-D5546E2E6114}">
      <dsp:nvSpPr>
        <dsp:cNvPr id="0" name=""/>
        <dsp:cNvSpPr/>
      </dsp:nvSpPr>
      <dsp:spPr>
        <a:xfrm>
          <a:off x="0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DB3DA8-F49A-ED46-BCA9-A6000AF3FB58}">
      <dsp:nvSpPr>
        <dsp:cNvPr id="0" name=""/>
        <dsp:cNvSpPr/>
      </dsp:nvSpPr>
      <dsp:spPr>
        <a:xfrm>
          <a:off x="2291723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/>
            <a:t>Consider dates of data </a:t>
          </a:r>
          <a:endParaRPr lang="en-US" sz="1800" kern="1200"/>
        </a:p>
      </dsp:txBody>
      <dsp:txXfrm>
        <a:off x="2291723" y="2376951"/>
        <a:ext cx="2083385" cy="1750043"/>
      </dsp:txXfrm>
    </dsp:sp>
    <dsp:sp modelId="{0C9EA826-7EC9-6B40-9323-6D25BC643C1B}">
      <dsp:nvSpPr>
        <dsp:cNvPr id="0" name=""/>
        <dsp:cNvSpPr/>
      </dsp:nvSpPr>
      <dsp:spPr>
        <a:xfrm>
          <a:off x="2895905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24049" y="1688408"/>
        <a:ext cx="618733" cy="618733"/>
      </dsp:txXfrm>
    </dsp:sp>
    <dsp:sp modelId="{0B269B16-3593-0A46-99B0-710626C47555}">
      <dsp:nvSpPr>
        <dsp:cNvPr id="0" name=""/>
        <dsp:cNvSpPr/>
      </dsp:nvSpPr>
      <dsp:spPr>
        <a:xfrm>
          <a:off x="2291723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1BC3A4-D727-4848-A9E6-5E5C1AFACE73}">
      <dsp:nvSpPr>
        <dsp:cNvPr id="0" name=""/>
        <dsp:cNvSpPr/>
      </dsp:nvSpPr>
      <dsp:spPr>
        <a:xfrm>
          <a:off x="4583447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/>
            <a:t>Expand dataset to improve generalisability.</a:t>
          </a:r>
          <a:endParaRPr lang="en-US" sz="1800" kern="1200"/>
        </a:p>
      </dsp:txBody>
      <dsp:txXfrm>
        <a:off x="4583447" y="2376951"/>
        <a:ext cx="2083385" cy="1750043"/>
      </dsp:txXfrm>
    </dsp:sp>
    <dsp:sp modelId="{6AE58E7D-3865-E84C-B286-625E06CB2893}">
      <dsp:nvSpPr>
        <dsp:cNvPr id="0" name=""/>
        <dsp:cNvSpPr/>
      </dsp:nvSpPr>
      <dsp:spPr>
        <a:xfrm>
          <a:off x="5187629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315773" y="1688408"/>
        <a:ext cx="618733" cy="618733"/>
      </dsp:txXfrm>
    </dsp:sp>
    <dsp:sp modelId="{06553E0A-8A6E-514C-A148-1265C7B5FFCE}">
      <dsp:nvSpPr>
        <dsp:cNvPr id="0" name=""/>
        <dsp:cNvSpPr/>
      </dsp:nvSpPr>
      <dsp:spPr>
        <a:xfrm>
          <a:off x="4583447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BF93-4735-BDEE-6C5B-70FB1346C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531EC-4488-F0CA-0300-F608C864D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5B86-B176-7BC6-3282-30650100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8D1F-7373-4FF7-FC9D-C4363E13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A05E-5CD8-1AF5-4755-C6A70289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0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9244-A902-AE75-4D14-C2385D5B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C8393-3113-C8E1-D597-352D3C3C3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9C3C-5731-500A-AFF8-7309826B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F02F-BEB4-8FEC-FA44-B203E6F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2520-B1AF-E03D-92F3-BB4F60F3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806A0-6966-097A-D049-F8D031599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6BD6-1E50-0372-4993-BDC691A2E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5532-50A3-5EB4-6691-C9CC0A1C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3CE9-B2B1-1A4D-3273-85A87D13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8002-2102-6724-54FA-1104568E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D1EF-80FA-ED08-9E69-432FA272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5D04-8D83-F397-ADA4-79C1E486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1223-6881-B833-5B34-257E9695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70919-1B78-1681-8C32-A565A3A1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6C7F-BD56-50DF-FBFD-F51DE3FF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E45D-6FCE-080A-999C-F5158F5F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582F-CD2C-59AF-A4E7-C0CF55C8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8503-8A51-7CEC-524D-6B5E33FE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1AB2-13E6-7ECC-C123-382F229C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B80B-B94A-AE18-4855-E1B4779F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B437-37D9-7BD9-C06D-3F641EA6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77F7-6CAF-4BC8-8067-DC5FA8596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4BE06-B7DC-B743-B66E-3CBB78516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A029-BA4D-86C4-7804-2FE2B037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DEAB0-D732-660E-EEA7-ACACC0AB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C8823-3F57-437E-BE2F-2C5B687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0185-7EB7-1A15-F67A-9E7A9963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BD3F-6217-3E82-2FA6-C73F4128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4E17-C34A-215D-79B9-79B3DEF21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428A4-9BD1-368D-FB3E-95765981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F74D-F22C-0FFE-6F7F-1D4034D09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5077-23C6-BEDF-94DF-2DF71077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E0B47-7EA2-EA9E-BB2D-133F4AAD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CF091-2BDA-ED1E-30BC-8EB7DE1E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D481-23DE-59B0-72D7-5675EA51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C4F5-FBBF-2816-D687-2317E41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59ED3-43AB-FC71-E365-8DFA410D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D9FCA-0047-B11C-AC25-B948A4B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6DCC3-5C29-1F97-BE56-903CF153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282CF-D4AE-EB70-29EB-88135256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46701-58AA-C3D6-2CB5-628A9ECB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48E1-9880-926E-B9DE-9A9855E0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3D4E-ED5F-31EA-7210-A53EB2AB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EC27-E063-951A-7D1C-C84E70775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AC827-E486-8E0F-4112-622C7F6C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40709-7500-34B1-1B9E-B15EE88F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45DDA-6C9C-66D3-0F8E-77E9C040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6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B3C-C62F-6C2E-5347-D3B09919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035E3-3BA6-DCF7-05FC-C21145CFD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FAAFF-CE2F-B2AE-1899-0962E1FBC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36BB5-1B4B-C3AA-124F-9C966604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8F83F-5195-4DD2-9A6C-888ECFCD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33D42-6A21-FA6E-863A-1816147B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62988-2083-2B8C-0A8B-837657D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B89D-2F36-E7CB-7980-7AA76EA2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24261-DB1E-E7D9-6494-A423E4A9B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3469C-58AB-224A-A14B-36D1C83FBB53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E82A-B443-DD6D-ECC9-2A224A967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28AB-5066-2160-06F6-C3B729A53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79F4C-43F4-3644-8BF2-B0449FDE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0A729-677D-C7CE-0D45-E2C605F0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550" y="1562669"/>
            <a:ext cx="5636113" cy="2456597"/>
          </a:xfrm>
        </p:spPr>
        <p:txBody>
          <a:bodyPr anchor="b">
            <a:normAutofit/>
          </a:bodyPr>
          <a:lstStyle/>
          <a:p>
            <a:r>
              <a:rPr lang="en-US" sz="41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Using deidentified CT brain scan data to predict brain health in older people.</a:t>
            </a:r>
            <a:r>
              <a:rPr lang="en-NZ" sz="41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endParaRPr lang="en-US" sz="4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EC060-3748-E185-1D70-5E3207D12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Elijah Hayward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Supervisor: Gillian Dobbie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SCI077</a:t>
            </a:r>
          </a:p>
        </p:txBody>
      </p:sp>
      <p:pic>
        <p:nvPicPr>
          <p:cNvPr id="5" name="Picture 4" descr="Computer Generated Lights">
            <a:extLst>
              <a:ext uri="{FF2B5EF4-FFF2-40B4-BE49-F238E27FC236}">
                <a16:creationId xmlns:a16="http://schemas.microsoft.com/office/drawing/2014/main" id="{3B8C4A54-5EC2-64BD-F41C-82E7E682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67" r="36016"/>
          <a:stretch/>
        </p:blipFill>
        <p:spPr>
          <a:xfrm>
            <a:off x="-7266" y="10"/>
            <a:ext cx="467808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686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B432B-8208-2AD5-2273-0DFC383B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DA2535-A009-A38B-D60A-0A6379481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6279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93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E72B9-DFE5-9916-9F31-62FAF89E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E5E203-D149-CB37-0F2E-1406E4DDB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384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97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D6A65-B028-5430-0CA7-E439FEE3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7CE87-ED20-750D-4CA6-9EDB8A587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16131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3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EAA55488-6457-FAFB-5D32-02EF54F1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3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5B8C2-7249-6F7D-E8FF-4F5A073D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5D23-CE45-281C-5905-88E6888C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823" y="1716258"/>
            <a:ext cx="6147580" cy="454386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Removed</a:t>
            </a:r>
            <a:r>
              <a:rPr lang="en-NZ" sz="2400" b="0" i="0" u="none" strike="noStrike" dirty="0">
                <a:effectLst/>
              </a:rPr>
              <a:t> “Treatments for Dementia” in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i="0" u="none" strike="noStrike" dirty="0">
                <a:effectLst/>
              </a:rPr>
              <a:t>Best model was using Recursive Feature Elimination (RFE)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1" i="0" u="none" strike="noStrike" dirty="0">
                <a:effectLst/>
              </a:rPr>
              <a:t>Performance:</a:t>
            </a:r>
            <a:endParaRPr lang="en-NZ" sz="2400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b="0" i="0" u="none" strike="noStrike" dirty="0">
                <a:effectLst/>
              </a:rPr>
              <a:t>Accuracy: 73.4%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b="0" i="0" u="none" strike="noStrike" dirty="0">
                <a:effectLst/>
              </a:rPr>
              <a:t>Sensitivity: 84.5%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b="0" i="0" u="none" strike="noStrike" dirty="0">
                <a:effectLst/>
              </a:rPr>
              <a:t>AUC: 75.9%</a:t>
            </a:r>
          </a:p>
          <a:p>
            <a:r>
              <a:rPr lang="en-NZ" sz="2400" dirty="0"/>
              <a:t>ARC data wasn’t very impactful on model performance but CT data was</a:t>
            </a:r>
            <a:endParaRPr lang="en-NZ" sz="2400" b="0" i="0" u="none" strike="noStrike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59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graph&#10;&#10;AI-generated content may be incorrect.">
            <a:extLst>
              <a:ext uri="{FF2B5EF4-FFF2-40B4-BE49-F238E27FC236}">
                <a16:creationId xmlns:a16="http://schemas.microsoft.com/office/drawing/2014/main" id="{CD358F18-D26E-C236-CAF9-0DDF52BC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7" y="790353"/>
            <a:ext cx="12135293" cy="60676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B46A7-A7DE-1782-095B-29EF5B9DC39A}"/>
              </a:ext>
            </a:extLst>
          </p:cNvPr>
          <p:cNvSpPr txBox="1"/>
          <p:nvPr/>
        </p:nvSpPr>
        <p:spPr>
          <a:xfrm>
            <a:off x="2241697" y="127591"/>
            <a:ext cx="770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SHAP plot showing different features contribution</a:t>
            </a:r>
          </a:p>
        </p:txBody>
      </p:sp>
    </p:spTree>
    <p:extLst>
      <p:ext uri="{BB962C8B-B14F-4D97-AF65-F5344CB8AC3E}">
        <p14:creationId xmlns:p14="http://schemas.microsoft.com/office/powerpoint/2010/main" val="223199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4FE395F-AAFC-84C9-039E-1199F98B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89" r="3895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ED716-994E-C6D7-85A4-0C6765A1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39AD-E6AD-DC17-3C30-6AF974D4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70671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000" b="0" i="0" u="none" strike="noStrike" dirty="0">
                <a:effectLst/>
              </a:rPr>
              <a:t>CT data useful when "Treatments for Dementia" feature is removed.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i="0" u="none" strike="noStrike" dirty="0">
                <a:effectLst/>
              </a:rPr>
              <a:t>ARC data had minimal impact on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000" b="0" i="0" u="none" strike="noStrike" dirty="0">
                <a:effectLst/>
              </a:rPr>
              <a:t>RFE helped simplify the model and improved accuracy by focusing on key features.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477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20186-7EFF-0CAF-E07D-8DCA2B43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Work and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CAD3ED-21AE-34C1-D52F-88F28BD3F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581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53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BA38A-F264-8E16-4EF2-3009E8E4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EA61-2248-ED63-236F-CBC53E87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Gillian Dobbie</a:t>
            </a:r>
          </a:p>
          <a:p>
            <a:r>
              <a:rPr lang="en-US" sz="1800" dirty="0">
                <a:solidFill>
                  <a:schemeClr val="tx2"/>
                </a:solidFill>
              </a:rPr>
              <a:t>Cristian Gonzalez Prieto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Patrice Delmas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5330EA4C-D4CB-BC49-A6D6-FC426C4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249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Office Theme</vt:lpstr>
      <vt:lpstr>Using deidentified CT brain scan data to predict brain health in older people. </vt:lpstr>
      <vt:lpstr>Project Overview</vt:lpstr>
      <vt:lpstr>Background</vt:lpstr>
      <vt:lpstr>Methodology</vt:lpstr>
      <vt:lpstr>Key Results</vt:lpstr>
      <vt:lpstr>PowerPoint Presentation</vt:lpstr>
      <vt:lpstr>Conclusions</vt:lpstr>
      <vt:lpstr>Future Work and Limitations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Elijah Hayward</dc:creator>
  <cp:lastModifiedBy>Elijah Hayward</cp:lastModifiedBy>
  <cp:revision>1</cp:revision>
  <dcterms:created xsi:type="dcterms:W3CDTF">2025-02-04T22:30:04Z</dcterms:created>
  <dcterms:modified xsi:type="dcterms:W3CDTF">2025-02-05T02:32:17Z</dcterms:modified>
</cp:coreProperties>
</file>