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9E264-DEA0-4C85-8E0D-A6EC328FE9D5}" v="7" dt="2025-04-22T23:52:35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erhard, Elijah" userId="8468783d-545c-4915-b572-5571bf8e148b" providerId="ADAL" clId="{29B9E264-DEA0-4C85-8E0D-A6EC328FE9D5}"/>
    <pc:docChg chg="undo custSel addSld modSld">
      <pc:chgData name="Eberhard, Elijah" userId="8468783d-545c-4915-b572-5571bf8e148b" providerId="ADAL" clId="{29B9E264-DEA0-4C85-8E0D-A6EC328FE9D5}" dt="2025-04-22T23:52:35.241" v="1944"/>
      <pc:docMkLst>
        <pc:docMk/>
      </pc:docMkLst>
      <pc:sldChg chg="addSp delSp modSp new mod">
        <pc:chgData name="Eberhard, Elijah" userId="8468783d-545c-4915-b572-5571bf8e148b" providerId="ADAL" clId="{29B9E264-DEA0-4C85-8E0D-A6EC328FE9D5}" dt="2025-04-22T23:52:35.241" v="1944"/>
        <pc:sldMkLst>
          <pc:docMk/>
          <pc:sldMk cId="2391391691" sldId="256"/>
        </pc:sldMkLst>
        <pc:spChg chg="add del mod">
          <ac:chgData name="Eberhard, Elijah" userId="8468783d-545c-4915-b572-5571bf8e148b" providerId="ADAL" clId="{29B9E264-DEA0-4C85-8E0D-A6EC328FE9D5}" dt="2025-04-22T23:52:35.241" v="1944"/>
          <ac:spMkLst>
            <pc:docMk/>
            <pc:sldMk cId="2391391691" sldId="256"/>
            <ac:spMk id="2" creationId="{3FED56EF-5169-9F34-30E5-9ABC8F57C612}"/>
          </ac:spMkLst>
        </pc:spChg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2391391691" sldId="256"/>
            <ac:spMk id="3" creationId="{CA954849-2A35-01DC-50B8-F6B101ED65C0}"/>
          </ac:spMkLst>
        </pc:spChg>
        <pc:spChg chg="add mod">
          <ac:chgData name="Eberhard, Elijah" userId="8468783d-545c-4915-b572-5571bf8e148b" providerId="ADAL" clId="{29B9E264-DEA0-4C85-8E0D-A6EC328FE9D5}" dt="2025-04-22T23:13:23.872" v="7"/>
          <ac:spMkLst>
            <pc:docMk/>
            <pc:sldMk cId="2391391691" sldId="256"/>
            <ac:spMk id="4" creationId="{A7CDCCE3-5A0F-17E0-884C-386DB7CAF0BC}"/>
          </ac:spMkLst>
        </pc:spChg>
      </pc:sldChg>
      <pc:sldChg chg="modSp new mod">
        <pc:chgData name="Eberhard, Elijah" userId="8468783d-545c-4915-b572-5571bf8e148b" providerId="ADAL" clId="{29B9E264-DEA0-4C85-8E0D-A6EC328FE9D5}" dt="2025-04-22T23:52:35.241" v="1944"/>
        <pc:sldMkLst>
          <pc:docMk/>
          <pc:sldMk cId="2687842015" sldId="257"/>
        </pc:sldMkLst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2687842015" sldId="257"/>
            <ac:spMk id="2" creationId="{263015CB-9669-0300-1174-DAC3B30DCC22}"/>
          </ac:spMkLst>
        </pc:spChg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2687842015" sldId="257"/>
            <ac:spMk id="3" creationId="{EF64CB3B-4267-5386-7DF4-9F92AB6197BF}"/>
          </ac:spMkLst>
        </pc:spChg>
      </pc:sldChg>
      <pc:sldChg chg="modSp new mod">
        <pc:chgData name="Eberhard, Elijah" userId="8468783d-545c-4915-b572-5571bf8e148b" providerId="ADAL" clId="{29B9E264-DEA0-4C85-8E0D-A6EC328FE9D5}" dt="2025-04-22T23:52:35.241" v="1944"/>
        <pc:sldMkLst>
          <pc:docMk/>
          <pc:sldMk cId="490922229" sldId="258"/>
        </pc:sldMkLst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490922229" sldId="258"/>
            <ac:spMk id="2" creationId="{F6CD6134-44E6-6E05-D2EC-01850FDA4281}"/>
          </ac:spMkLst>
        </pc:spChg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490922229" sldId="258"/>
            <ac:spMk id="3" creationId="{98AE574C-741D-ED43-9DF4-C4B695529094}"/>
          </ac:spMkLst>
        </pc:spChg>
      </pc:sldChg>
      <pc:sldChg chg="modSp new mod">
        <pc:chgData name="Eberhard, Elijah" userId="8468783d-545c-4915-b572-5571bf8e148b" providerId="ADAL" clId="{29B9E264-DEA0-4C85-8E0D-A6EC328FE9D5}" dt="2025-04-22T23:52:35.241" v="1944"/>
        <pc:sldMkLst>
          <pc:docMk/>
          <pc:sldMk cId="1698107812" sldId="259"/>
        </pc:sldMkLst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1698107812" sldId="259"/>
            <ac:spMk id="2" creationId="{BA21361F-1BF4-927F-C659-8460B662BF3A}"/>
          </ac:spMkLst>
        </pc:spChg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1698107812" sldId="259"/>
            <ac:spMk id="3" creationId="{CE885B98-D54F-2B63-0CDB-12F3CF89EB53}"/>
          </ac:spMkLst>
        </pc:spChg>
      </pc:sldChg>
      <pc:sldChg chg="modSp new mod">
        <pc:chgData name="Eberhard, Elijah" userId="8468783d-545c-4915-b572-5571bf8e148b" providerId="ADAL" clId="{29B9E264-DEA0-4C85-8E0D-A6EC328FE9D5}" dt="2025-04-22T23:52:35.241" v="1944"/>
        <pc:sldMkLst>
          <pc:docMk/>
          <pc:sldMk cId="2828973667" sldId="260"/>
        </pc:sldMkLst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2828973667" sldId="260"/>
            <ac:spMk id="2" creationId="{539CCBC2-2576-9EBD-BD6A-AB164EE5C9EE}"/>
          </ac:spMkLst>
        </pc:spChg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2828973667" sldId="260"/>
            <ac:spMk id="3" creationId="{CF02F1C6-8179-D07B-9DCF-155C0621A0E8}"/>
          </ac:spMkLst>
        </pc:spChg>
      </pc:sldChg>
      <pc:sldChg chg="modSp new mod">
        <pc:chgData name="Eberhard, Elijah" userId="8468783d-545c-4915-b572-5571bf8e148b" providerId="ADAL" clId="{29B9E264-DEA0-4C85-8E0D-A6EC328FE9D5}" dt="2025-04-22T23:52:35.241" v="1944"/>
        <pc:sldMkLst>
          <pc:docMk/>
          <pc:sldMk cId="1069709844" sldId="261"/>
        </pc:sldMkLst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1069709844" sldId="261"/>
            <ac:spMk id="2" creationId="{FB9CCCB2-D24F-4FCD-3037-66D9A60BA3AF}"/>
          </ac:spMkLst>
        </pc:spChg>
        <pc:spChg chg="mod">
          <ac:chgData name="Eberhard, Elijah" userId="8468783d-545c-4915-b572-5571bf8e148b" providerId="ADAL" clId="{29B9E264-DEA0-4C85-8E0D-A6EC328FE9D5}" dt="2025-04-22T23:52:35.241" v="1944"/>
          <ac:spMkLst>
            <pc:docMk/>
            <pc:sldMk cId="1069709844" sldId="261"/>
            <ac:spMk id="3" creationId="{58659A23-3599-7584-C6AB-9E34FE4813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30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0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5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7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DAB0A2-F702-4C7E-905E-A729543AFA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6393-4620-401B-9AB6-CAD3BAE6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4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56EF-5169-9F34-30E5-9ABC8F57C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Portfolio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54849-2A35-01DC-50B8-F6B101ED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Elijah Eberhard</a:t>
            </a:r>
          </a:p>
        </p:txBody>
      </p:sp>
    </p:spTree>
    <p:extLst>
      <p:ext uri="{BB962C8B-B14F-4D97-AF65-F5344CB8AC3E}">
        <p14:creationId xmlns:p14="http://schemas.microsoft.com/office/powerpoint/2010/main" val="239139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15CB-9669-0300-1174-DAC3B30D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CB3B-4267-5386-7DF4-9F92AB61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buying and selling Bitcoin</a:t>
            </a:r>
          </a:p>
          <a:p>
            <a:r>
              <a:rPr lang="en-US" dirty="0"/>
              <a:t>Track account balance, Bitcoin holdings, and profit/loss</a:t>
            </a:r>
          </a:p>
          <a:p>
            <a:r>
              <a:rPr lang="en-US" dirty="0"/>
              <a:t>Display live Bitcoin price and price history with line chart</a:t>
            </a:r>
          </a:p>
          <a:p>
            <a:r>
              <a:rPr lang="en-US" dirty="0"/>
              <a:t>Store transaction history and display on the screen</a:t>
            </a:r>
          </a:p>
          <a:p>
            <a:pPr lvl="1"/>
            <a:r>
              <a:rPr lang="en-US" dirty="0"/>
              <a:t>Used with a CSV file.</a:t>
            </a:r>
          </a:p>
        </p:txBody>
      </p:sp>
    </p:spTree>
    <p:extLst>
      <p:ext uri="{BB962C8B-B14F-4D97-AF65-F5344CB8AC3E}">
        <p14:creationId xmlns:p14="http://schemas.microsoft.com/office/powerpoint/2010/main" val="26878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6134-44E6-6E05-D2EC-01850FDA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Achievement of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574C-741D-ED43-9DF4-C4B69552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a line chart showing the price history of Bitcoin</a:t>
            </a:r>
          </a:p>
          <a:p>
            <a:r>
              <a:rPr lang="en-US" dirty="0"/>
              <a:t>Update the line chart every 5 minutes</a:t>
            </a:r>
          </a:p>
          <a:p>
            <a:r>
              <a:rPr lang="en-US" dirty="0"/>
              <a:t>Buy and sell buttons that update account stats</a:t>
            </a:r>
          </a:p>
          <a:p>
            <a:r>
              <a:rPr lang="en-US" dirty="0"/>
              <a:t>Store all transactions made in a CSV and add them to a table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361F-1BF4-927F-C659-8460B662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Featured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5B98-D54F-2B63-0CDB-12F3CF89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Map</a:t>
            </a:r>
          </a:p>
          <a:p>
            <a:pPr lvl="1"/>
            <a:r>
              <a:rPr lang="en-US" dirty="0"/>
              <a:t>Have key-value pairs for the dates and their respective prices</a:t>
            </a:r>
          </a:p>
          <a:p>
            <a:pPr lvl="1"/>
            <a:r>
              <a:rPr lang="en-US" dirty="0"/>
              <a:t>Sorted automatically</a:t>
            </a:r>
          </a:p>
          <a:p>
            <a:pPr lvl="1"/>
            <a:r>
              <a:rPr lang="en-US" dirty="0"/>
              <a:t>Have a time complexity of O(log(n)) for all cases.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CBC2-2576-9EBD-BD6A-AB164EE5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Unique/Interesting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F1C6-8179-D07B-9DCF-155C0621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price is updated every 5 minutes, and the price history is updated every hour</a:t>
            </a:r>
          </a:p>
          <a:p>
            <a:r>
              <a:rPr lang="en-US" dirty="0"/>
              <a:t>Transaction log is loaded automatically from the .csv file on startup.</a:t>
            </a:r>
          </a:p>
          <a:p>
            <a:r>
              <a:rPr lang="en-US" dirty="0"/>
              <a:t>Profit/loss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CCB2-D24F-4FCD-3037-66D9A60B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Joys/Struggles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9A23-3599-7584-C6AB-9E34FE48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Joys</a:t>
            </a:r>
          </a:p>
          <a:p>
            <a:pPr lvl="1"/>
            <a:r>
              <a:rPr lang="en-US" dirty="0"/>
              <a:t>Learning how to implement line charts and tables with JavaFX</a:t>
            </a:r>
          </a:p>
          <a:p>
            <a:pPr lvl="1"/>
            <a:r>
              <a:rPr lang="en-US" dirty="0"/>
              <a:t>Watching my program develop and evolve as I added things to it</a:t>
            </a:r>
          </a:p>
          <a:p>
            <a:r>
              <a:rPr lang="en-US" dirty="0"/>
              <a:t>Struggles</a:t>
            </a:r>
          </a:p>
          <a:p>
            <a:pPr lvl="1"/>
            <a:r>
              <a:rPr lang="en-US" dirty="0"/>
              <a:t>Figuring out how to get the graph to update automatically</a:t>
            </a:r>
          </a:p>
          <a:p>
            <a:pPr lvl="1"/>
            <a:r>
              <a:rPr lang="en-US" dirty="0"/>
              <a:t>Fixing issues with the API not working</a:t>
            </a:r>
          </a:p>
          <a:p>
            <a:pPr lvl="2"/>
            <a:r>
              <a:rPr lang="en-US" dirty="0"/>
              <a:t>System time was not synced</a:t>
            </a:r>
          </a:p>
        </p:txBody>
      </p:sp>
    </p:spTree>
    <p:extLst>
      <p:ext uri="{BB962C8B-B14F-4D97-AF65-F5344CB8AC3E}">
        <p14:creationId xmlns:p14="http://schemas.microsoft.com/office/powerpoint/2010/main" val="106970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212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Bitcoin Portfolio Tracker</vt:lpstr>
      <vt:lpstr>Project Goals</vt:lpstr>
      <vt:lpstr>Degree of Achievement of Goals</vt:lpstr>
      <vt:lpstr>Featured Data Structure</vt:lpstr>
      <vt:lpstr>Unique/Interesting Features</vt:lpstr>
      <vt:lpstr>Joys/Struggles encountered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Eberhard, Elijah</dc:creator>
  <cp:lastModifiedBy>Eberhard, Elijah</cp:lastModifiedBy>
  <cp:revision>1</cp:revision>
  <dcterms:created xsi:type="dcterms:W3CDTF">2025-04-22T23:12:29Z</dcterms:created>
  <dcterms:modified xsi:type="dcterms:W3CDTF">2025-04-22T23:52:42Z</dcterms:modified>
</cp:coreProperties>
</file>