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B1C9-3F7B-4022-83EF-CE08704C0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51BFF-C0CF-47F4-90AF-C172D4E45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AA6CC-510C-4CA9-AD45-2E895B32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D254-359F-4433-9FD1-60310D758C5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16F7F-7B8C-4181-801A-B35AF08E8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57317-849F-4D23-AB2B-DB5BB440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9D8D-45AD-474D-BCE6-B70D7879FB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940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859DA-3487-4971-AF3F-6C9E9AA6F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880B9-66A3-4760-AC09-B979E90BE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E513D-D2C9-4599-BA80-C42AF640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D254-359F-4433-9FD1-60310D758C5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DEA52-F6A7-4C4A-9C8D-C84A7A1E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B6651-F3CA-4CCC-9A21-6A23255A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9D8D-45AD-474D-BCE6-B70D7879FB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187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0C855-3289-4A45-BC8F-A8F41C52D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AB85B-3224-45E0-B669-D01DE26C5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4B761-A051-434D-AD6D-9275248C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D254-359F-4433-9FD1-60310D758C5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8A390-D125-426D-8864-08C18AC5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BDFAF-F5E8-47D6-8E30-18E87E6C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9D8D-45AD-474D-BCE6-B70D7879FB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538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2E6C-3C2D-4267-9BF7-C8A6D0E1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01F51-4EAA-4E2E-80D3-9D3629EAB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BDD59-80BA-48F8-81F1-DA908FABE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D254-359F-4433-9FD1-60310D758C5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AA2EB-84AD-4E6E-AF76-914E06B7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54508-1549-489E-B5A2-38E02313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9D8D-45AD-474D-BCE6-B70D7879FB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525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97D7-F747-4445-A466-127EA3AA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3C72C-D036-44AC-A37A-477C6B87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9E8DB-C9B7-4215-B61A-C348DB0E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D254-359F-4433-9FD1-60310D758C5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55FF2-E962-40BE-8331-67F2FF8D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197F-3224-4DF3-BEA4-2242F569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9D8D-45AD-474D-BCE6-B70D7879FB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173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7BEA-406E-4F63-A0C4-A253C1C5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E687F-B39C-424E-8C1A-56576628A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23CB5-114B-48F3-A9DF-4860E54BA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B619E-D8C6-4614-B3A6-F9C265A7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D254-359F-4433-9FD1-60310D758C5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DF9A0-9172-4370-A9F8-A94853D1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D449E-A203-47CC-9A9F-A72F0835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9D8D-45AD-474D-BCE6-B70D7879FB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849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3B19-F515-4318-9BAA-DF88247B5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9D042-F2D8-44AA-9CD9-1EDB9C56B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D8D06-1139-470F-8099-6F42383F9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DE073-FD65-4DA8-A809-3B29C4D41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F1044-0ADF-4098-85E9-4FDF52DC9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4ACD8-5FD7-461D-BDE4-A3D0BF29C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D254-359F-4433-9FD1-60310D758C5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77DBDD-F86F-4A24-8250-2CFB2CA5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F84B6-2CB8-444B-842A-0E8BE495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9D8D-45AD-474D-BCE6-B70D7879FB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685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F85B-DC3E-4060-AE24-9DFA8CE0D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252E0E-A550-4087-B2B9-D1D87584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D254-359F-4433-9FD1-60310D758C5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EC48F-6D84-479A-B1F2-7A257C59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25869-21C5-4EE9-B623-F7906008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9D8D-45AD-474D-BCE6-B70D7879FB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472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46262C-D980-4107-AB57-731754AA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D254-359F-4433-9FD1-60310D758C5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727ED-7160-4A62-92B3-1263CABA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C85BF-C51C-49E3-AA9B-DCA182FD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9D8D-45AD-474D-BCE6-B70D7879FB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412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C143-06B6-4942-BF41-75990528D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0916E-C9DB-4773-918F-796C9BA2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0EB98-90C2-4643-B0C1-E70E71677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A5DF4-E3B7-4002-A08C-30F429D0A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D254-359F-4433-9FD1-60310D758C5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FAD33-F07B-487C-9BEC-F48228CE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B1FAC-84E3-4178-A6FB-1E4BBBC8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9D8D-45AD-474D-BCE6-B70D7879FB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771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DAD99-505B-4FB7-BF44-FB0E0B4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9854C-6E2B-4ED5-9FC2-E2FFE871C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83EBD-3119-4740-A539-A873864CA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1CFC8-13A7-45CB-9F0F-2F7726E7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D254-359F-4433-9FD1-60310D758C5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F2182-63C3-4488-A277-ABC9A2A7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BB528-A359-4D4D-B6AA-DCFD2294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9D8D-45AD-474D-BCE6-B70D7879FB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584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B28EE-50F9-478E-9800-729BBFA8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1659D-2548-4D77-978A-A975BF4DE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F4C18-BB69-4C20-B2B6-D168CE5BD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AD254-359F-4433-9FD1-60310D758C5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1AF10-76D1-4FED-9525-6311A139F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143D3-AD17-4821-8F2A-6E3170E19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49D8D-45AD-474D-BCE6-B70D7879FB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664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4C12F6-2AEE-44D3-80E5-374013AC2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648" y="177111"/>
            <a:ext cx="4475038" cy="1952258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821AFF-F068-4BF5-98EF-D4E0D0245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033" y="5823850"/>
            <a:ext cx="2875587" cy="987057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2398B5-E244-408E-8325-6F6991DC6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831" y="2444663"/>
            <a:ext cx="3981479" cy="1910791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AE0BB7-567F-4D36-AD85-3635CFF748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64" y="4165668"/>
            <a:ext cx="4734586" cy="2343477"/>
          </a:xfrm>
          <a:prstGeom prst="rect">
            <a:avLst/>
          </a:prstGeom>
        </p:spPr>
      </p:pic>
      <p:pic>
        <p:nvPicPr>
          <p:cNvPr id="15" name="Picture 14" descr="A picture containing outdoor, grass, photo&#10;&#10;Description automatically generated">
            <a:extLst>
              <a:ext uri="{FF2B5EF4-FFF2-40B4-BE49-F238E27FC236}">
                <a16:creationId xmlns:a16="http://schemas.microsoft.com/office/drawing/2014/main" id="{2F6B9C34-9D68-4A6A-8CD5-DCE42FF408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8" y="3976286"/>
            <a:ext cx="2357766" cy="2881714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0AC45B-37B0-4FFF-91C9-CC168EB9FB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082" y="3349735"/>
            <a:ext cx="3099220" cy="2413275"/>
          </a:xfrm>
          <a:prstGeom prst="rect">
            <a:avLst/>
          </a:prstGeom>
        </p:spPr>
      </p:pic>
      <p:pic>
        <p:nvPicPr>
          <p:cNvPr id="19" name="Picture 1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35DB83A-5927-48A5-AC48-416C38F53D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991" y="0"/>
            <a:ext cx="2980016" cy="3366874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0E9C95-9462-4F16-B680-B8F6479873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34" y="2374932"/>
            <a:ext cx="4715533" cy="1695687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69EAC2-8B19-4A22-89D1-02456A4663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062"/>
            <a:ext cx="5280462" cy="2507955"/>
          </a:xfrm>
          <a:prstGeom prst="rect">
            <a:avLst/>
          </a:prstGeom>
        </p:spPr>
      </p:pic>
      <p:pic>
        <p:nvPicPr>
          <p:cNvPr id="9" name="Picture 8" descr="A picture containing ground&#10;&#10;Description automatically generated">
            <a:extLst>
              <a:ext uri="{FF2B5EF4-FFF2-40B4-BE49-F238E27FC236}">
                <a16:creationId xmlns:a16="http://schemas.microsoft.com/office/drawing/2014/main" id="{0BD9BFC2-998D-4EF9-BC59-39289EDBFB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477" y="4025565"/>
            <a:ext cx="2313875" cy="278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02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Elijah Esmero</dc:creator>
  <cp:lastModifiedBy>Elijah Esmero</cp:lastModifiedBy>
  <cp:revision>1</cp:revision>
  <dcterms:created xsi:type="dcterms:W3CDTF">2019-08-16T02:33:46Z</dcterms:created>
  <dcterms:modified xsi:type="dcterms:W3CDTF">2019-08-16T03:10:50Z</dcterms:modified>
</cp:coreProperties>
</file>