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4CAB-0869-40E4-96BD-EE0436FD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C12C-A0EF-481E-9A4F-A222AF5F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313D-0315-4D31-87D4-167BA90A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226F-A89C-4133-A7AA-DD914C7D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0E6D-AE43-48B7-8498-528F26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78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2AB-AC56-4637-BCA4-11BC959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0EB2B-970C-45DE-9035-0F2D52F2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8C93-6CB0-40C2-803A-78C01FB5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8263-9571-439E-9D6D-029CDF3E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39B9-3C98-467E-ABD9-603334E8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61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3AD8B-5151-49B2-A2A9-B5C6521E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CFFF7-68E4-4BBC-A25A-2BF189E5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AB56-FDB4-42C0-A0B4-80B37E69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2AAC-780A-4C51-886D-D6143A2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D93A-6EED-4A2B-B8FE-895C4A3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9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6D7-74DD-4265-9F06-0D9BBD83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417B-47C8-45A8-BBD2-1B6B4BD7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7136-CD61-44FC-A034-ABFC178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25A4-7017-4C84-B6DB-088F4D4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94F7-82F9-4097-B8F0-2F467EA6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5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DB2D-DBAC-42A3-97C3-D376E2C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2631-914E-4D2D-9DA5-07168D76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145D-F40E-493D-A9E0-5FC7808E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5376-BCC5-4A62-8273-BB90BEBB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816A-5675-4142-93B2-3951358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2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AA51-243D-4330-B614-6E43E51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4B94-3867-4033-9AC2-BB3F2F733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B063-2CC4-40C5-882B-AEB96A855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D2E4-F706-43B5-9EB7-B642594D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116E-63AC-4CAB-9605-EAB93EBF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84E6-0558-4226-A3B5-EE589A4C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9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A27-E591-4974-9FE3-0DA5AECC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AC0A-BFC6-42DB-991B-0DDD0480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386AD-47F3-4997-92D7-4D765D59D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4018A-6FFC-416A-9617-02D177995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B4261-66DE-49BF-8353-BA7303DC3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61E4F-D68D-45AF-9B3F-33F7470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32BC2-163B-4D6E-8B39-1893FF20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6F98-92B2-4171-BCAD-7F74FEA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3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565-4145-47B3-A1EE-52F61CE5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BB02-0FBA-4F39-9FBD-42D9D1A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64E4-FC48-404C-BC56-817AB86F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DFD7-BAF8-4C42-8E8C-C77D4F0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8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164A2-D8D0-4D9D-A46A-CD27526A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72B9F-A4A3-4E0B-814F-5BBC6B29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91A83-4304-4B90-9345-D5D77BF3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8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2A29-C332-4953-ABBB-AE614BFA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F212-2D31-4157-91FE-DC5225C2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FDB7-7608-4941-84B3-C2658BFBC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156DE-FCA3-4F90-9B15-B0698F4E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FA84-107F-4419-B1EC-E9B5085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6F40A-ED59-466B-98E9-D4651AB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1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7B46-B4BA-4002-8F39-51B3F6B5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44BC3-5199-4998-B119-C8F51EC64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A80DD-521E-457A-8151-021FBB79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BABE9-DFFB-4515-B5B8-06124CC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2069-0CBF-4B1F-A7B8-C11270B9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7278-7F11-43A9-A84F-0BC47140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4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B53D-2EC9-4EBB-986E-2CD62BD1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ACA0-89BF-4B7E-9389-00C862F0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9F82-AC3D-486C-BD73-963A2809C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2D0E-F265-4AF3-A935-03A39E575E02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D577-DAA2-410D-BEF0-24825DF6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8F26-0DE8-4991-B239-E482A982B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27C8-09DF-4FF4-8C21-7AA2E2E32F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6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D8BC7-43A8-4076-ABCA-E9DF9F83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69" y="2064645"/>
            <a:ext cx="5079600" cy="27287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68221-4BEB-49FE-B634-E0CDF8ADA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514171"/>
            <a:ext cx="5080624" cy="32791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A71ACA-1759-449B-87A5-50666A7FB195}"/>
              </a:ext>
            </a:extLst>
          </p:cNvPr>
          <p:cNvCxnSpPr>
            <a:cxnSpLocks/>
          </p:cNvCxnSpPr>
          <p:nvPr/>
        </p:nvCxnSpPr>
        <p:spPr>
          <a:xfrm>
            <a:off x="5458408" y="3429000"/>
            <a:ext cx="1324947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73216-BCC0-4541-B13B-96CE84DACE36}"/>
              </a:ext>
            </a:extLst>
          </p:cNvPr>
          <p:cNvSpPr/>
          <p:nvPr/>
        </p:nvSpPr>
        <p:spPr>
          <a:xfrm>
            <a:off x="1352939" y="4441371"/>
            <a:ext cx="774441" cy="4292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500FF-87B0-4D18-9DE0-5E8B3BE0D62C}"/>
              </a:ext>
            </a:extLst>
          </p:cNvPr>
          <p:cNvSpPr/>
          <p:nvPr/>
        </p:nvSpPr>
        <p:spPr>
          <a:xfrm>
            <a:off x="8167397" y="4441371"/>
            <a:ext cx="720000" cy="4292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80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Esmero</dc:creator>
  <cp:lastModifiedBy>Elijah Esmero</cp:lastModifiedBy>
  <cp:revision>1</cp:revision>
  <dcterms:created xsi:type="dcterms:W3CDTF">2019-08-16T05:44:37Z</dcterms:created>
  <dcterms:modified xsi:type="dcterms:W3CDTF">2019-08-16T05:48:31Z</dcterms:modified>
</cp:coreProperties>
</file>