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B083B-0191-4C1A-B6A8-3E4E8CD32250}" v="1592" dt="2024-01-26T22:50:29.232"/>
    <p1510:client id="{49229256-E537-40C1-BE0E-37DE62D6B6A7}" v="18" dt="2024-01-26T21:15:05.303"/>
    <p1510:client id="{EC272A51-0796-4F95-B990-7ECF258840AA}" v="271" dt="2024-01-26T21:38:05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6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0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02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6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4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0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8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5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1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8FD2D9-A6F5-F7AD-0532-D1532719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281" y="1615378"/>
            <a:ext cx="5029199" cy="1779875"/>
          </a:xfrm>
        </p:spPr>
        <p:txBody>
          <a:bodyPr anchor="b">
            <a:normAutofit/>
          </a:bodyPr>
          <a:lstStyle/>
          <a:p>
            <a:r>
              <a:rPr lang="en-US" b="0" err="1">
                <a:latin typeface="Georgia"/>
                <a:ea typeface="+mj-lt"/>
                <a:cs typeface="+mj-lt"/>
              </a:rPr>
              <a:t>Insightfulink</a:t>
            </a:r>
            <a:br>
              <a:rPr lang="en-US"/>
            </a:br>
            <a:r>
              <a:rPr lang="en-US"/>
              <a:t>Online bookstore app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8875" y="4658910"/>
            <a:ext cx="6746757" cy="6531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Online buying and reading book app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69A45A-59AB-6584-AADE-1D038B67BE8F}"/>
              </a:ext>
            </a:extLst>
          </p:cNvPr>
          <p:cNvGrpSpPr/>
          <p:nvPr/>
        </p:nvGrpSpPr>
        <p:grpSpPr>
          <a:xfrm>
            <a:off x="389466" y="1617134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687F39BE-C71E-3C87-93AF-1ED01AFF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FB2097CC-5148-B092-138C-DC6BC829D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DB3D65-3BB9-F9E7-9C5E-F2558F58DD67}"/>
              </a:ext>
            </a:extLst>
          </p:cNvPr>
          <p:cNvGrpSpPr/>
          <p:nvPr/>
        </p:nvGrpSpPr>
        <p:grpSpPr>
          <a:xfrm>
            <a:off x="5835684" y="5800002"/>
            <a:ext cx="6205461" cy="369332"/>
            <a:chOff x="5753705" y="5488214"/>
            <a:chExt cx="620546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389F98-62E0-BD15-3F5F-BEE02FBC5B7C}"/>
                </a:ext>
              </a:extLst>
            </p:cNvPr>
            <p:cNvSpPr txBox="1"/>
            <p:nvPr/>
          </p:nvSpPr>
          <p:spPr>
            <a:xfrm>
              <a:off x="6062738" y="5488214"/>
              <a:ext cx="589642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 MANZI Hodari Daniel.             KURADUSENGE Elie.</a:t>
              </a:r>
              <a:endParaRPr lang="en-US" dirty="0"/>
            </a:p>
          </p:txBody>
        </p:sp>
        <p:pic>
          <p:nvPicPr>
            <p:cNvPr id="12" name="Graphic 11" descr="Pin with solid fill">
              <a:extLst>
                <a:ext uri="{FF2B5EF4-FFF2-40B4-BE49-F238E27FC236}">
                  <a16:creationId xmlns:a16="http://schemas.microsoft.com/office/drawing/2014/main" id="{FC7C54DB-7133-3361-D61C-6EEC16AF9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-3120000">
              <a:off x="5771848" y="5487609"/>
              <a:ext cx="333829" cy="370115"/>
            </a:xfrm>
            <a:prstGeom prst="rect">
              <a:avLst/>
            </a:prstGeom>
          </p:spPr>
        </p:pic>
        <p:pic>
          <p:nvPicPr>
            <p:cNvPr id="13" name="Graphic 12" descr="Pin with solid fill">
              <a:extLst>
                <a:ext uri="{FF2B5EF4-FFF2-40B4-BE49-F238E27FC236}">
                  <a16:creationId xmlns:a16="http://schemas.microsoft.com/office/drawing/2014/main" id="{13D830BF-3874-E152-14F5-20B1315E8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-3120000">
              <a:off x="8783562" y="5487608"/>
              <a:ext cx="333829" cy="370115"/>
            </a:xfrm>
            <a:prstGeom prst="rect">
              <a:avLst/>
            </a:prstGeom>
          </p:spPr>
        </p:pic>
      </p:grpSp>
      <p:pic>
        <p:nvPicPr>
          <p:cNvPr id="102" name="Content Placeholder 7" descr="Man with solid fill">
            <a:extLst>
              <a:ext uri="{FF2B5EF4-FFF2-40B4-BE49-F238E27FC236}">
                <a16:creationId xmlns:a16="http://schemas.microsoft.com/office/drawing/2014/main" id="{25CDFF68-2383-2C43-745C-0908E1746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6083563" y="2808989"/>
            <a:ext cx="914400" cy="914400"/>
          </a:xfrm>
          <a:prstGeom prst="rect">
            <a:avLst/>
          </a:prstGeom>
        </p:spPr>
      </p:pic>
      <p:pic>
        <p:nvPicPr>
          <p:cNvPr id="104" name="Content Placeholder 7" descr="Man with solid fill">
            <a:extLst>
              <a:ext uri="{FF2B5EF4-FFF2-40B4-BE49-F238E27FC236}">
                <a16:creationId xmlns:a16="http://schemas.microsoft.com/office/drawing/2014/main" id="{79B46589-D319-4D84-A1F3-0432CBB39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26886" y="2887976"/>
            <a:ext cx="914400" cy="91440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DA3C1C5-BE20-A6F3-ACD0-AE997D3FDEC3}"/>
              </a:ext>
            </a:extLst>
          </p:cNvPr>
          <p:cNvGrpSpPr/>
          <p:nvPr/>
        </p:nvGrpSpPr>
        <p:grpSpPr>
          <a:xfrm>
            <a:off x="12872350" y="558721"/>
            <a:ext cx="3584222" cy="5209350"/>
            <a:chOff x="2662296" y="1399353"/>
            <a:chExt cx="3584222" cy="5209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48B182-E2D5-549D-F386-D021D9CBD7E4}"/>
                </a:ext>
              </a:extLst>
            </p:cNvPr>
            <p:cNvSpPr/>
            <p:nvPr/>
          </p:nvSpPr>
          <p:spPr>
            <a:xfrm>
              <a:off x="2662296" y="1632186"/>
              <a:ext cx="3584222" cy="49765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5B608D5-DF92-5B79-24B8-75D35B7046A6}"/>
                </a:ext>
              </a:extLst>
            </p:cNvPr>
            <p:cNvSpPr/>
            <p:nvPr/>
          </p:nvSpPr>
          <p:spPr>
            <a:xfrm>
              <a:off x="3015072" y="2932759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Manage users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815BB42-F219-7DEF-4D9C-C8BDB1425FE8}"/>
                </a:ext>
              </a:extLst>
            </p:cNvPr>
            <p:cNvSpPr/>
            <p:nvPr/>
          </p:nvSpPr>
          <p:spPr>
            <a:xfrm>
              <a:off x="3024480" y="4466167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Manage books</a:t>
              </a:r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004F3E-36D2-8201-67E5-1EFA3DBC9161}"/>
                </a:ext>
              </a:extLst>
            </p:cNvPr>
            <p:cNvSpPr/>
            <p:nvPr/>
          </p:nvSpPr>
          <p:spPr>
            <a:xfrm>
              <a:off x="3024480" y="5209351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 Remove/Add admin</a:t>
              </a:r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7A3782-9F07-5677-F67C-BADA2539E6A4}"/>
                </a:ext>
              </a:extLst>
            </p:cNvPr>
            <p:cNvSpPr/>
            <p:nvPr/>
          </p:nvSpPr>
          <p:spPr>
            <a:xfrm>
              <a:off x="3015072" y="5858463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Logout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BF697AE-130F-50EF-E84D-2E69BCBAF898}"/>
                </a:ext>
              </a:extLst>
            </p:cNvPr>
            <p:cNvSpPr/>
            <p:nvPr/>
          </p:nvSpPr>
          <p:spPr>
            <a:xfrm>
              <a:off x="3024479" y="3751204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Approve </a:t>
              </a:r>
              <a:r>
                <a:rPr lang="en-US" dirty="0" err="1"/>
                <a:t>topup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4A9C6E8-34F5-A7B2-004E-0788FC62337D}"/>
                </a:ext>
              </a:extLst>
            </p:cNvPr>
            <p:cNvSpPr/>
            <p:nvPr/>
          </p:nvSpPr>
          <p:spPr>
            <a:xfrm>
              <a:off x="3015071" y="2293055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0CEF86A-C792-E7CB-8A90-A1AE318334A1}"/>
                </a:ext>
              </a:extLst>
            </p:cNvPr>
            <p:cNvSpPr/>
            <p:nvPr/>
          </p:nvSpPr>
          <p:spPr>
            <a:xfrm>
              <a:off x="3015072" y="1399353"/>
              <a:ext cx="2897481" cy="4703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110AFE9-A108-752F-CCCC-1257EC282E7D}"/>
              </a:ext>
            </a:extLst>
          </p:cNvPr>
          <p:cNvSpPr/>
          <p:nvPr/>
        </p:nvSpPr>
        <p:spPr>
          <a:xfrm>
            <a:off x="-4433730" y="590271"/>
            <a:ext cx="3584222" cy="4976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7DA67E2-D68D-D429-4616-C7997EB2858C}"/>
              </a:ext>
            </a:extLst>
          </p:cNvPr>
          <p:cNvSpPr/>
          <p:nvPr/>
        </p:nvSpPr>
        <p:spPr>
          <a:xfrm>
            <a:off x="-4080954" y="1890844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register/login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5DBF23-57D0-5C7D-4B21-DBA582DE21A3}"/>
              </a:ext>
            </a:extLst>
          </p:cNvPr>
          <p:cNvSpPr/>
          <p:nvPr/>
        </p:nvSpPr>
        <p:spPr>
          <a:xfrm>
            <a:off x="-4071546" y="3424252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Subscribe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88E405B-2A2D-871A-6E4F-4BFBE8E1BB25}"/>
              </a:ext>
            </a:extLst>
          </p:cNvPr>
          <p:cNvSpPr/>
          <p:nvPr/>
        </p:nvSpPr>
        <p:spPr>
          <a:xfrm>
            <a:off x="-4071546" y="4167436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Access all books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BCEBEC-E74F-6BA8-F317-4899020BF7FD}"/>
              </a:ext>
            </a:extLst>
          </p:cNvPr>
          <p:cNvSpPr/>
          <p:nvPr/>
        </p:nvSpPr>
        <p:spPr>
          <a:xfrm>
            <a:off x="-4080954" y="4816548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C39AB70-BEF2-51F7-BDC1-A68AE4F9500F}"/>
              </a:ext>
            </a:extLst>
          </p:cNvPr>
          <p:cNvSpPr/>
          <p:nvPr/>
        </p:nvSpPr>
        <p:spPr>
          <a:xfrm>
            <a:off x="-4071547" y="2709289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Request account </a:t>
            </a:r>
            <a:r>
              <a:rPr lang="en-US" dirty="0" err="1"/>
              <a:t>topup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3447D0-5D39-E30F-5853-593E7503F663}"/>
              </a:ext>
            </a:extLst>
          </p:cNvPr>
          <p:cNvSpPr/>
          <p:nvPr/>
        </p:nvSpPr>
        <p:spPr>
          <a:xfrm>
            <a:off x="-4080955" y="1251140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Visit/read book intro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83C3E8C-D1BF-A881-9BBF-9A9E7E825D1F}"/>
              </a:ext>
            </a:extLst>
          </p:cNvPr>
          <p:cNvSpPr/>
          <p:nvPr/>
        </p:nvSpPr>
        <p:spPr>
          <a:xfrm>
            <a:off x="-4080954" y="357438"/>
            <a:ext cx="2897481" cy="470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EE341EF-5A3A-ED47-72AC-0824AF2613FA}"/>
              </a:ext>
            </a:extLst>
          </p:cNvPr>
          <p:cNvCxnSpPr/>
          <p:nvPr/>
        </p:nvCxnSpPr>
        <p:spPr>
          <a:xfrm flipH="1" flipV="1">
            <a:off x="16187050" y="1707365"/>
            <a:ext cx="1221082" cy="151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73CA689A-723F-4924-E4FB-703C34BD0A71}"/>
              </a:ext>
            </a:extLst>
          </p:cNvPr>
          <p:cNvCxnSpPr>
            <a:cxnSpLocks/>
          </p:cNvCxnSpPr>
          <p:nvPr/>
        </p:nvCxnSpPr>
        <p:spPr>
          <a:xfrm flipV="1">
            <a:off x="-5491241" y="1651310"/>
            <a:ext cx="1469438" cy="16350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Arrow: Curved Left 135">
            <a:extLst>
              <a:ext uri="{FF2B5EF4-FFF2-40B4-BE49-F238E27FC236}">
                <a16:creationId xmlns:a16="http://schemas.microsoft.com/office/drawing/2014/main" id="{A52AB807-968B-D354-BDD7-FA765C45BD01}"/>
              </a:ext>
            </a:extLst>
          </p:cNvPr>
          <p:cNvSpPr/>
          <p:nvPr/>
        </p:nvSpPr>
        <p:spPr>
          <a:xfrm>
            <a:off x="-1185823" y="1418592"/>
            <a:ext cx="602075" cy="67545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Arrow: Curved Left 137">
            <a:extLst>
              <a:ext uri="{FF2B5EF4-FFF2-40B4-BE49-F238E27FC236}">
                <a16:creationId xmlns:a16="http://schemas.microsoft.com/office/drawing/2014/main" id="{05515D5F-96E2-E47B-5FD3-E40181857A23}"/>
              </a:ext>
            </a:extLst>
          </p:cNvPr>
          <p:cNvSpPr/>
          <p:nvPr/>
        </p:nvSpPr>
        <p:spPr>
          <a:xfrm>
            <a:off x="-1174769" y="2094514"/>
            <a:ext cx="587022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Arrow: Curved Left 139">
            <a:extLst>
              <a:ext uri="{FF2B5EF4-FFF2-40B4-BE49-F238E27FC236}">
                <a16:creationId xmlns:a16="http://schemas.microsoft.com/office/drawing/2014/main" id="{BB3531D9-617D-7F12-2375-591996C7267A}"/>
              </a:ext>
            </a:extLst>
          </p:cNvPr>
          <p:cNvSpPr/>
          <p:nvPr/>
        </p:nvSpPr>
        <p:spPr>
          <a:xfrm>
            <a:off x="-1177356" y="2930832"/>
            <a:ext cx="587022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Arrow: Curved Left 141">
            <a:extLst>
              <a:ext uri="{FF2B5EF4-FFF2-40B4-BE49-F238E27FC236}">
                <a16:creationId xmlns:a16="http://schemas.microsoft.com/office/drawing/2014/main" id="{5A7DDC8F-0EBE-D448-47EE-2CAF108FF141}"/>
              </a:ext>
            </a:extLst>
          </p:cNvPr>
          <p:cNvSpPr/>
          <p:nvPr/>
        </p:nvSpPr>
        <p:spPr>
          <a:xfrm>
            <a:off x="-1174769" y="4445189"/>
            <a:ext cx="580672" cy="82785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Arrow: Curved Left 143">
            <a:extLst>
              <a:ext uri="{FF2B5EF4-FFF2-40B4-BE49-F238E27FC236}">
                <a16:creationId xmlns:a16="http://schemas.microsoft.com/office/drawing/2014/main" id="{4B85B373-76F6-1DC5-5FE0-3A506F59D1CA}"/>
              </a:ext>
            </a:extLst>
          </p:cNvPr>
          <p:cNvSpPr/>
          <p:nvPr/>
        </p:nvSpPr>
        <p:spPr>
          <a:xfrm>
            <a:off x="-1187470" y="3759389"/>
            <a:ext cx="580672" cy="82785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Arrow: Curved Left 145">
            <a:extLst>
              <a:ext uri="{FF2B5EF4-FFF2-40B4-BE49-F238E27FC236}">
                <a16:creationId xmlns:a16="http://schemas.microsoft.com/office/drawing/2014/main" id="{3010786E-EC02-BCF8-7FDD-8B2BCC7C62A1}"/>
              </a:ext>
            </a:extLst>
          </p:cNvPr>
          <p:cNvSpPr/>
          <p:nvPr/>
        </p:nvSpPr>
        <p:spPr>
          <a:xfrm flipH="1">
            <a:off x="12720654" y="1622697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Arrow: Curved Left 147">
            <a:extLst>
              <a:ext uri="{FF2B5EF4-FFF2-40B4-BE49-F238E27FC236}">
                <a16:creationId xmlns:a16="http://schemas.microsoft.com/office/drawing/2014/main" id="{EFE9DFE7-E32A-FCEF-EE82-C3EC4B6538AC}"/>
              </a:ext>
            </a:extLst>
          </p:cNvPr>
          <p:cNvSpPr/>
          <p:nvPr/>
        </p:nvSpPr>
        <p:spPr>
          <a:xfrm flipH="1">
            <a:off x="12644453" y="2416447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Arrow: Curved Left 149">
            <a:extLst>
              <a:ext uri="{FF2B5EF4-FFF2-40B4-BE49-F238E27FC236}">
                <a16:creationId xmlns:a16="http://schemas.microsoft.com/office/drawing/2014/main" id="{287BBC85-D003-CE73-2AB1-F56963C63536}"/>
              </a:ext>
            </a:extLst>
          </p:cNvPr>
          <p:cNvSpPr/>
          <p:nvPr/>
        </p:nvSpPr>
        <p:spPr>
          <a:xfrm flipH="1">
            <a:off x="12720653" y="3159397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Arrow: Curved Left 151">
            <a:extLst>
              <a:ext uri="{FF2B5EF4-FFF2-40B4-BE49-F238E27FC236}">
                <a16:creationId xmlns:a16="http://schemas.microsoft.com/office/drawing/2014/main" id="{7ABB213A-420B-0EEE-6DA1-199C2B29FB68}"/>
              </a:ext>
            </a:extLst>
          </p:cNvPr>
          <p:cNvSpPr/>
          <p:nvPr/>
        </p:nvSpPr>
        <p:spPr>
          <a:xfrm flipH="1">
            <a:off x="12644453" y="3927747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Arrow: Curved Left 153">
            <a:extLst>
              <a:ext uri="{FF2B5EF4-FFF2-40B4-BE49-F238E27FC236}">
                <a16:creationId xmlns:a16="http://schemas.microsoft.com/office/drawing/2014/main" id="{6B9B0C14-D01D-B8D8-8CC4-A7D410ACA63B}"/>
              </a:ext>
            </a:extLst>
          </p:cNvPr>
          <p:cNvSpPr/>
          <p:nvPr/>
        </p:nvSpPr>
        <p:spPr>
          <a:xfrm flipH="1">
            <a:off x="12644453" y="4569097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ABE01539-F7D8-C43D-E84D-2CAF99C4788D}"/>
              </a:ext>
            </a:extLst>
          </p:cNvPr>
          <p:cNvCxnSpPr>
            <a:cxnSpLocks/>
          </p:cNvCxnSpPr>
          <p:nvPr/>
        </p:nvCxnSpPr>
        <p:spPr>
          <a:xfrm flipH="1" flipV="1">
            <a:off x="-5488654" y="3461059"/>
            <a:ext cx="1413462" cy="15270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871AD7F0-A3C6-09D8-5C0B-E54A42937052}"/>
              </a:ext>
            </a:extLst>
          </p:cNvPr>
          <p:cNvCxnSpPr>
            <a:cxnSpLocks/>
          </p:cNvCxnSpPr>
          <p:nvPr/>
        </p:nvCxnSpPr>
        <p:spPr>
          <a:xfrm flipV="1">
            <a:off x="16112732" y="3320264"/>
            <a:ext cx="1185568" cy="19254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67886-21C5-B297-01E1-93221937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E2184D-481B-782B-43EA-ECA70828D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EB7BC7-F666-1BE0-E629-F0174EB7C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C5BED-9C91-9965-BB91-A644E5BA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56" y="239209"/>
            <a:ext cx="7520818" cy="1779875"/>
          </a:xfrm>
        </p:spPr>
        <p:txBody>
          <a:bodyPr anchor="b">
            <a:normAutofit/>
          </a:bodyPr>
          <a:lstStyle/>
          <a:p>
            <a:pPr algn="ctr"/>
            <a:r>
              <a:rPr lang="en-US" b="0" dirty="0">
                <a:latin typeface="Georgia"/>
                <a:ea typeface="+mj-lt"/>
                <a:cs typeface="+mj-lt"/>
              </a:rPr>
              <a:t>Insightfulink</a:t>
            </a:r>
            <a:br>
              <a:rPr lang="en-US" dirty="0"/>
            </a:br>
            <a:r>
              <a:rPr lang="en-US" dirty="0"/>
              <a:t>Online bookstore app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935D-0325-5097-5D34-EA78B541C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086" y="1711705"/>
            <a:ext cx="9845826" cy="4507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 Feature:  Search and Filters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Robust search functionalities with filters for easy product discovery. 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F54466-71A5-03AE-8BC8-688CFB66D025}"/>
              </a:ext>
            </a:extLst>
          </p:cNvPr>
          <p:cNvGrpSpPr/>
          <p:nvPr/>
        </p:nvGrpSpPr>
        <p:grpSpPr>
          <a:xfrm>
            <a:off x="324959" y="234245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E42B4E3E-CDCD-9904-76D5-8F81117C8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6369A7AE-067B-F42C-85FD-0F41C1733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B2DAA-CCA1-0803-0BB3-DE755A6E21D7}"/>
              </a:ext>
            </a:extLst>
          </p:cNvPr>
          <p:cNvGrpSpPr/>
          <p:nvPr/>
        </p:nvGrpSpPr>
        <p:grpSpPr>
          <a:xfrm>
            <a:off x="12514943" y="5959928"/>
            <a:ext cx="6205461" cy="369332"/>
            <a:chOff x="5753705" y="5488214"/>
            <a:chExt cx="620546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2AC271-5378-0C2C-B3CC-20AD5035F058}"/>
                </a:ext>
              </a:extLst>
            </p:cNvPr>
            <p:cNvSpPr txBox="1"/>
            <p:nvPr/>
          </p:nvSpPr>
          <p:spPr>
            <a:xfrm>
              <a:off x="6062738" y="5488214"/>
              <a:ext cx="589642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 MANZI Hodari Daniel.             KURADUSENGE Elie.</a:t>
              </a:r>
              <a:endParaRPr lang="en-US" dirty="0"/>
            </a:p>
          </p:txBody>
        </p:sp>
        <p:pic>
          <p:nvPicPr>
            <p:cNvPr id="11" name="Graphic 10" descr="Pin with solid fill">
              <a:extLst>
                <a:ext uri="{FF2B5EF4-FFF2-40B4-BE49-F238E27FC236}">
                  <a16:creationId xmlns:a16="http://schemas.microsoft.com/office/drawing/2014/main" id="{F3F6F0CF-2587-EBCC-6BDA-5264842CD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-3120000">
              <a:off x="5771848" y="5487609"/>
              <a:ext cx="333829" cy="370115"/>
            </a:xfrm>
            <a:prstGeom prst="rect">
              <a:avLst/>
            </a:prstGeom>
          </p:spPr>
        </p:pic>
        <p:pic>
          <p:nvPicPr>
            <p:cNvPr id="13" name="Graphic 12" descr="Pin with solid fill">
              <a:extLst>
                <a:ext uri="{FF2B5EF4-FFF2-40B4-BE49-F238E27FC236}">
                  <a16:creationId xmlns:a16="http://schemas.microsoft.com/office/drawing/2014/main" id="{6E92FFFD-BC1C-30F9-08E3-358E0EA3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-3120000">
              <a:off x="8783562" y="5487608"/>
              <a:ext cx="333829" cy="370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049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E093B-2955-D783-259D-989F40200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23F22F-8CB3-F70B-39B1-6215E25F6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DBF5C6-FA0C-34B1-3443-8F7C0A720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8FABE-ED9F-1422-7313-8E6EC5C5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027" y="2730828"/>
            <a:ext cx="7520818" cy="1779875"/>
          </a:xfrm>
        </p:spPr>
        <p:txBody>
          <a:bodyPr anchor="b">
            <a:normAutofit/>
          </a:bodyPr>
          <a:lstStyle/>
          <a:p>
            <a:pPr algn="ctr"/>
            <a:r>
              <a:rPr lang="en-US" b="0" dirty="0">
                <a:latin typeface="Georgia"/>
                <a:ea typeface="+mj-lt"/>
                <a:cs typeface="+mj-lt"/>
              </a:rPr>
              <a:t>Insightfulink</a:t>
            </a:r>
            <a:br>
              <a:rPr lang="en-US" dirty="0"/>
            </a:br>
            <a:r>
              <a:rPr lang="en-US" dirty="0"/>
              <a:t>Online bookstore app</a:t>
            </a:r>
            <a:br>
              <a:rPr lang="en-US" dirty="0"/>
            </a:b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FBBF89-D382-072E-4D4A-9DA2C43B7339}"/>
              </a:ext>
            </a:extLst>
          </p:cNvPr>
          <p:cNvGrpSpPr/>
          <p:nvPr/>
        </p:nvGrpSpPr>
        <p:grpSpPr>
          <a:xfrm>
            <a:off x="1159530" y="2653293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0410D264-BDD2-9FA6-0F3A-BA3172F87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D2EE61A0-3930-D26A-BA7B-47C91C300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EF6972-CD1A-0F74-8F05-7B14C8772B7B}"/>
              </a:ext>
            </a:extLst>
          </p:cNvPr>
          <p:cNvGrpSpPr/>
          <p:nvPr/>
        </p:nvGrpSpPr>
        <p:grpSpPr>
          <a:xfrm>
            <a:off x="5910943" y="6153452"/>
            <a:ext cx="6205461" cy="369332"/>
            <a:chOff x="5753705" y="5488214"/>
            <a:chExt cx="620546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41CF78-68F1-C05E-B850-EE99BAE4CF91}"/>
                </a:ext>
              </a:extLst>
            </p:cNvPr>
            <p:cNvSpPr txBox="1"/>
            <p:nvPr/>
          </p:nvSpPr>
          <p:spPr>
            <a:xfrm>
              <a:off x="6062738" y="5488214"/>
              <a:ext cx="589642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 MANZI Hodari Daniel.             KURADUSENGE Elie.</a:t>
              </a:r>
              <a:endParaRPr lang="en-US" dirty="0"/>
            </a:p>
          </p:txBody>
        </p:sp>
        <p:pic>
          <p:nvPicPr>
            <p:cNvPr id="11" name="Graphic 10" descr="Pin with solid fill">
              <a:extLst>
                <a:ext uri="{FF2B5EF4-FFF2-40B4-BE49-F238E27FC236}">
                  <a16:creationId xmlns:a16="http://schemas.microsoft.com/office/drawing/2014/main" id="{8DC69B28-7469-281E-5870-97CC14D8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-3120000">
              <a:off x="5771848" y="5487609"/>
              <a:ext cx="333829" cy="370115"/>
            </a:xfrm>
            <a:prstGeom prst="rect">
              <a:avLst/>
            </a:prstGeom>
          </p:spPr>
        </p:pic>
        <p:pic>
          <p:nvPicPr>
            <p:cNvPr id="12" name="Graphic 11" descr="Pin with solid fill">
              <a:extLst>
                <a:ext uri="{FF2B5EF4-FFF2-40B4-BE49-F238E27FC236}">
                  <a16:creationId xmlns:a16="http://schemas.microsoft.com/office/drawing/2014/main" id="{2FCDA3B6-6CAA-FB05-2181-23FF030D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-3120000">
              <a:off x="8783562" y="5487608"/>
              <a:ext cx="333829" cy="370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755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6045-BB22-42E5-E3CD-0E337127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319" y="193656"/>
            <a:ext cx="4013847" cy="953669"/>
          </a:xfrm>
        </p:spPr>
        <p:txBody>
          <a:bodyPr/>
          <a:lstStyle/>
          <a:p>
            <a:r>
              <a:rPr lang="en-US" dirty="0"/>
              <a:t>Project use cases</a:t>
            </a:r>
          </a:p>
        </p:txBody>
      </p:sp>
      <p:pic>
        <p:nvPicPr>
          <p:cNvPr id="8" name="Content Placeholder 7" descr="Man with solid fill">
            <a:extLst>
              <a:ext uri="{FF2B5EF4-FFF2-40B4-BE49-F238E27FC236}">
                <a16:creationId xmlns:a16="http://schemas.microsoft.com/office/drawing/2014/main" id="{331AC597-4C50-ED9A-826B-F0AEB6E2F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796" y="3700385"/>
            <a:ext cx="914400" cy="91440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26B7CFE-8530-9AB9-241D-DDA215D932F0}"/>
              </a:ext>
            </a:extLst>
          </p:cNvPr>
          <p:cNvGrpSpPr/>
          <p:nvPr/>
        </p:nvGrpSpPr>
        <p:grpSpPr>
          <a:xfrm>
            <a:off x="436504" y="365949"/>
            <a:ext cx="1141941" cy="1141942"/>
            <a:chOff x="530578" y="996245"/>
            <a:chExt cx="1141941" cy="1141942"/>
          </a:xfrm>
        </p:grpSpPr>
        <p:pic>
          <p:nvPicPr>
            <p:cNvPr id="5" name="Graphic 4" descr="Lightbulb and gear with solid fill">
              <a:extLst>
                <a:ext uri="{FF2B5EF4-FFF2-40B4-BE49-F238E27FC236}">
                  <a16:creationId xmlns:a16="http://schemas.microsoft.com/office/drawing/2014/main" id="{8445608A-7EA7-1858-BCED-1BC3814CA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ghtbulb with solid fill">
              <a:extLst>
                <a:ext uri="{FF2B5EF4-FFF2-40B4-BE49-F238E27FC236}">
                  <a16:creationId xmlns:a16="http://schemas.microsoft.com/office/drawing/2014/main" id="{546A1B13-9C7D-8FA4-F3EF-C458FE466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  <p:pic>
        <p:nvPicPr>
          <p:cNvPr id="11" name="Content Placeholder 7" descr="Man with solid fill">
            <a:extLst>
              <a:ext uri="{FF2B5EF4-FFF2-40B4-BE49-F238E27FC236}">
                <a16:creationId xmlns:a16="http://schemas.microsoft.com/office/drawing/2014/main" id="{B951EE5C-FDA4-FCCF-CD84-38F674B3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5943" y="3578089"/>
            <a:ext cx="914400" cy="9144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AC78584-5445-CED7-810F-F1A0F5F3D6A6}"/>
              </a:ext>
            </a:extLst>
          </p:cNvPr>
          <p:cNvGrpSpPr/>
          <p:nvPr/>
        </p:nvGrpSpPr>
        <p:grpSpPr>
          <a:xfrm>
            <a:off x="7121407" y="1248834"/>
            <a:ext cx="3584222" cy="5209350"/>
            <a:chOff x="2662296" y="1399353"/>
            <a:chExt cx="3584222" cy="52093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B72F3F-F906-A638-732E-0A473DE28E1F}"/>
                </a:ext>
              </a:extLst>
            </p:cNvPr>
            <p:cNvSpPr/>
            <p:nvPr/>
          </p:nvSpPr>
          <p:spPr>
            <a:xfrm>
              <a:off x="2662296" y="1632186"/>
              <a:ext cx="3584222" cy="49765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52028C-ADD0-C6BE-BA14-47B12724E4E6}"/>
                </a:ext>
              </a:extLst>
            </p:cNvPr>
            <p:cNvSpPr/>
            <p:nvPr/>
          </p:nvSpPr>
          <p:spPr>
            <a:xfrm>
              <a:off x="3015072" y="2932759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Manage users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C8EABB-E6B8-7F2F-DDBF-CDCCAAB6EC8A}"/>
                </a:ext>
              </a:extLst>
            </p:cNvPr>
            <p:cNvSpPr/>
            <p:nvPr/>
          </p:nvSpPr>
          <p:spPr>
            <a:xfrm>
              <a:off x="3024480" y="4466167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Manage books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A4172B-0CB3-1ADD-381E-0C71D5D99517}"/>
                </a:ext>
              </a:extLst>
            </p:cNvPr>
            <p:cNvSpPr/>
            <p:nvPr/>
          </p:nvSpPr>
          <p:spPr>
            <a:xfrm>
              <a:off x="3024480" y="5209351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 Remove/Add admin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2848F4-85AA-CE71-6914-287EDB07588B}"/>
                </a:ext>
              </a:extLst>
            </p:cNvPr>
            <p:cNvSpPr/>
            <p:nvPr/>
          </p:nvSpPr>
          <p:spPr>
            <a:xfrm>
              <a:off x="3015072" y="5858463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Logout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C7C0A-2816-50CA-D92D-D639DAEC601E}"/>
                </a:ext>
              </a:extLst>
            </p:cNvPr>
            <p:cNvSpPr/>
            <p:nvPr/>
          </p:nvSpPr>
          <p:spPr>
            <a:xfrm>
              <a:off x="3024479" y="3751204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Approve </a:t>
              </a:r>
              <a:r>
                <a:rPr lang="en-US" dirty="0" err="1"/>
                <a:t>topup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2B9A9B-C0E4-AA1D-52B7-CFED8519192A}"/>
                </a:ext>
              </a:extLst>
            </p:cNvPr>
            <p:cNvSpPr/>
            <p:nvPr/>
          </p:nvSpPr>
          <p:spPr>
            <a:xfrm>
              <a:off x="3015071" y="2293055"/>
              <a:ext cx="2897481" cy="4703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89FCF3-A19B-B643-3E4D-941D2A0306E9}"/>
                </a:ext>
              </a:extLst>
            </p:cNvPr>
            <p:cNvSpPr/>
            <p:nvPr/>
          </p:nvSpPr>
          <p:spPr>
            <a:xfrm>
              <a:off x="3015072" y="1399353"/>
              <a:ext cx="2897481" cy="4703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0E98ED-B213-9D58-9866-09E4B8EFB760}"/>
              </a:ext>
            </a:extLst>
          </p:cNvPr>
          <p:cNvSpPr/>
          <p:nvPr/>
        </p:nvSpPr>
        <p:spPr>
          <a:xfrm>
            <a:off x="2323629" y="1481667"/>
            <a:ext cx="3584222" cy="4976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6C271-0866-0F31-F68B-BE1549CC9D53}"/>
              </a:ext>
            </a:extLst>
          </p:cNvPr>
          <p:cNvSpPr/>
          <p:nvPr/>
        </p:nvSpPr>
        <p:spPr>
          <a:xfrm>
            <a:off x="2676405" y="2782240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register/login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1A5BA-941F-3F8C-47EE-F44A4451DD4E}"/>
              </a:ext>
            </a:extLst>
          </p:cNvPr>
          <p:cNvSpPr/>
          <p:nvPr/>
        </p:nvSpPr>
        <p:spPr>
          <a:xfrm>
            <a:off x="2685813" y="4315648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Subscribe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2DCA76-2847-837C-CB84-E8481DF2BEFC}"/>
              </a:ext>
            </a:extLst>
          </p:cNvPr>
          <p:cNvSpPr/>
          <p:nvPr/>
        </p:nvSpPr>
        <p:spPr>
          <a:xfrm>
            <a:off x="2685813" y="5058832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Access all books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C6F897-6ED2-46A7-238B-473FC5490180}"/>
              </a:ext>
            </a:extLst>
          </p:cNvPr>
          <p:cNvSpPr/>
          <p:nvPr/>
        </p:nvSpPr>
        <p:spPr>
          <a:xfrm>
            <a:off x="2676405" y="5707944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FC42A2-023C-8E1A-F8AE-5BED4725F41F}"/>
              </a:ext>
            </a:extLst>
          </p:cNvPr>
          <p:cNvSpPr/>
          <p:nvPr/>
        </p:nvSpPr>
        <p:spPr>
          <a:xfrm>
            <a:off x="2685812" y="3600685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Request account </a:t>
            </a:r>
            <a:r>
              <a:rPr lang="en-US" dirty="0" err="1"/>
              <a:t>topup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7CBB5B-D581-3ED0-4806-5AF03A91397A}"/>
              </a:ext>
            </a:extLst>
          </p:cNvPr>
          <p:cNvSpPr/>
          <p:nvPr/>
        </p:nvSpPr>
        <p:spPr>
          <a:xfrm>
            <a:off x="2676404" y="2142536"/>
            <a:ext cx="2897481" cy="470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Visit/read book intro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354329-3632-5AF8-713F-83CEA87334AE}"/>
              </a:ext>
            </a:extLst>
          </p:cNvPr>
          <p:cNvSpPr/>
          <p:nvPr/>
        </p:nvSpPr>
        <p:spPr>
          <a:xfrm>
            <a:off x="2676405" y="1248834"/>
            <a:ext cx="2897481" cy="470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60FDB4C-8F96-B0B4-A8B9-D82F9C63EE30}"/>
              </a:ext>
            </a:extLst>
          </p:cNvPr>
          <p:cNvCxnSpPr/>
          <p:nvPr/>
        </p:nvCxnSpPr>
        <p:spPr>
          <a:xfrm flipH="1" flipV="1">
            <a:off x="10436107" y="2397478"/>
            <a:ext cx="1221082" cy="151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54B11AE-DAD7-D1CA-390B-C1D7C9B0F7AB}"/>
              </a:ext>
            </a:extLst>
          </p:cNvPr>
          <p:cNvCxnSpPr>
            <a:cxnSpLocks/>
          </p:cNvCxnSpPr>
          <p:nvPr/>
        </p:nvCxnSpPr>
        <p:spPr>
          <a:xfrm flipV="1">
            <a:off x="1266118" y="2542706"/>
            <a:ext cx="1469438" cy="16350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58885878-9C11-6725-24F9-13E52C1B3CDD}"/>
              </a:ext>
            </a:extLst>
          </p:cNvPr>
          <p:cNvSpPr/>
          <p:nvPr/>
        </p:nvSpPr>
        <p:spPr>
          <a:xfrm>
            <a:off x="5571536" y="2309988"/>
            <a:ext cx="602075" cy="67545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C024C641-BE68-FD29-6B17-A47E3CB9A61D}"/>
              </a:ext>
            </a:extLst>
          </p:cNvPr>
          <p:cNvSpPr/>
          <p:nvPr/>
        </p:nvSpPr>
        <p:spPr>
          <a:xfrm>
            <a:off x="5582590" y="2985910"/>
            <a:ext cx="587022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9153EF00-36E0-648F-38D4-D7B63B371F92}"/>
              </a:ext>
            </a:extLst>
          </p:cNvPr>
          <p:cNvSpPr/>
          <p:nvPr/>
        </p:nvSpPr>
        <p:spPr>
          <a:xfrm>
            <a:off x="5580003" y="3822228"/>
            <a:ext cx="587022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2EC5674A-75DE-9467-3BB7-375D9682256E}"/>
              </a:ext>
            </a:extLst>
          </p:cNvPr>
          <p:cNvSpPr/>
          <p:nvPr/>
        </p:nvSpPr>
        <p:spPr>
          <a:xfrm>
            <a:off x="5582590" y="5336585"/>
            <a:ext cx="580672" cy="82785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urved Left 41">
            <a:extLst>
              <a:ext uri="{FF2B5EF4-FFF2-40B4-BE49-F238E27FC236}">
                <a16:creationId xmlns:a16="http://schemas.microsoft.com/office/drawing/2014/main" id="{404613E8-098B-A419-92AD-0E1F2F9DDF33}"/>
              </a:ext>
            </a:extLst>
          </p:cNvPr>
          <p:cNvSpPr/>
          <p:nvPr/>
        </p:nvSpPr>
        <p:spPr>
          <a:xfrm>
            <a:off x="5569889" y="4650785"/>
            <a:ext cx="580672" cy="82785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D9CCE77B-C0E7-0130-B9FD-CCAAB7031D08}"/>
              </a:ext>
            </a:extLst>
          </p:cNvPr>
          <p:cNvSpPr/>
          <p:nvPr/>
        </p:nvSpPr>
        <p:spPr>
          <a:xfrm flipH="1">
            <a:off x="6969711" y="2312810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1FB18E1D-BF3C-48F6-06DA-2D34D499DC73}"/>
              </a:ext>
            </a:extLst>
          </p:cNvPr>
          <p:cNvSpPr/>
          <p:nvPr/>
        </p:nvSpPr>
        <p:spPr>
          <a:xfrm flipH="1">
            <a:off x="6893510" y="3106560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id="{E568C1A1-6775-851E-315C-0234B2B37058}"/>
              </a:ext>
            </a:extLst>
          </p:cNvPr>
          <p:cNvSpPr/>
          <p:nvPr/>
        </p:nvSpPr>
        <p:spPr>
          <a:xfrm flipH="1">
            <a:off x="6969710" y="3849510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urved Left 46">
            <a:extLst>
              <a:ext uri="{FF2B5EF4-FFF2-40B4-BE49-F238E27FC236}">
                <a16:creationId xmlns:a16="http://schemas.microsoft.com/office/drawing/2014/main" id="{B75ACD90-FDEF-FD25-E4CB-B9BBD3F266F3}"/>
              </a:ext>
            </a:extLst>
          </p:cNvPr>
          <p:cNvSpPr/>
          <p:nvPr/>
        </p:nvSpPr>
        <p:spPr>
          <a:xfrm flipH="1">
            <a:off x="6893510" y="4617860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urved Left 47">
            <a:extLst>
              <a:ext uri="{FF2B5EF4-FFF2-40B4-BE49-F238E27FC236}">
                <a16:creationId xmlns:a16="http://schemas.microsoft.com/office/drawing/2014/main" id="{99BBB60E-6BBD-933D-1C17-A68880D4394B}"/>
              </a:ext>
            </a:extLst>
          </p:cNvPr>
          <p:cNvSpPr/>
          <p:nvPr/>
        </p:nvSpPr>
        <p:spPr>
          <a:xfrm flipH="1">
            <a:off x="6893510" y="5259210"/>
            <a:ext cx="562328" cy="7961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0BA645A-EEFD-C5B4-C3CD-ECD7248BD288}"/>
              </a:ext>
            </a:extLst>
          </p:cNvPr>
          <p:cNvCxnSpPr>
            <a:cxnSpLocks/>
          </p:cNvCxnSpPr>
          <p:nvPr/>
        </p:nvCxnSpPr>
        <p:spPr>
          <a:xfrm flipH="1" flipV="1">
            <a:off x="1268705" y="4352455"/>
            <a:ext cx="1413462" cy="15270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BC3AB1B-2E91-77BC-2B83-33869E5A3A71}"/>
              </a:ext>
            </a:extLst>
          </p:cNvPr>
          <p:cNvCxnSpPr>
            <a:cxnSpLocks/>
          </p:cNvCxnSpPr>
          <p:nvPr/>
        </p:nvCxnSpPr>
        <p:spPr>
          <a:xfrm flipV="1">
            <a:off x="10361789" y="4010377"/>
            <a:ext cx="1185568" cy="19254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33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93565-CEBD-9C62-C759-1B839AE9F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96C9BD-D79B-3393-2CEC-40A9002F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4A16C0-EEDC-6D36-62AB-D0147DFEC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E6B77-C5C6-57C4-98E6-148E9495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56" y="239209"/>
            <a:ext cx="5029199" cy="1779875"/>
          </a:xfrm>
        </p:spPr>
        <p:txBody>
          <a:bodyPr anchor="b">
            <a:normAutofit/>
          </a:bodyPr>
          <a:lstStyle/>
          <a:p>
            <a:r>
              <a:rPr lang="en-US" b="0" dirty="0">
                <a:latin typeface="Georgia"/>
                <a:ea typeface="+mj-lt"/>
                <a:cs typeface="+mj-lt"/>
              </a:rPr>
              <a:t>Insightfulink</a:t>
            </a:r>
            <a:br>
              <a:rPr lang="en-US" dirty="0"/>
            </a:br>
            <a:r>
              <a:rPr lang="en-US" dirty="0"/>
              <a:t>Online bookstore app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C0CA5-75B1-7565-6537-034ACA271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086" y="1711705"/>
            <a:ext cx="9845826" cy="45075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Features: 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 Responsive Design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Security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User Registration and Account management: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Checkout Process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High quality product images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Search and Filters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Legal Compliance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62CE56-7DD9-01BD-59B0-1201AF22EFA6}"/>
              </a:ext>
            </a:extLst>
          </p:cNvPr>
          <p:cNvGrpSpPr/>
          <p:nvPr/>
        </p:nvGrpSpPr>
        <p:grpSpPr>
          <a:xfrm>
            <a:off x="324959" y="234245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A2F739D3-6603-F250-ED0E-6F0E4C4ED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3F760CEB-46F2-6FFA-3D1E-1840E421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256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3608F7-4017-4686-1668-B66414CA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692522-D534-42BD-F55F-AD4499922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94DDF6-9094-D303-8750-E6485AC98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9B2C-C546-EFAD-7377-CC456271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56" y="239209"/>
            <a:ext cx="7520818" cy="1779875"/>
          </a:xfrm>
        </p:spPr>
        <p:txBody>
          <a:bodyPr anchor="b">
            <a:normAutofit/>
          </a:bodyPr>
          <a:lstStyle/>
          <a:p>
            <a:pPr algn="ctr"/>
            <a:r>
              <a:rPr lang="en-US" b="0" dirty="0">
                <a:latin typeface="Georgia"/>
                <a:ea typeface="+mj-lt"/>
                <a:cs typeface="+mj-lt"/>
              </a:rPr>
              <a:t>Insightfulink</a:t>
            </a:r>
            <a:br>
              <a:rPr lang="en-US" dirty="0"/>
            </a:br>
            <a:r>
              <a:rPr lang="en-US" dirty="0"/>
              <a:t>Online bookstore app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68B69-5EEE-2557-8FCE-E92E48A7A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086" y="1711705"/>
            <a:ext cx="9845826" cy="4507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 Feature:  Responsive Design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Mobile-friendly design for a seamless experience on various devices.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CC2555-31B6-3210-53FB-AD8C5DBFE88B}"/>
              </a:ext>
            </a:extLst>
          </p:cNvPr>
          <p:cNvGrpSpPr/>
          <p:nvPr/>
        </p:nvGrpSpPr>
        <p:grpSpPr>
          <a:xfrm>
            <a:off x="324959" y="234245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CC27F1A4-8D4E-1FEE-6D0E-F2947FD08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9154946B-9AC5-AE66-5FA0-8972AC3EF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69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83B2FC-0555-E5E5-721D-CBBCEAF7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4454C4-E013-7B96-57E3-E068ED473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88C854-20C8-CD05-3DBF-34C471C4C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06352-2AAB-4E90-A7CE-3F65172A0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56" y="239209"/>
            <a:ext cx="7520818" cy="1779875"/>
          </a:xfrm>
        </p:spPr>
        <p:txBody>
          <a:bodyPr anchor="b">
            <a:normAutofit/>
          </a:bodyPr>
          <a:lstStyle/>
          <a:p>
            <a:pPr algn="ctr"/>
            <a:r>
              <a:rPr lang="en-US" b="0" dirty="0">
                <a:latin typeface="Georgia"/>
                <a:ea typeface="+mj-lt"/>
                <a:cs typeface="+mj-lt"/>
              </a:rPr>
              <a:t>Insightfulink</a:t>
            </a:r>
            <a:br>
              <a:rPr lang="en-US" dirty="0"/>
            </a:br>
            <a:r>
              <a:rPr lang="en-US" dirty="0"/>
              <a:t>Online bookstore app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C6FDE-53A8-981C-6461-122C772F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086" y="1711705"/>
            <a:ext cx="9845826" cy="4507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 Feature:  Security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All system functionalities are access by authorized user only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764926-1324-EAF5-F2F2-436AF7A1CA2C}"/>
              </a:ext>
            </a:extLst>
          </p:cNvPr>
          <p:cNvGrpSpPr/>
          <p:nvPr/>
        </p:nvGrpSpPr>
        <p:grpSpPr>
          <a:xfrm>
            <a:off x="324959" y="234245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97F8D1AB-D502-DD5B-2A9C-1DB5E73F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824A515A-DEF4-B8F8-02C3-DEF571785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032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599067-20F2-9605-2D05-C6F883851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40CFA6-EB35-69C0-5925-CAA16E4E8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EBB22B-1FD5-8BE5-9CF3-67B6298AB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C140-7A57-67D4-21AD-F6140ED5C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56" y="239209"/>
            <a:ext cx="7520818" cy="1779875"/>
          </a:xfrm>
        </p:spPr>
        <p:txBody>
          <a:bodyPr anchor="b">
            <a:normAutofit/>
          </a:bodyPr>
          <a:lstStyle/>
          <a:p>
            <a:pPr algn="ctr"/>
            <a:r>
              <a:rPr lang="en-US" b="0" dirty="0">
                <a:latin typeface="Georgia"/>
                <a:ea typeface="+mj-lt"/>
                <a:cs typeface="+mj-lt"/>
              </a:rPr>
              <a:t>Insightfulink</a:t>
            </a:r>
            <a:br>
              <a:rPr lang="en-US" dirty="0"/>
            </a:br>
            <a:r>
              <a:rPr lang="en-US" dirty="0"/>
              <a:t>Online bookstore app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39D78-25C4-E95D-C717-07350FD30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086" y="1711705"/>
            <a:ext cx="9845826" cy="4507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 Feature:  Authorization &amp; Authentication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 A friendly and secure Authorizing &amp; Authenticating interface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98AC7-49EA-385C-1E7D-EBB119DB58CD}"/>
              </a:ext>
            </a:extLst>
          </p:cNvPr>
          <p:cNvGrpSpPr/>
          <p:nvPr/>
        </p:nvGrpSpPr>
        <p:grpSpPr>
          <a:xfrm>
            <a:off x="324959" y="234245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43966D99-FEDE-574A-858B-0E7F500F4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791652A2-E906-1038-3C3F-78C418D95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402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F448C-7E1C-8D55-3CAF-D5410F214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8B83F9-5F97-55D6-EB90-B5EF9423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B2A9BC-34AE-0BAE-2583-A4EA4415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663B2-3BB1-2B33-E7CB-C4C768288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56" y="239209"/>
            <a:ext cx="7520818" cy="1779875"/>
          </a:xfrm>
        </p:spPr>
        <p:txBody>
          <a:bodyPr anchor="b">
            <a:normAutofit/>
          </a:bodyPr>
          <a:lstStyle/>
          <a:p>
            <a:pPr algn="ctr"/>
            <a:r>
              <a:rPr lang="en-US" b="0" dirty="0">
                <a:latin typeface="Georgia"/>
                <a:ea typeface="+mj-lt"/>
                <a:cs typeface="+mj-lt"/>
              </a:rPr>
              <a:t>Insightfulink</a:t>
            </a:r>
            <a:br>
              <a:rPr lang="en-US" dirty="0"/>
            </a:br>
            <a:r>
              <a:rPr lang="en-US" dirty="0"/>
              <a:t>Online bookstore app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3D10-2F58-9DFF-FFEA-77B63BA11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086" y="1711705"/>
            <a:ext cx="9845826" cy="4507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 Feature:  High quality product images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Detailed product description, specification and pricing information.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0BC1DD-7C3E-8363-A44F-38F4ECFD5B0D}"/>
              </a:ext>
            </a:extLst>
          </p:cNvPr>
          <p:cNvGrpSpPr/>
          <p:nvPr/>
        </p:nvGrpSpPr>
        <p:grpSpPr>
          <a:xfrm>
            <a:off x="324959" y="234245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67638495-5573-B779-7A22-2A253F1CE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A722E381-1821-BAF0-6F24-7ACE3EBDB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12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5B444-2B50-19A6-CAD6-08793C15C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4CF04E-E59F-118F-3C29-ABA444EF5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EBA69-2678-3879-C99C-F78E529A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95E32-AE9F-903F-9EE7-9756AF627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56" y="239209"/>
            <a:ext cx="7520818" cy="1779875"/>
          </a:xfrm>
        </p:spPr>
        <p:txBody>
          <a:bodyPr anchor="b">
            <a:normAutofit/>
          </a:bodyPr>
          <a:lstStyle/>
          <a:p>
            <a:pPr algn="ctr"/>
            <a:r>
              <a:rPr lang="en-US" b="0" dirty="0">
                <a:latin typeface="Georgia"/>
                <a:ea typeface="+mj-lt"/>
                <a:cs typeface="+mj-lt"/>
              </a:rPr>
              <a:t>Insightfulink</a:t>
            </a:r>
            <a:br>
              <a:rPr lang="en-US" dirty="0"/>
            </a:br>
            <a:r>
              <a:rPr lang="en-US" dirty="0"/>
              <a:t>Online bookstore app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2969F-656D-3C27-62F6-BE68EBDB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086" y="1711705"/>
            <a:ext cx="9845826" cy="4507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 Feature: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Legal Compliance </a:t>
            </a:r>
          </a:p>
          <a:p>
            <a:pPr algn="ctr"/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Terms and Conditions, privacy policy and other legal information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BB01D7-EF43-56B1-5B51-38B59C36BB01}"/>
              </a:ext>
            </a:extLst>
          </p:cNvPr>
          <p:cNvGrpSpPr/>
          <p:nvPr/>
        </p:nvGrpSpPr>
        <p:grpSpPr>
          <a:xfrm>
            <a:off x="324959" y="234245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F90D0FD9-98CA-ADEE-9487-093331B9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5E54108B-CE31-161A-D8D8-92DF66F36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904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52ED05-EFCA-D2C6-7BFE-3FB1335B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4957C9-D1FC-3F06-E51B-300C77060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FA991-7AE2-B2A6-6233-5C21FB843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9983F-7358-9A7C-A01E-14CD5A37B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56" y="239209"/>
            <a:ext cx="7520818" cy="1779875"/>
          </a:xfrm>
        </p:spPr>
        <p:txBody>
          <a:bodyPr anchor="b">
            <a:normAutofit/>
          </a:bodyPr>
          <a:lstStyle/>
          <a:p>
            <a:pPr algn="ctr"/>
            <a:r>
              <a:rPr lang="en-US" b="0" dirty="0">
                <a:latin typeface="Georgia"/>
                <a:ea typeface="+mj-lt"/>
                <a:cs typeface="+mj-lt"/>
              </a:rPr>
              <a:t>Insightfulink</a:t>
            </a:r>
            <a:br>
              <a:rPr lang="en-US" dirty="0"/>
            </a:br>
            <a:r>
              <a:rPr lang="en-US" dirty="0"/>
              <a:t>Online bookstore app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2DFBC-4E2D-7257-97A9-4E64A9896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086" y="1711705"/>
            <a:ext cx="9845826" cy="4507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b="1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 Feature:  User Registration and Account management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System users are managed by system administrator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D5CE4-1453-9C80-C364-E0AF0BA1BFD9}"/>
              </a:ext>
            </a:extLst>
          </p:cNvPr>
          <p:cNvGrpSpPr/>
          <p:nvPr/>
        </p:nvGrpSpPr>
        <p:grpSpPr>
          <a:xfrm>
            <a:off x="324959" y="234245"/>
            <a:ext cx="1141941" cy="1141942"/>
            <a:chOff x="530578" y="996245"/>
            <a:chExt cx="1141941" cy="1141942"/>
          </a:xfrm>
        </p:grpSpPr>
        <p:pic>
          <p:nvPicPr>
            <p:cNvPr id="4" name="Graphic 3" descr="Lightbulb and gear with solid fill">
              <a:extLst>
                <a:ext uri="{FF2B5EF4-FFF2-40B4-BE49-F238E27FC236}">
                  <a16:creationId xmlns:a16="http://schemas.microsoft.com/office/drawing/2014/main" id="{F6F76D7B-5FFF-1895-51A9-A17F8A99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578" y="9962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Lightbulb with solid fill">
              <a:extLst>
                <a:ext uri="{FF2B5EF4-FFF2-40B4-BE49-F238E27FC236}">
                  <a16:creationId xmlns:a16="http://schemas.microsoft.com/office/drawing/2014/main" id="{C8E15CE0-87BE-0EA3-8CE1-3162AB8A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119" y="122378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2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SwellVTI</vt:lpstr>
      <vt:lpstr>Insightfulink Online bookstore app </vt:lpstr>
      <vt:lpstr>Project use cases</vt:lpstr>
      <vt:lpstr>Insightfulink Online bookstore app </vt:lpstr>
      <vt:lpstr>Insightfulink Online bookstore app </vt:lpstr>
      <vt:lpstr>Insightfulink Online bookstore app </vt:lpstr>
      <vt:lpstr>Insightfulink Online bookstore app </vt:lpstr>
      <vt:lpstr>Insightfulink Online bookstore app </vt:lpstr>
      <vt:lpstr>Insightfulink Online bookstore app </vt:lpstr>
      <vt:lpstr>Insightfulink Online bookstore app </vt:lpstr>
      <vt:lpstr>Insightfulink Online bookstore app </vt:lpstr>
      <vt:lpstr>Insightfulink Online bookstore app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422</cp:revision>
  <dcterms:created xsi:type="dcterms:W3CDTF">2024-01-26T21:09:22Z</dcterms:created>
  <dcterms:modified xsi:type="dcterms:W3CDTF">2024-01-26T22:50:46Z</dcterms:modified>
</cp:coreProperties>
</file>