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E1E-4595-C723-1D0E-6422AB09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DBD8-E8B4-6F3A-2BEC-3BC0456C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110-B4D1-3480-E2D3-0FED9CF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4001-7EB0-D2B7-94BD-6B3043E7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D3A6-E6BB-343E-E24F-9DBEB8A2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575-0867-6229-44CD-384571F6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1229-8B5F-CFFF-06A5-3484B7DB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3890-A669-A31D-9E1D-7775BF26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98E0-A108-0D1C-F8CE-56814F66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1E9A-55B5-19DC-125C-63954609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BAA65-AF7D-8239-7FB4-7473CF24E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42FA-5818-51E2-E4AE-6674B597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B451-7B02-DF53-D719-D75A8089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7280-57C3-B9BD-4706-EAF14BA8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717A-1201-04BA-7BAE-D2A0235E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06BE-7801-E3A8-5393-7BF3E2D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B46-2045-E305-D352-3BAD33B5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1FDF-772C-941D-EC83-C09929A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4871-B19A-FBF7-A65E-24BE4392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18C6-DA9F-B835-A7EE-0CBD6B82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294-BFBE-C977-E74A-84F593F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F01E-6AF1-01DF-253E-1C6A26DB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20EC-C00F-B714-6C74-F7768B00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3F98-A475-9FD4-88A3-DCD1DA4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F9BE-E667-9250-4191-BDDBE54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FACE-E661-F67A-3EEE-F266D12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B87A-F67A-31C2-09C2-6D54D24A6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B657B-711A-7F89-D736-CA02921A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CD77-ADBB-3AF3-8213-04D5E206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D1FD-D88A-430C-DC2D-F57052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2326-FE16-2406-AB4B-5A7A630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A808-0F53-9D03-C1F0-F5C6F0AF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B2C8-98B3-C38D-918B-73E4A20F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FA73E-C3B3-1E40-D432-73715802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49873-05A9-372E-A4C4-7A8AA520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13610-0FF0-1050-5B4B-787F1DD28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86EC-13BB-F0BE-F7C4-3A42B75D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0BCA6-572C-4386-0EB6-07385582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B98EC-ED5F-992E-3631-DC3204A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5D42-729B-CE03-F2A9-A6D6B643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01E2D-A8ED-BF9D-4C05-F910F050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1A4FB-507F-D9C5-F143-7D9A71C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D859A-C592-FE6B-EEB5-E9731392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1D1D-74C1-7F5D-7688-58C964E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4C940-5108-B61E-E659-680B31CC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DD0B7-F68D-A402-F426-8232FF6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1F6-6F76-583B-8353-9710435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2CE5-FA77-920D-7A82-9A2DD05F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CBFC-548E-089A-9BA0-B0A3B729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6F4E-F333-337A-CFE2-E0584C3A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49393-04DD-976A-4722-5B84F3BE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DA20-0437-94C2-0E62-C3F8AC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CE6-EFE2-294A-93AD-07FB4229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40E88-687C-90A1-F48A-3DDB17187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FD2FF-93A9-9C9E-F425-1E90794E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7B41-7330-72F5-8C2B-81CDAC7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93CE-ED51-F40D-6021-6097A042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B376A-9F55-A9FA-E83B-7E87FF4A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70499-72A2-C91A-AE05-929E8393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61CA-FD2B-5AA1-DA98-6B1A9A83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85C2-DA6B-FBA2-7E54-D060EBA6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9161-EB56-439E-8ADA-DC88100FB37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39CC-2440-DB44-7841-C283DC58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CE83-C3A7-3787-F630-996B66F8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16AC-2C5A-4C4A-AF18-87E997A4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91679&amp;picture=restaurant" TargetMode="External"/><Relationship Id="rId7" Type="http://schemas.openxmlformats.org/officeDocument/2006/relationships/hyperlink" Target="http://pngimg.com/download/3895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pngall.com/waiter-png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30B55C-7344-2DCA-A0DE-D6F5DB22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8854" y="0"/>
            <a:ext cx="1229085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736DF6-5CD2-D776-DF75-25B7FC520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56457" y="2891312"/>
            <a:ext cx="3966688" cy="3966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380774-CFAD-B6DF-5A21-9465E917D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97859" y="4743276"/>
            <a:ext cx="2810206" cy="57668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26A66C-3EC8-5C91-4DC8-33A12E7A1161}"/>
              </a:ext>
            </a:extLst>
          </p:cNvPr>
          <p:cNvSpPr/>
          <p:nvPr/>
        </p:nvSpPr>
        <p:spPr>
          <a:xfrm>
            <a:off x="9953897" y="182880"/>
            <a:ext cx="2090057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ealkhali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038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5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91497 -0.32546 " pathEditMode="relative" rAng="0" ptsTypes="AA">
                                      <p:cBhvr>
                                        <p:cTn id="28" dur="1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55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4</cp:revision>
  <dcterms:created xsi:type="dcterms:W3CDTF">2023-12-01T11:28:07Z</dcterms:created>
  <dcterms:modified xsi:type="dcterms:W3CDTF">2023-12-01T13:25:53Z</dcterms:modified>
</cp:coreProperties>
</file>