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FACD99-CD4E-4357-A0AB-D4B2544E8E03}">
  <a:tblStyle styleId="{B6FACD99-CD4E-4357-A0AB-D4B2544E8E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166fc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166fc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3166fc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3166fc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3166fc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3166fc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3166fcf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3166fcf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3166fcf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3166fcf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NBA Game Attendance Using Historical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Sartin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System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based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BeautifulSoup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 (Regular Expression)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httplib2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 Connector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stored in MySQL db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Basketball-reference.com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Wins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Losses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Away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Away Losses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&amp; Data Dashboard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EDA using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Pandas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Seaborn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Dashboard using Tableau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Distributions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7" y="1853850"/>
            <a:ext cx="3914275" cy="306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run through Random Forest Regression and 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Scitkit-learn used for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variables modified prior to running  the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100" y="1318657"/>
            <a:ext cx="4900176" cy="12199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6"/>
          <p:cNvGraphicFramePr/>
          <p:nvPr/>
        </p:nvGraphicFramePr>
        <p:xfrm>
          <a:off x="4464588" y="2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{B6FACD99-CD4E-4357-A0AB-D4B2544E8E03}</a:tableStyleId>
              </a:tblPr>
              <a:tblGrid>
                <a:gridCol w="1141000"/>
                <a:gridCol w="692750"/>
                <a:gridCol w="774250"/>
                <a:gridCol w="887475"/>
                <a:gridCol w="851200"/>
              </a:tblGrid>
              <a:tr h="3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1" baseline="30000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baseline="30000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48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808.04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4.98%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1,458,290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0.6611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56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968.32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5.93%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1,718,082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0.6008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Dashboard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Various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Tableau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DCS was rather enjoyable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more context for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 linear regression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more models to compare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