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8" r:id="rId4"/>
    <p:sldId id="26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75" d="100"/>
          <a:sy n="75" d="100"/>
        </p:scale>
        <p:origin x="6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Brinquedos Natureza do Design</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Projetos de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Projetos de Modelagem e Simulação</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pt-BR" dirty="0"/>
            <a:t>Brinquedo</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Réplica de Motor V8</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9AA20123-7343-4E8D-A493-AAE485CA554C}">
      <dgm:prSet phldrT="[Texto]"/>
      <dgm:spPr/>
      <dgm:t>
        <a:bodyPr/>
        <a:lstStyle/>
        <a:p>
          <a:r>
            <a:rPr lang="pt-BR" dirty="0"/>
            <a:t>Projetos de Modelagem e Simulação</a:t>
          </a:r>
        </a:p>
      </dgm:t>
    </dgm:pt>
    <dgm:pt modelId="{76DE55F5-1F64-46C4-8B0E-65D58A55CE1B}" type="sibTrans" cxnId="{D5F1DA77-E8FB-4089-86F6-098A7AFF66A7}">
      <dgm:prSet/>
      <dgm:spPr/>
      <dgm:t>
        <a:bodyPr/>
        <a:lstStyle/>
        <a:p>
          <a:endParaRPr lang="pt-BR"/>
        </a:p>
      </dgm:t>
    </dgm:pt>
    <dgm:pt modelId="{965BF8CC-5258-482D-8AD5-5BB964A01A0E}" type="parTrans" cxnId="{D5F1DA77-E8FB-4089-86F6-098A7AFF66A7}">
      <dgm:prSet/>
      <dgm:spPr/>
      <dgm:t>
        <a:bodyPr/>
        <a:lstStyle/>
        <a:p>
          <a:endParaRPr lang="pt-BR"/>
        </a:p>
      </dgm:t>
    </dgm:pt>
    <dgm:pt modelId="{A038BA8D-7FB9-4D06-9B3E-479A42691246}">
      <dgm:prSet phldrT="[Texto]"/>
      <dgm:spPr/>
      <dgm:t>
        <a:bodyPr/>
        <a:lstStyle/>
        <a:p>
          <a:r>
            <a:rPr lang="pt-BR" dirty="0"/>
            <a:t>Montagem de um Transformador</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E0E1A4CA-439A-45C0-A683-F9139EA8FFFE}">
      <dgm:prSet/>
      <dgm:spPr/>
      <dgm:t>
        <a:bodyPr/>
        <a:lstStyle/>
        <a:p>
          <a:r>
            <a:rPr lang="pt-BR" dirty="0"/>
            <a:t>Estação Meteorológica</a:t>
          </a:r>
        </a:p>
      </dgm:t>
    </dgm:pt>
    <dgm:pt modelId="{4B7D0B22-FB50-41DD-A164-2426A55C3880}" type="parTrans" cxnId="{EDC4C39D-6D43-4DD1-A2AA-9B6FB9B677F3}">
      <dgm:prSet/>
      <dgm:spPr/>
      <dgm:t>
        <a:bodyPr/>
        <a:lstStyle/>
        <a:p>
          <a:endParaRPr lang="pt-BR"/>
        </a:p>
      </dgm:t>
    </dgm:pt>
    <dgm:pt modelId="{314D642B-C49D-4FDA-A8AF-A48CFB02C0EF}" type="sibTrans" cxnId="{EDC4C39D-6D43-4DD1-A2AA-9B6FB9B677F3}">
      <dgm:prSet/>
      <dgm:spPr/>
      <dgm:t>
        <a:bodyPr/>
        <a:lstStyle/>
        <a:p>
          <a:endParaRPr lang="pt-BR"/>
        </a:p>
      </dgm:t>
    </dgm:pt>
    <dgm:pt modelId="{F1B791B3-9AE4-45FF-8D26-A32E4D3F8464}">
      <dgm:prSet/>
      <dgm:spPr/>
      <dgm:t>
        <a:bodyPr/>
        <a:lstStyle/>
        <a:p>
          <a:r>
            <a:rPr lang="pt-BR" dirty="0"/>
            <a:t>Projeto Ciência dos Dados</a:t>
          </a:r>
        </a:p>
      </dgm:t>
    </dgm:pt>
    <dgm:pt modelId="{2D383E2F-701E-4658-9C6E-93DD5F0BC87B}" type="parTrans" cxnId="{CFFA9C98-5B86-4AAE-95D1-5811A3951209}">
      <dgm:prSet/>
      <dgm:spPr/>
      <dgm:t>
        <a:bodyPr/>
        <a:lstStyle/>
        <a:p>
          <a:endParaRPr lang="pt-BR"/>
        </a:p>
      </dgm:t>
    </dgm:pt>
    <dgm:pt modelId="{34CB541A-2805-44C3-9AC6-D81304BEC917}" type="sibTrans" cxnId="{CFFA9C98-5B86-4AAE-95D1-5811A3951209}">
      <dgm:prSet/>
      <dgm:spPr/>
      <dgm:t>
        <a:bodyPr/>
        <a:lstStyle/>
        <a:p>
          <a:endParaRPr lang="pt-BR"/>
        </a:p>
      </dgm:t>
    </dgm:pt>
    <dgm:pt modelId="{595A60FC-1211-453F-8F3B-65F52077EA32}">
      <dgm:prSet/>
      <dgm:spPr/>
      <dgm:t>
        <a:bodyPr/>
        <a:lstStyle/>
        <a:p>
          <a:r>
            <a:rPr lang="pt-BR" dirty="0"/>
            <a:t>Trabalhos em Modelagem e Simulação</a:t>
          </a:r>
        </a:p>
      </dgm:t>
    </dgm:pt>
    <dgm:pt modelId="{4E8931F8-D8AE-4E83-AEA0-013DBCB3E965}" type="parTrans" cxnId="{65C973E6-4DDA-4632-8970-DDD6871FD4BA}">
      <dgm:prSet/>
      <dgm:spPr/>
      <dgm:t>
        <a:bodyPr/>
        <a:lstStyle/>
        <a:p>
          <a:endParaRPr lang="pt-BR"/>
        </a:p>
      </dgm:t>
    </dgm:pt>
    <dgm:pt modelId="{AD6A68EA-3592-4691-B524-FE98E0590AB1}" type="sibTrans" cxnId="{65C973E6-4DDA-4632-8970-DDD6871FD4BA}">
      <dgm:prSet/>
      <dgm:spPr/>
      <dgm:t>
        <a:bodyPr/>
        <a:lstStyle/>
        <a:p>
          <a:endParaRPr lang="pt-BR"/>
        </a:p>
      </dgm:t>
    </dgm:pt>
    <dgm:pt modelId="{834D544E-0E9B-476B-8E62-489D4F27D655}">
      <dgm:prSet phldrT="[Texto]"/>
      <dgm:spPr/>
      <dgm:t>
        <a:bodyPr/>
        <a:lstStyle/>
        <a:p>
          <a:r>
            <a:rPr lang="pt-BR" dirty="0"/>
            <a:t>Montagem do Transformador</a:t>
          </a:r>
        </a:p>
      </dgm:t>
    </dgm:pt>
    <dgm:pt modelId="{FE708074-97C5-40F2-86C9-FEBAECD1F7BA}" type="parTrans" cxnId="{93E3A38D-9524-40E8-8668-2173D44E6D18}">
      <dgm:prSet/>
      <dgm:spPr/>
      <dgm:t>
        <a:bodyPr/>
        <a:lstStyle/>
        <a:p>
          <a:endParaRPr lang="pt-BR"/>
        </a:p>
      </dgm:t>
    </dgm:pt>
    <dgm:pt modelId="{CC48B9A2-1468-4340-9DA0-D5675FCF1DAB}" type="sibTrans" cxnId="{93E3A38D-9524-40E8-8668-2173D44E6D18}">
      <dgm:prSet/>
      <dgm:spPr/>
      <dgm:t>
        <a:bodyPr/>
        <a:lstStyle/>
        <a:p>
          <a:endParaRPr lang="pt-BR"/>
        </a:p>
      </dgm:t>
    </dgm:pt>
    <dgm:pt modelId="{8BF58776-04E6-452D-80D6-7B23F79A3DA0}">
      <dgm:prSet phldrT="[Texto]"/>
      <dgm:spPr/>
      <dgm:t>
        <a:bodyPr/>
        <a:lstStyle/>
        <a:p>
          <a:r>
            <a:rPr lang="pt-BR" dirty="0"/>
            <a:t>Estação Meteorológica</a:t>
          </a:r>
        </a:p>
      </dgm:t>
    </dgm:pt>
    <dgm:pt modelId="{BDC5CF61-8496-4478-952C-44A5CEF68D8A}" type="parTrans" cxnId="{1E79B9B6-4CBD-4B0E-A344-71E576E22D4A}">
      <dgm:prSet/>
      <dgm:spPr/>
      <dgm:t>
        <a:bodyPr/>
        <a:lstStyle/>
        <a:p>
          <a:endParaRPr lang="pt-BR"/>
        </a:p>
      </dgm:t>
    </dgm:pt>
    <dgm:pt modelId="{90AE2F4A-107D-4DB4-8A8C-0893C19CD053}" type="sibTrans" cxnId="{1E79B9B6-4CBD-4B0E-A344-71E576E22D4A}">
      <dgm:prSet/>
      <dgm:spPr/>
      <dgm:t>
        <a:bodyPr/>
        <a:lstStyle/>
        <a:p>
          <a:endParaRPr lang="pt-BR"/>
        </a:p>
      </dgm:t>
    </dgm:pt>
    <dgm:pt modelId="{07388CF7-B272-492E-BFAE-3DDED74CEB57}">
      <dgm:prSet phldrT="[Texto]"/>
      <dgm:spPr/>
      <dgm:t>
        <a:bodyPr/>
        <a:lstStyle/>
        <a:p>
          <a:r>
            <a:rPr lang="pt-BR" dirty="0"/>
            <a:t>Projetos de Programação</a:t>
          </a:r>
        </a:p>
      </dgm:t>
    </dgm:pt>
    <dgm:pt modelId="{7B94F7EC-C454-4B9C-AF4C-60ED6F66E37E}" type="parTrans" cxnId="{840D1F12-3452-46EC-B79F-F8C8A87D537C}">
      <dgm:prSet/>
      <dgm:spPr/>
      <dgm:t>
        <a:bodyPr/>
        <a:lstStyle/>
        <a:p>
          <a:endParaRPr lang="pt-BR"/>
        </a:p>
      </dgm:t>
    </dgm:pt>
    <dgm:pt modelId="{9A347726-C819-43B3-9B2F-C17BF846ED7A}" type="sibTrans" cxnId="{840D1F12-3452-46EC-B79F-F8C8A87D537C}">
      <dgm:prSet/>
      <dgm:spPr/>
      <dgm:t>
        <a:bodyPr/>
        <a:lstStyle/>
        <a:p>
          <a:endParaRPr lang="pt-BR"/>
        </a:p>
      </dgm:t>
    </dgm:pt>
    <dgm:pt modelId="{322850BF-F324-4848-9C27-677B6A14F169}">
      <dgm:prSet phldrT="[Texto]"/>
      <dgm:spPr/>
      <dgm:t>
        <a:bodyPr/>
        <a:lstStyle/>
        <a:p>
          <a:r>
            <a:rPr lang="en-US"/>
            <a:t>R</a:t>
          </a:r>
          <a:r>
            <a:rPr lang="pt-BR" dirty="0" err="1"/>
            <a:t>éplica</a:t>
          </a:r>
          <a:r>
            <a:rPr lang="pt-BR" dirty="0"/>
            <a:t> do Motor</a:t>
          </a:r>
        </a:p>
      </dgm:t>
    </dgm:pt>
    <dgm:pt modelId="{A6A9055A-8349-4110-A624-A6B912CD9BCB}" type="parTrans" cxnId="{53999ABB-CC15-4C4A-B9B3-6A879ED17840}">
      <dgm:prSet/>
      <dgm:spPr/>
      <dgm:t>
        <a:bodyPr/>
        <a:lstStyle/>
        <a:p>
          <a:endParaRPr lang="pt-BR"/>
        </a:p>
      </dgm:t>
    </dgm:pt>
    <dgm:pt modelId="{18249496-D6FD-4CED-8475-440998A31776}" type="sibTrans" cxnId="{53999ABB-CC15-4C4A-B9B3-6A879ED17840}">
      <dgm:prSet/>
      <dgm:spPr/>
      <dgm:t>
        <a:bodyPr/>
        <a:lstStyle/>
        <a:p>
          <a:endParaRPr lang="pt-BR"/>
        </a:p>
      </dgm:t>
    </dgm:pt>
    <dgm:pt modelId="{C50888D2-4038-4921-B4D8-7BD81677AB3C}">
      <dgm:prSet phldrT="[Texto]"/>
      <dgm:spPr/>
      <dgm:t>
        <a:bodyPr/>
        <a:lstStyle/>
        <a:p>
          <a:r>
            <a:rPr lang="pt-BR" dirty="0"/>
            <a:t>Brinquedos</a:t>
          </a:r>
        </a:p>
      </dgm:t>
    </dgm:pt>
    <dgm:pt modelId="{BD6D69AC-8683-4270-86E1-64E4067E587A}" type="parTrans" cxnId="{61B4F64A-39F8-4915-828D-B8F2E4068F1A}">
      <dgm:prSet/>
      <dgm:spPr/>
      <dgm:t>
        <a:bodyPr/>
        <a:lstStyle/>
        <a:p>
          <a:endParaRPr lang="pt-BR"/>
        </a:p>
      </dgm:t>
    </dgm:pt>
    <dgm:pt modelId="{0D3FCCAD-BCE6-4142-95A0-F8B6DF69EAB0}" type="sibTrans" cxnId="{61B4F64A-39F8-4915-828D-B8F2E4068F1A}">
      <dgm:prSet/>
      <dgm:spPr/>
      <dgm:t>
        <a:bodyPr/>
        <a:lstStyle/>
        <a:p>
          <a:endParaRPr lang="pt-BR"/>
        </a:p>
      </dgm:t>
    </dgm:pt>
    <dgm:pt modelId="{46F7FE23-AC00-46C1-9E8E-B53E0D001740}">
      <dgm:prSet phldrT="[Texto]"/>
      <dgm:spPr/>
      <dgm:t>
        <a:bodyPr/>
        <a:lstStyle/>
        <a:p>
          <a:r>
            <a:rPr lang="pt-BR" dirty="0"/>
            <a:t>Réplica do Motor</a:t>
          </a:r>
        </a:p>
      </dgm:t>
    </dgm:pt>
    <dgm:pt modelId="{63F52236-B6D9-4CCE-8561-A8984C7BB9A9}" type="parTrans" cxnId="{E542853B-F00C-4C0D-8ADE-9B7A78E96F7A}">
      <dgm:prSet/>
      <dgm:spPr/>
      <dgm:t>
        <a:bodyPr/>
        <a:lstStyle/>
        <a:p>
          <a:endParaRPr lang="pt-BR"/>
        </a:p>
      </dgm:t>
    </dgm:pt>
    <dgm:pt modelId="{35D466E7-7040-4FCF-8446-B8983E242857}" type="sibTrans" cxnId="{E542853B-F00C-4C0D-8ADE-9B7A78E96F7A}">
      <dgm:prSet/>
      <dgm:spPr/>
      <dgm:t>
        <a:bodyPr/>
        <a:lstStyle/>
        <a:p>
          <a:endParaRPr lang="pt-BR"/>
        </a:p>
      </dgm:t>
    </dgm:pt>
    <dgm:pt modelId="{13F8784D-AD21-4CAC-B9B8-660F8254142C}">
      <dgm:prSet phldrT="[Texto]"/>
      <dgm:spPr/>
      <dgm:t>
        <a:bodyPr/>
        <a:lstStyle/>
        <a:p>
          <a:r>
            <a:rPr lang="pt-BR" dirty="0"/>
            <a:t>Montagem do Transformador</a:t>
          </a:r>
        </a:p>
      </dgm:t>
    </dgm:pt>
    <dgm:pt modelId="{98E249DE-618F-4DBA-85B2-E13876D5AD38}" type="parTrans" cxnId="{0C220B36-EF30-47C8-A7FE-84EAA3909BD3}">
      <dgm:prSet/>
      <dgm:spPr/>
      <dgm:t>
        <a:bodyPr/>
        <a:lstStyle/>
        <a:p>
          <a:endParaRPr lang="pt-BR"/>
        </a:p>
      </dgm:t>
    </dgm:pt>
    <dgm:pt modelId="{012A1589-E1AD-4598-803A-6BA5634724C3}" type="sibTrans" cxnId="{0C220B36-EF30-47C8-A7FE-84EAA3909BD3}">
      <dgm:prSet/>
      <dgm:spPr/>
      <dgm:t>
        <a:bodyPr/>
        <a:lstStyle/>
        <a:p>
          <a:endParaRPr lang="pt-BR"/>
        </a:p>
      </dgm:t>
    </dgm:pt>
    <dgm:pt modelId="{58593437-C5C2-471D-992F-C953F0769809}">
      <dgm:prSet phldrT="[Texto]"/>
      <dgm:spPr/>
      <dgm:t>
        <a:bodyPr/>
        <a:lstStyle/>
        <a:p>
          <a:r>
            <a:rPr lang="pt-BR" dirty="0"/>
            <a:t>Estação Meteorológica</a:t>
          </a:r>
        </a:p>
      </dgm:t>
    </dgm:pt>
    <dgm:pt modelId="{4B1DD7C4-7CCE-4C74-B90A-C6F63E8890F4}" type="parTrans" cxnId="{5D94ECA6-296E-43EF-BFF4-937865C4D45E}">
      <dgm:prSet/>
      <dgm:spPr/>
      <dgm:t>
        <a:bodyPr/>
        <a:lstStyle/>
        <a:p>
          <a:endParaRPr lang="pt-BR"/>
        </a:p>
      </dgm:t>
    </dgm:pt>
    <dgm:pt modelId="{71E135A9-0317-44A9-8173-A1E00A0A5138}" type="sibTrans" cxnId="{5D94ECA6-296E-43EF-BFF4-937865C4D45E}">
      <dgm:prSet/>
      <dgm:spPr/>
      <dgm:t>
        <a:bodyPr/>
        <a:lstStyle/>
        <a:p>
          <a:endParaRPr lang="pt-BR"/>
        </a:p>
      </dgm:t>
    </dgm:pt>
    <dgm:pt modelId="{4DB56719-D00A-4862-BBA5-4AE9036E1157}">
      <dgm:prSet phldrT="[Texto]"/>
      <dgm:spPr/>
      <dgm:t>
        <a:bodyPr/>
        <a:lstStyle/>
        <a:p>
          <a:r>
            <a:rPr lang="pt-BR" dirty="0"/>
            <a:t>Projetos de programação</a:t>
          </a:r>
        </a:p>
      </dgm:t>
    </dgm:pt>
    <dgm:pt modelId="{977043CD-47FE-4CF4-BBA8-AE5A36200635}" type="parTrans" cxnId="{25CD7251-1D3D-4683-9904-B90026D9BB7C}">
      <dgm:prSet/>
      <dgm:spPr/>
      <dgm:t>
        <a:bodyPr/>
        <a:lstStyle/>
        <a:p>
          <a:endParaRPr lang="pt-BR"/>
        </a:p>
      </dgm:t>
    </dgm:pt>
    <dgm:pt modelId="{04B4DDA4-5A65-448F-B554-CED370359002}" type="sibTrans" cxnId="{25CD7251-1D3D-4683-9904-B90026D9BB7C}">
      <dgm:prSet/>
      <dgm:spPr/>
      <dgm:t>
        <a:bodyPr/>
        <a:lstStyle/>
        <a:p>
          <a:endParaRPr lang="pt-BR"/>
        </a:p>
      </dgm:t>
    </dgm:pt>
    <dgm:pt modelId="{1181787F-08E1-4D37-BED0-B47E92C2ABAB}">
      <dgm:prSet phldrT="[Texto]"/>
      <dgm:spPr/>
      <dgm:t>
        <a:bodyPr/>
        <a:lstStyle/>
        <a:p>
          <a:r>
            <a:rPr lang="pt-BR" dirty="0"/>
            <a:t>Montagem e Calibração de Termômetro</a:t>
          </a:r>
        </a:p>
      </dgm:t>
    </dgm:pt>
    <dgm:pt modelId="{BFC1B336-4E8C-4456-B4CD-0A9CE4036550}" type="parTrans" cxnId="{A7EA8DDD-8C89-424A-976A-943441A98D53}">
      <dgm:prSet/>
      <dgm:spPr/>
      <dgm:t>
        <a:bodyPr/>
        <a:lstStyle/>
        <a:p>
          <a:endParaRPr lang="pt-BR"/>
        </a:p>
      </dgm:t>
    </dgm:pt>
    <dgm:pt modelId="{93172D18-AA3A-4A4F-8585-1E3CD2CA6AA7}" type="sibTrans" cxnId="{A7EA8DDD-8C89-424A-976A-943441A98D53}">
      <dgm:prSet/>
      <dgm:spPr/>
      <dgm:t>
        <a:bodyPr/>
        <a:lstStyle/>
        <a:p>
          <a:endParaRPr lang="pt-BR"/>
        </a:p>
      </dgm:t>
    </dgm:pt>
    <dgm:pt modelId="{EF3F8F72-C48F-43DC-9228-FA9080EBF33D}">
      <dgm:prSet phldrT="[Texto]"/>
      <dgm:spPr/>
      <dgm:t>
        <a:bodyPr/>
        <a:lstStyle/>
        <a:p>
          <a:r>
            <a:rPr lang="pt-BR"/>
            <a:t>Montagem e Calibração de Termômetro</a:t>
          </a:r>
          <a:endParaRPr lang="pt-BR" dirty="0"/>
        </a:p>
        <a:p>
          <a:endParaRPr lang="pt-BR" dirty="0"/>
        </a:p>
      </dgm:t>
    </dgm:pt>
    <dgm:pt modelId="{2FBA29B4-9965-4D17-873C-1BDB124B6254}" type="parTrans" cxnId="{FB232C91-9362-4746-9E73-70C852CE0859}">
      <dgm:prSet/>
      <dgm:spPr/>
      <dgm:t>
        <a:bodyPr/>
        <a:lstStyle/>
        <a:p>
          <a:endParaRPr lang="pt-BR"/>
        </a:p>
      </dgm:t>
    </dgm:pt>
    <dgm:pt modelId="{4ECF6986-05FD-467E-B88A-C441F836E5D7}" type="sibTrans" cxnId="{FB232C91-9362-4746-9E73-70C852CE0859}">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21">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21">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21">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21">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457599DB-C296-4D0F-86A2-F5F385327E8D}" type="pres">
      <dgm:prSet presAssocID="{E0E1A4CA-439A-45C0-A683-F9139EA8FFFE}" presName="childNode" presStyleLbl="node1" presStyleIdx="4" presStyleCnt="2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5" presStyleCnt="21">
        <dgm:presLayoutVars>
          <dgm:bulletEnabled val="1"/>
        </dgm:presLayoutVars>
      </dgm:prSet>
      <dgm:spPr/>
    </dgm:pt>
    <dgm:pt modelId="{C088C676-BC4D-4832-8370-28DC51E111E0}" type="pres">
      <dgm:prSet presAssocID="{F9E9653E-7ECC-47A2-B46E-32803E632938}" presName="aSpace2" presStyleCnt="0"/>
      <dgm:spPr/>
    </dgm:pt>
    <dgm:pt modelId="{9D736AD6-1C92-47CB-9FCA-C77CE02B9B8A}" type="pres">
      <dgm:prSet presAssocID="{F1B791B3-9AE4-45FF-8D26-A32E4D3F8464}" presName="childNode" presStyleLbl="node1" presStyleIdx="6" presStyleCnt="21">
        <dgm:presLayoutVars>
          <dgm:bulletEnabled val="1"/>
        </dgm:presLayoutVars>
      </dgm:prSet>
      <dgm:spPr/>
    </dgm:pt>
    <dgm:pt modelId="{9AE74FD2-ECF9-4A9F-90B6-E01C5097479B}" type="pres">
      <dgm:prSet presAssocID="{F1B791B3-9AE4-45FF-8D26-A32E4D3F8464}" presName="aSpace2" presStyleCnt="0"/>
      <dgm:spPr/>
    </dgm:pt>
    <dgm:pt modelId="{4FFAD448-101B-4992-BC11-6680B3B67247}" type="pres">
      <dgm:prSet presAssocID="{595A60FC-1211-453F-8F3B-65F52077EA32}" presName="childNode" presStyleLbl="node1" presStyleIdx="7" presStyleCnt="2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8" presStyleCnt="21">
        <dgm:presLayoutVars>
          <dgm:bulletEnabled val="1"/>
        </dgm:presLayoutVars>
      </dgm:prSet>
      <dgm:spPr/>
    </dgm:pt>
    <dgm:pt modelId="{B20E8D16-7153-4544-9472-1EE37677F357}" type="pres">
      <dgm:prSet presAssocID="{E3093668-ACCB-4CF7-8735-CD593E52646E}" presName="aSpace2" presStyleCnt="0"/>
      <dgm:spPr/>
    </dgm:pt>
    <dgm:pt modelId="{AAB3B466-4E06-4F6B-97C6-43BFEDDCFAC7}" type="pres">
      <dgm:prSet presAssocID="{322850BF-F324-4848-9C27-677B6A14F169}" presName="childNode" presStyleLbl="node1" presStyleIdx="9" presStyleCnt="21">
        <dgm:presLayoutVars>
          <dgm:bulletEnabled val="1"/>
        </dgm:presLayoutVars>
      </dgm:prSet>
      <dgm:spPr/>
    </dgm:pt>
    <dgm:pt modelId="{B470B144-659D-4FE9-A438-529C57C858C1}" type="pres">
      <dgm:prSet presAssocID="{322850BF-F324-4848-9C27-677B6A14F169}" presName="aSpace2" presStyleCnt="0"/>
      <dgm:spPr/>
    </dgm:pt>
    <dgm:pt modelId="{928391DB-1003-4951-A904-14D0DFF1A579}" type="pres">
      <dgm:prSet presAssocID="{834D544E-0E9B-476B-8E62-489D4F27D655}" presName="childNode" presStyleLbl="node1" presStyleIdx="10" presStyleCnt="21">
        <dgm:presLayoutVars>
          <dgm:bulletEnabled val="1"/>
        </dgm:presLayoutVars>
      </dgm:prSet>
      <dgm:spPr/>
    </dgm:pt>
    <dgm:pt modelId="{1E000BEE-8F0C-44B6-950F-7737CBEC4DC8}" type="pres">
      <dgm:prSet presAssocID="{834D544E-0E9B-476B-8E62-489D4F27D655}" presName="aSpace2" presStyleCnt="0"/>
      <dgm:spPr/>
    </dgm:pt>
    <dgm:pt modelId="{7FD2D2AE-2958-4338-B388-EDD86AD4346C}" type="pres">
      <dgm:prSet presAssocID="{8BF58776-04E6-452D-80D6-7B23F79A3DA0}" presName="childNode" presStyleLbl="node1" presStyleIdx="11" presStyleCnt="21">
        <dgm:presLayoutVars>
          <dgm:bulletEnabled val="1"/>
        </dgm:presLayoutVars>
      </dgm:prSet>
      <dgm:spPr/>
    </dgm:pt>
    <dgm:pt modelId="{BF13C66A-F01A-42C0-9178-7456826DE243}" type="pres">
      <dgm:prSet presAssocID="{8BF58776-04E6-452D-80D6-7B23F79A3DA0}" presName="aSpace2" presStyleCnt="0"/>
      <dgm:spPr/>
    </dgm:pt>
    <dgm:pt modelId="{643AD45F-9EFF-4870-B98A-79D54EAF5815}" type="pres">
      <dgm:prSet presAssocID="{07388CF7-B272-492E-BFAE-3DDED74CEB57}" presName="childNode" presStyleLbl="node1" presStyleIdx="12" presStyleCnt="21">
        <dgm:presLayoutVars>
          <dgm:bulletEnabled val="1"/>
        </dgm:presLayoutVars>
      </dgm:prSet>
      <dgm:spPr/>
    </dgm:pt>
    <dgm:pt modelId="{E8E407B9-D6E4-44CD-A997-A0F208B878A7}" type="pres">
      <dgm:prSet presAssocID="{07388CF7-B272-492E-BFAE-3DDED74CEB57}" presName="aSpace2" presStyleCnt="0"/>
      <dgm:spPr/>
    </dgm:pt>
    <dgm:pt modelId="{84512C95-A2B4-4B57-9158-DEED5AF5EE99}" type="pres">
      <dgm:prSet presAssocID="{EF3F8F72-C48F-43DC-9228-FA9080EBF33D}" presName="childNode" presStyleLbl="node1" presStyleIdx="13" presStyleCnt="21">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4" presStyleCnt="21">
        <dgm:presLayoutVars>
          <dgm:bulletEnabled val="1"/>
        </dgm:presLayoutVars>
      </dgm:prSet>
      <dgm:spPr/>
    </dgm:pt>
    <dgm:pt modelId="{0F971D89-8259-4DE8-8996-F1389EBDC292}" type="pres">
      <dgm:prSet presAssocID="{BDA7F26E-7E77-405E-975F-1070EEAB3DB0}" presName="aSpace2" presStyleCnt="0"/>
      <dgm:spPr/>
    </dgm:pt>
    <dgm:pt modelId="{D29E608F-5365-4705-ACF6-0AAB1D77E1DC}" type="pres">
      <dgm:prSet presAssocID="{C50888D2-4038-4921-B4D8-7BD81677AB3C}" presName="childNode" presStyleLbl="node1" presStyleIdx="15" presStyleCnt="21">
        <dgm:presLayoutVars>
          <dgm:bulletEnabled val="1"/>
        </dgm:presLayoutVars>
      </dgm:prSet>
      <dgm:spPr/>
    </dgm:pt>
    <dgm:pt modelId="{DE16FE21-34FD-4B4F-86E5-2748E2D39A7E}" type="pres">
      <dgm:prSet presAssocID="{C50888D2-4038-4921-B4D8-7BD81677AB3C}" presName="aSpace2" presStyleCnt="0"/>
      <dgm:spPr/>
    </dgm:pt>
    <dgm:pt modelId="{5C2A020C-2A74-4AC2-88B1-5C1BEB30D17B}" type="pres">
      <dgm:prSet presAssocID="{46F7FE23-AC00-46C1-9E8E-B53E0D001740}" presName="childNode" presStyleLbl="node1" presStyleIdx="16" presStyleCnt="21">
        <dgm:presLayoutVars>
          <dgm:bulletEnabled val="1"/>
        </dgm:presLayoutVars>
      </dgm:prSet>
      <dgm:spPr/>
    </dgm:pt>
    <dgm:pt modelId="{4DA52457-B900-4E57-B234-39A79535BE90}" type="pres">
      <dgm:prSet presAssocID="{46F7FE23-AC00-46C1-9E8E-B53E0D001740}" presName="aSpace2" presStyleCnt="0"/>
      <dgm:spPr/>
    </dgm:pt>
    <dgm:pt modelId="{CAB854DD-8049-4535-AA6E-D5BB9C78CB9E}" type="pres">
      <dgm:prSet presAssocID="{13F8784D-AD21-4CAC-B9B8-660F8254142C}" presName="childNode" presStyleLbl="node1" presStyleIdx="17" presStyleCnt="21">
        <dgm:presLayoutVars>
          <dgm:bulletEnabled val="1"/>
        </dgm:presLayoutVars>
      </dgm:prSet>
      <dgm:spPr/>
    </dgm:pt>
    <dgm:pt modelId="{A2208642-7733-43A4-95AC-199D609E7D3C}" type="pres">
      <dgm:prSet presAssocID="{13F8784D-AD21-4CAC-B9B8-660F8254142C}" presName="aSpace2" presStyleCnt="0"/>
      <dgm:spPr/>
    </dgm:pt>
    <dgm:pt modelId="{8AEED416-6A29-4CB8-A2A8-28EE2A3520BC}" type="pres">
      <dgm:prSet presAssocID="{58593437-C5C2-471D-992F-C953F0769809}" presName="childNode" presStyleLbl="node1" presStyleIdx="18" presStyleCnt="21">
        <dgm:presLayoutVars>
          <dgm:bulletEnabled val="1"/>
        </dgm:presLayoutVars>
      </dgm:prSet>
      <dgm:spPr/>
    </dgm:pt>
    <dgm:pt modelId="{A5FFA733-699B-465B-BB97-81F0A75641EC}" type="pres">
      <dgm:prSet presAssocID="{58593437-C5C2-471D-992F-C953F0769809}" presName="aSpace2" presStyleCnt="0"/>
      <dgm:spPr/>
    </dgm:pt>
    <dgm:pt modelId="{0ECC1A72-6784-46AA-8BAE-2DB4D9CED05E}" type="pres">
      <dgm:prSet presAssocID="{4DB56719-D00A-4862-BBA5-4AE9036E1157}" presName="childNode" presStyleLbl="node1" presStyleIdx="19" presStyleCnt="21">
        <dgm:presLayoutVars>
          <dgm:bulletEnabled val="1"/>
        </dgm:presLayoutVars>
      </dgm:prSet>
      <dgm:spPr/>
    </dgm:pt>
    <dgm:pt modelId="{393DA169-1FF3-418E-A86B-A91D5DB10E47}" type="pres">
      <dgm:prSet presAssocID="{4DB56719-D00A-4862-BBA5-4AE9036E1157}" presName="aSpace2" presStyleCnt="0"/>
      <dgm:spPr/>
    </dgm:pt>
    <dgm:pt modelId="{B58C8BE0-C5C3-4CAA-9A87-FA7D90ECE4A6}" type="pres">
      <dgm:prSet presAssocID="{1181787F-08E1-4D37-BED0-B47E92C2ABAB}" presName="childNode" presStyleLbl="node1" presStyleIdx="20" presStyleCnt="21">
        <dgm:presLayoutVars>
          <dgm:bulletEnabled val="1"/>
        </dgm:presLayoutVars>
      </dgm:prSet>
      <dgm:spPr/>
    </dgm:pt>
  </dgm:ptLst>
  <dgm:cxnLst>
    <dgm:cxn modelId="{76F46E09-05D0-453C-B009-74099EBBFB32}" type="presOf" srcId="{46F7FE23-AC00-46C1-9E8E-B53E0D001740}" destId="{5C2A020C-2A74-4AC2-88B1-5C1BEB30D17B}" srcOrd="0" destOrd="0" presId="urn:microsoft.com/office/officeart/2005/8/layout/lProcess2"/>
    <dgm:cxn modelId="{840D1F12-3452-46EC-B79F-F8C8A87D537C}" srcId="{8E113AD3-1216-4868-873B-9A4AEC9A5003}" destId="{07388CF7-B272-492E-BFAE-3DDED74CEB57}" srcOrd="4" destOrd="0" parTransId="{7B94F7EC-C454-4B9C-AF4C-60ED6F66E37E}" sibTransId="{9A347726-C819-43B3-9B2F-C17BF846ED7A}"/>
    <dgm:cxn modelId="{5F83AF18-1752-4C54-B59A-874B0FC75B62}" type="presOf" srcId="{07388CF7-B272-492E-BFAE-3DDED74CEB57}" destId="{643AD45F-9EFF-4870-B98A-79D54EAF5815}" srcOrd="0" destOrd="0" presId="urn:microsoft.com/office/officeart/2005/8/layout/lProcess2"/>
    <dgm:cxn modelId="{814E061F-4576-4D0B-A652-DE59436F3F8A}" type="presOf" srcId="{E0E1A4CA-439A-45C0-A683-F9139EA8FFFE}" destId="{457599DB-C296-4D0F-86A2-F5F385327E8D}" srcOrd="0" destOrd="0" presId="urn:microsoft.com/office/officeart/2005/8/layout/lProcess2"/>
    <dgm:cxn modelId="{BEC56224-FCEE-44C6-BE33-894E94AD2E50}" type="presOf" srcId="{322850BF-F324-4848-9C27-677B6A14F169}" destId="{AAB3B466-4E06-4F6B-97C6-43BFEDDCFAC7}"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ED777D26-CF13-4460-B0A9-7DFA535F49B8}" type="presOf" srcId="{13F8784D-AD21-4CAC-B9B8-660F8254142C}" destId="{CAB854DD-8049-4535-AA6E-D5BB9C78CB9E}"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499FBB27-2193-4C8A-B0F0-DD8DC8E83844}" type="presOf" srcId="{F1B791B3-9AE4-45FF-8D26-A32E4D3F8464}" destId="{9D736AD6-1C92-47CB-9FCA-C77CE02B9B8A}"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0C220B36-EF30-47C8-A7FE-84EAA3909BD3}" srcId="{0971B7E3-B3A7-42E3-94FC-9A076BDE9A0E}" destId="{13F8784D-AD21-4CAC-B9B8-660F8254142C}" srcOrd="3" destOrd="0" parTransId="{98E249DE-618F-4DBA-85B2-E13876D5AD38}" sibTransId="{012A1589-E1AD-4598-803A-6BA5634724C3}"/>
    <dgm:cxn modelId="{62736237-E487-467A-8F13-723ED014BF4E}" type="presOf" srcId="{EF3F8F72-C48F-43DC-9228-FA9080EBF33D}" destId="{84512C95-A2B4-4B57-9158-DEED5AF5EE99}" srcOrd="0" destOrd="0" presId="urn:microsoft.com/office/officeart/2005/8/layout/lProcess2"/>
    <dgm:cxn modelId="{E542853B-F00C-4C0D-8ADE-9B7A78E96F7A}" srcId="{0971B7E3-B3A7-42E3-94FC-9A076BDE9A0E}" destId="{46F7FE23-AC00-46C1-9E8E-B53E0D001740}" srcOrd="2" destOrd="0" parTransId="{63F52236-B6D9-4CCE-8561-A8984C7BB9A9}" sibTransId="{35D466E7-7040-4FCF-8446-B8983E242857}"/>
    <dgm:cxn modelId="{38E6B83D-B121-4655-819E-CD8ACE1D26A3}" srcId="{8E113AD3-1216-4868-873B-9A4AEC9A5003}" destId="{E3093668-ACCB-4CF7-8735-CD593E52646E}" srcOrd="0" destOrd="0" parTransId="{4B107640-A380-4F53-B8A9-741ED4724835}" sibTransId="{A7933CCE-385D-4DC6-BB05-10C157FCD40F}"/>
    <dgm:cxn modelId="{ED5EF75D-0420-4F49-9CF5-5A04A5C67FAD}" type="presOf" srcId="{1181787F-08E1-4D37-BED0-B47E92C2ABAB}" destId="{B58C8BE0-C5C3-4CAA-9A87-FA7D90ECE4A6}"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7ED8AE6A-B051-4CEA-BB53-9E8587686AAF}" type="presOf" srcId="{8BF58776-04E6-452D-80D6-7B23F79A3DA0}" destId="{7FD2D2AE-2958-4338-B388-EDD86AD4346C}" srcOrd="0" destOrd="0" presId="urn:microsoft.com/office/officeart/2005/8/layout/lProcess2"/>
    <dgm:cxn modelId="{61B4F64A-39F8-4915-828D-B8F2E4068F1A}" srcId="{0971B7E3-B3A7-42E3-94FC-9A076BDE9A0E}" destId="{C50888D2-4038-4921-B4D8-7BD81677AB3C}" srcOrd="1" destOrd="0" parTransId="{BD6D69AC-8683-4270-86E1-64E4067E587A}" sibTransId="{0D3FCCAD-BCE6-4142-95A0-F8B6DF69EAB0}"/>
    <dgm:cxn modelId="{FA89186E-9224-4BB9-BFF2-A34CD589BA7D}" type="presOf" srcId="{C50888D2-4038-4921-B4D8-7BD81677AB3C}" destId="{D29E608F-5365-4705-ACF6-0AAB1D77E1DC}"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25CD7251-1D3D-4683-9904-B90026D9BB7C}" srcId="{0971B7E3-B3A7-42E3-94FC-9A076BDE9A0E}" destId="{4DB56719-D00A-4862-BBA5-4AE9036E1157}" srcOrd="5" destOrd="0" parTransId="{977043CD-47FE-4CF4-BBA8-AE5A36200635}" sibTransId="{04B4DDA4-5A65-448F-B554-CED370359002}"/>
    <dgm:cxn modelId="{768F6357-28DF-4D8B-9D2F-F22BC873679E}" type="presOf" srcId="{58593437-C5C2-471D-992F-C953F0769809}" destId="{8AEED416-6A29-4CB8-A2A8-28EE2A3520BC}" srcOrd="0"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53C1758C-D185-4472-A464-DDEB91CBA12C}" type="presOf" srcId="{595A60FC-1211-453F-8F3B-65F52077EA32}" destId="{4FFAD448-101B-4992-BC11-6680B3B67247}" srcOrd="0" destOrd="0" presId="urn:microsoft.com/office/officeart/2005/8/layout/lProcess2"/>
    <dgm:cxn modelId="{93E3A38D-9524-40E8-8668-2173D44E6D18}" srcId="{8E113AD3-1216-4868-873B-9A4AEC9A5003}" destId="{834D544E-0E9B-476B-8E62-489D4F27D655}" srcOrd="2" destOrd="0" parTransId="{FE708074-97C5-40F2-86C9-FEBAECD1F7BA}" sibTransId="{CC48B9A2-1468-4340-9DA0-D5675FCF1DAB}"/>
    <dgm:cxn modelId="{E7418990-69C8-4106-82ED-5A0A3BAD7D1E}" type="presOf" srcId="{834D544E-0E9B-476B-8E62-489D4F27D655}" destId="{928391DB-1003-4951-A904-14D0DFF1A579}"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FB232C91-9362-4746-9E73-70C852CE0859}" srcId="{8E113AD3-1216-4868-873B-9A4AEC9A5003}" destId="{EF3F8F72-C48F-43DC-9228-FA9080EBF33D}" srcOrd="5" destOrd="0" parTransId="{2FBA29B4-9965-4D17-873C-1BDB124B6254}" sibTransId="{4ECF6986-05FD-467E-B88A-C441F836E5D7}"/>
    <dgm:cxn modelId="{CFFA9C98-5B86-4AAE-95D1-5811A3951209}" srcId="{12E2AACC-1F59-4249-A192-05E2DC555A22}" destId="{F1B791B3-9AE4-45FF-8D26-A32E4D3F8464}" srcOrd="1" destOrd="0" parTransId="{2D383E2F-701E-4658-9C6E-93DD5F0BC87B}" sibTransId="{34CB541A-2805-44C3-9AC6-D81304BEC917}"/>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EDC4C39D-6D43-4DD1-A2AA-9B6FB9B677F3}" srcId="{6689905A-B81B-4A9C-ADBB-371B03968A79}" destId="{E0E1A4CA-439A-45C0-A683-F9139EA8FFFE}" srcOrd="0" destOrd="0" parTransId="{4B7D0B22-FB50-41DD-A164-2426A55C3880}" sibTransId="{314D642B-C49D-4FDA-A8AF-A48CFB02C0EF}"/>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5D94ECA6-296E-43EF-BFF4-937865C4D45E}" srcId="{0971B7E3-B3A7-42E3-94FC-9A076BDE9A0E}" destId="{58593437-C5C2-471D-992F-C953F0769809}" srcOrd="4" destOrd="0" parTransId="{4B1DD7C4-7CCE-4C74-B90A-C6F63E8890F4}" sibTransId="{71E135A9-0317-44A9-8173-A1E00A0A5138}"/>
    <dgm:cxn modelId="{7CFE9AA9-A5F8-4FC6-9F75-99CFAE09A3CC}" srcId="{0971B7E3-B3A7-42E3-94FC-9A076BDE9A0E}" destId="{BDA7F26E-7E77-405E-975F-1070EEAB3DB0}" srcOrd="0" destOrd="0" parTransId="{288E92CD-A59F-4380-910C-D726186094BB}" sibTransId="{5B0C8D36-FA47-4FDC-A5BB-F01D422468BA}"/>
    <dgm:cxn modelId="{1E79B9B6-4CBD-4B0E-A344-71E576E22D4A}" srcId="{8E113AD3-1216-4868-873B-9A4AEC9A5003}" destId="{8BF58776-04E6-452D-80D6-7B23F79A3DA0}" srcOrd="3" destOrd="0" parTransId="{BDC5CF61-8496-4478-952C-44A5CEF68D8A}" sibTransId="{90AE2F4A-107D-4DB4-8A8C-0893C19CD053}"/>
    <dgm:cxn modelId="{53999ABB-CC15-4C4A-B9B3-6A879ED17840}" srcId="{8E113AD3-1216-4868-873B-9A4AEC9A5003}" destId="{322850BF-F324-4848-9C27-677B6A14F169}" srcOrd="1" destOrd="0" parTransId="{A6A9055A-8349-4110-A624-A6B912CD9BCB}" sibTransId="{18249496-D6FD-4CED-8475-440998A31776}"/>
    <dgm:cxn modelId="{B6355EC4-E6B4-44BB-9977-339980CBB59A}" type="presOf" srcId="{9AA20123-7343-4E8D-A493-AAE485CA554C}" destId="{637897D9-A3C8-4C94-A5FC-AD4263F06254}"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4CB981DB-2869-4778-A8D2-1EA07F023C9F}" type="presOf" srcId="{4DB56719-D00A-4862-BBA5-4AE9036E1157}" destId="{0ECC1A72-6784-46AA-8BAE-2DB4D9CED05E}" srcOrd="0" destOrd="0" presId="urn:microsoft.com/office/officeart/2005/8/layout/lProcess2"/>
    <dgm:cxn modelId="{A7EA8DDD-8C89-424A-976A-943441A98D53}" srcId="{0971B7E3-B3A7-42E3-94FC-9A076BDE9A0E}" destId="{1181787F-08E1-4D37-BED0-B47E92C2ABAB}" srcOrd="6" destOrd="0" parTransId="{BFC1B336-4E8C-4456-B4CD-0A9CE4036550}" sibTransId="{93172D18-AA3A-4A4F-8585-1E3CD2CA6AA7}"/>
    <dgm:cxn modelId="{65C973E6-4DDA-4632-8970-DDD6871FD4BA}" srcId="{12E2AACC-1F59-4249-A192-05E2DC555A22}" destId="{595A60FC-1211-453F-8F3B-65F52077EA32}" srcOrd="2" destOrd="0" parTransId="{4E8931F8-D8AE-4E83-AEA0-013DBCB3E965}" sibTransId="{AD6A68EA-3592-4691-B524-FE98E0590AB1}"/>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36DD07FF-CDB9-4771-8926-C9E4BB6DBFF7}" type="presOf" srcId="{A038BA8D-7FB9-4D06-9B3E-479A42691246}" destId="{DC493DA2-5315-4C52-94D0-4FE2628ED80E}"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F1F299B1-A9AB-4439-8A94-CB6E95892DB3}" type="presParOf" srcId="{9E7F3C47-D5FB-4AC1-8A29-4F7718F2A67A}" destId="{457599DB-C296-4D0F-86A2-F5F385327E8D}"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F9285BA7-920E-44B9-A94E-AC951FDEF065}" type="presParOf" srcId="{2173CBA1-E6AC-49B5-BFE8-20688C1F312A}" destId="{C088C676-BC4D-4832-8370-28DC51E111E0}" srcOrd="1" destOrd="0" presId="urn:microsoft.com/office/officeart/2005/8/layout/lProcess2"/>
    <dgm:cxn modelId="{B00B696F-0B00-4E58-9493-80FFA81EE4FB}" type="presParOf" srcId="{2173CBA1-E6AC-49B5-BFE8-20688C1F312A}" destId="{9D736AD6-1C92-47CB-9FCA-C77CE02B9B8A}" srcOrd="2" destOrd="0" presId="urn:microsoft.com/office/officeart/2005/8/layout/lProcess2"/>
    <dgm:cxn modelId="{A9BC1C31-45AF-4D48-BE4C-2D6923464E8C}" type="presParOf" srcId="{2173CBA1-E6AC-49B5-BFE8-20688C1F312A}" destId="{9AE74FD2-ECF9-4A9F-90B6-E01C5097479B}" srcOrd="3" destOrd="0" presId="urn:microsoft.com/office/officeart/2005/8/layout/lProcess2"/>
    <dgm:cxn modelId="{CDD8B0F0-4749-494F-8258-44CF82BE16A6}" type="presParOf" srcId="{2173CBA1-E6AC-49B5-BFE8-20688C1F312A}" destId="{4FFAD448-101B-4992-BC11-6680B3B67247}"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400B4FAB-5A71-47EF-88E8-889ED5B8E102}" type="presParOf" srcId="{8AF6ACE0-F867-4014-85AC-E024AA022AA5}" destId="{B20E8D16-7153-4544-9472-1EE37677F357}" srcOrd="1" destOrd="0" presId="urn:microsoft.com/office/officeart/2005/8/layout/lProcess2"/>
    <dgm:cxn modelId="{BC8121CE-87A7-4372-8F0D-7F55A7F59EAF}" type="presParOf" srcId="{8AF6ACE0-F867-4014-85AC-E024AA022AA5}" destId="{AAB3B466-4E06-4F6B-97C6-43BFEDDCFAC7}" srcOrd="2" destOrd="0" presId="urn:microsoft.com/office/officeart/2005/8/layout/lProcess2"/>
    <dgm:cxn modelId="{C2772B1B-A558-4EC9-9697-15D23C852CFF}" type="presParOf" srcId="{8AF6ACE0-F867-4014-85AC-E024AA022AA5}" destId="{B470B144-659D-4FE9-A438-529C57C858C1}" srcOrd="3" destOrd="0" presId="urn:microsoft.com/office/officeart/2005/8/layout/lProcess2"/>
    <dgm:cxn modelId="{0B105E02-4C3E-4CC9-BE80-4FAD381DE80A}" type="presParOf" srcId="{8AF6ACE0-F867-4014-85AC-E024AA022AA5}" destId="{928391DB-1003-4951-A904-14D0DFF1A579}" srcOrd="4" destOrd="0" presId="urn:microsoft.com/office/officeart/2005/8/layout/lProcess2"/>
    <dgm:cxn modelId="{C034345E-663E-4DAF-9E6B-C119095FDEC7}" type="presParOf" srcId="{8AF6ACE0-F867-4014-85AC-E024AA022AA5}" destId="{1E000BEE-8F0C-44B6-950F-7737CBEC4DC8}" srcOrd="5" destOrd="0" presId="urn:microsoft.com/office/officeart/2005/8/layout/lProcess2"/>
    <dgm:cxn modelId="{6DE531B7-E16A-4496-AA4F-4B18946D6923}" type="presParOf" srcId="{8AF6ACE0-F867-4014-85AC-E024AA022AA5}" destId="{7FD2D2AE-2958-4338-B388-EDD86AD4346C}" srcOrd="6" destOrd="0" presId="urn:microsoft.com/office/officeart/2005/8/layout/lProcess2"/>
    <dgm:cxn modelId="{8C208091-FEBB-4C4F-B8C4-D3A7C331F281}" type="presParOf" srcId="{8AF6ACE0-F867-4014-85AC-E024AA022AA5}" destId="{BF13C66A-F01A-42C0-9178-7456826DE243}" srcOrd="7" destOrd="0" presId="urn:microsoft.com/office/officeart/2005/8/layout/lProcess2"/>
    <dgm:cxn modelId="{B30F85F0-EF36-4E9F-999B-1880E15A0EF5}" type="presParOf" srcId="{8AF6ACE0-F867-4014-85AC-E024AA022AA5}" destId="{643AD45F-9EFF-4870-B98A-79D54EAF5815}" srcOrd="8" destOrd="0" presId="urn:microsoft.com/office/officeart/2005/8/layout/lProcess2"/>
    <dgm:cxn modelId="{BAFBE29C-D85D-424E-9245-C2ACBBBCEAB0}" type="presParOf" srcId="{8AF6ACE0-F867-4014-85AC-E024AA022AA5}" destId="{E8E407B9-D6E4-44CD-A997-A0F208B878A7}" srcOrd="9" destOrd="0" presId="urn:microsoft.com/office/officeart/2005/8/layout/lProcess2"/>
    <dgm:cxn modelId="{EBB316C6-90B2-41A4-9C9B-AF05F1D9E79C}" type="presParOf" srcId="{8AF6ACE0-F867-4014-85AC-E024AA022AA5}" destId="{84512C95-A2B4-4B57-9158-DEED5AF5EE99}"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1DEFAA40-6B82-4ED8-A19C-FEF7B6B279E5}" type="presParOf" srcId="{15A6E30F-D56B-460C-AB5F-4ECA4286ED68}" destId="{0F971D89-8259-4DE8-8996-F1389EBDC292}" srcOrd="1" destOrd="0" presId="urn:microsoft.com/office/officeart/2005/8/layout/lProcess2"/>
    <dgm:cxn modelId="{3F71A609-D55F-4979-927A-E4145BAADDA8}" type="presParOf" srcId="{15A6E30F-D56B-460C-AB5F-4ECA4286ED68}" destId="{D29E608F-5365-4705-ACF6-0AAB1D77E1DC}" srcOrd="2" destOrd="0" presId="urn:microsoft.com/office/officeart/2005/8/layout/lProcess2"/>
    <dgm:cxn modelId="{05D97017-FE11-4789-B473-47ACA1F8B8B2}" type="presParOf" srcId="{15A6E30F-D56B-460C-AB5F-4ECA4286ED68}" destId="{DE16FE21-34FD-4B4F-86E5-2748E2D39A7E}" srcOrd="3" destOrd="0" presId="urn:microsoft.com/office/officeart/2005/8/layout/lProcess2"/>
    <dgm:cxn modelId="{FDCFE303-0E0A-4334-AE34-F07B2DA431CE}" type="presParOf" srcId="{15A6E30F-D56B-460C-AB5F-4ECA4286ED68}" destId="{5C2A020C-2A74-4AC2-88B1-5C1BEB30D17B}" srcOrd="4" destOrd="0" presId="urn:microsoft.com/office/officeart/2005/8/layout/lProcess2"/>
    <dgm:cxn modelId="{914D9302-B1A1-41CF-8294-DEA9EAE8334F}" type="presParOf" srcId="{15A6E30F-D56B-460C-AB5F-4ECA4286ED68}" destId="{4DA52457-B900-4E57-B234-39A79535BE90}" srcOrd="5" destOrd="0" presId="urn:microsoft.com/office/officeart/2005/8/layout/lProcess2"/>
    <dgm:cxn modelId="{EAFBE8F9-AEF4-4304-A070-D5AF109B0B27}" type="presParOf" srcId="{15A6E30F-D56B-460C-AB5F-4ECA4286ED68}" destId="{CAB854DD-8049-4535-AA6E-D5BB9C78CB9E}" srcOrd="6" destOrd="0" presId="urn:microsoft.com/office/officeart/2005/8/layout/lProcess2"/>
    <dgm:cxn modelId="{712A48AA-EB82-497C-9EAA-2E32C4641024}" type="presParOf" srcId="{15A6E30F-D56B-460C-AB5F-4ECA4286ED68}" destId="{A2208642-7733-43A4-95AC-199D609E7D3C}" srcOrd="7" destOrd="0" presId="urn:microsoft.com/office/officeart/2005/8/layout/lProcess2"/>
    <dgm:cxn modelId="{31A5D4D3-6420-47DC-BC86-F024619EF519}" type="presParOf" srcId="{15A6E30F-D56B-460C-AB5F-4ECA4286ED68}" destId="{8AEED416-6A29-4CB8-A2A8-28EE2A3520BC}" srcOrd="8" destOrd="0" presId="urn:microsoft.com/office/officeart/2005/8/layout/lProcess2"/>
    <dgm:cxn modelId="{8AFE73A8-5382-4C65-87A2-6ED044BBB13B}" type="presParOf" srcId="{15A6E30F-D56B-460C-AB5F-4ECA4286ED68}" destId="{A5FFA733-699B-465B-BB97-81F0A75641EC}" srcOrd="9" destOrd="0" presId="urn:microsoft.com/office/officeart/2005/8/layout/lProcess2"/>
    <dgm:cxn modelId="{9C7F19CC-E3B0-4A0D-BEB5-9C24B165F902}" type="presParOf" srcId="{15A6E30F-D56B-460C-AB5F-4ECA4286ED68}" destId="{0ECC1A72-6784-46AA-8BAE-2DB4D9CED05E}" srcOrd="10" destOrd="0" presId="urn:microsoft.com/office/officeart/2005/8/layout/lProcess2"/>
    <dgm:cxn modelId="{E8C8F058-A7E8-4131-88FD-302E8252DBE9}" type="presParOf" srcId="{15A6E30F-D56B-460C-AB5F-4ECA4286ED68}" destId="{393DA169-1FF3-418E-A86B-A91D5DB10E47}" srcOrd="11" destOrd="0" presId="urn:microsoft.com/office/officeart/2005/8/layout/lProcess2"/>
    <dgm:cxn modelId="{45526162-FE01-4E85-B673-765DF8CA2C55}" type="presParOf" srcId="{15A6E30F-D56B-460C-AB5F-4ECA4286ED68}" destId="{B58C8BE0-C5C3-4CAA-9A87-FA7D90ECE4A6}"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9067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kern="1200" dirty="0"/>
            <a:t>todos os projetos que demonstram competências de Engenheiro Mecânico</a:t>
          </a:r>
        </a:p>
      </dsp:txBody>
      <dsp:txXfrm>
        <a:off x="6023" y="0"/>
        <a:ext cx="2113595" cy="1472019"/>
      </dsp:txXfrm>
    </dsp:sp>
    <dsp:sp modelId="{B047C787-0676-42D9-B9A8-6E26DDE25859}">
      <dsp:nvSpPr>
        <dsp:cNvPr id="0" name=""/>
        <dsp:cNvSpPr/>
      </dsp:nvSpPr>
      <dsp:spPr>
        <a:xfrm>
          <a:off x="217382" y="1472139"/>
          <a:ext cx="1690876" cy="7148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Brinquedos Natureza do Design</a:t>
          </a:r>
        </a:p>
      </dsp:txBody>
      <dsp:txXfrm>
        <a:off x="238318" y="1493075"/>
        <a:ext cx="1649004" cy="672934"/>
      </dsp:txXfrm>
    </dsp:sp>
    <dsp:sp modelId="{8CA9BF7F-7A23-4F8E-81B3-A89FD1880B44}">
      <dsp:nvSpPr>
        <dsp:cNvPr id="0" name=""/>
        <dsp:cNvSpPr/>
      </dsp:nvSpPr>
      <dsp:spPr>
        <a:xfrm>
          <a:off x="217382" y="2296916"/>
          <a:ext cx="1690876" cy="7148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Réplica de Motor V8</a:t>
          </a:r>
        </a:p>
      </dsp:txBody>
      <dsp:txXfrm>
        <a:off x="238318" y="2317852"/>
        <a:ext cx="1649004" cy="672934"/>
      </dsp:txXfrm>
    </dsp:sp>
    <dsp:sp modelId="{DC493DA2-5315-4C52-94D0-4FE2628ED80E}">
      <dsp:nvSpPr>
        <dsp:cNvPr id="0" name=""/>
        <dsp:cNvSpPr/>
      </dsp:nvSpPr>
      <dsp:spPr>
        <a:xfrm>
          <a:off x="217382" y="3121692"/>
          <a:ext cx="1690876" cy="7148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Montagem de um Transformador</a:t>
          </a:r>
        </a:p>
      </dsp:txBody>
      <dsp:txXfrm>
        <a:off x="238318" y="3142628"/>
        <a:ext cx="1649004" cy="672934"/>
      </dsp:txXfrm>
    </dsp:sp>
    <dsp:sp modelId="{637897D9-A3C8-4C94-A5FC-AD4263F06254}">
      <dsp:nvSpPr>
        <dsp:cNvPr id="0" name=""/>
        <dsp:cNvSpPr/>
      </dsp:nvSpPr>
      <dsp:spPr>
        <a:xfrm>
          <a:off x="217382" y="3946469"/>
          <a:ext cx="1690876" cy="7148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Projetos de Modelagem e Simulação</a:t>
          </a:r>
        </a:p>
      </dsp:txBody>
      <dsp:txXfrm>
        <a:off x="238318" y="3967405"/>
        <a:ext cx="1649004" cy="672934"/>
      </dsp:txXfrm>
    </dsp:sp>
    <dsp:sp modelId="{940ADE02-4FC1-4B39-9688-D31CDFE626F1}">
      <dsp:nvSpPr>
        <dsp:cNvPr id="0" name=""/>
        <dsp:cNvSpPr/>
      </dsp:nvSpPr>
      <dsp:spPr>
        <a:xfrm>
          <a:off x="2278137" y="0"/>
          <a:ext cx="2113595" cy="49067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kern="1200" dirty="0"/>
            <a:t>todos os projetos que demonstram competências de Engenheiro Mecatrônico</a:t>
          </a:r>
        </a:p>
      </dsp:txBody>
      <dsp:txXfrm>
        <a:off x="2278137" y="0"/>
        <a:ext cx="2113595" cy="1472019"/>
      </dsp:txXfrm>
    </dsp:sp>
    <dsp:sp modelId="{457599DB-C296-4D0F-86A2-F5F385327E8D}">
      <dsp:nvSpPr>
        <dsp:cNvPr id="0" name=""/>
        <dsp:cNvSpPr/>
      </dsp:nvSpPr>
      <dsp:spPr>
        <a:xfrm>
          <a:off x="2489497" y="1472019"/>
          <a:ext cx="1690876" cy="31893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Estação Meteorológica</a:t>
          </a:r>
        </a:p>
      </dsp:txBody>
      <dsp:txXfrm>
        <a:off x="2539021" y="1521543"/>
        <a:ext cx="1591828" cy="3090327"/>
      </dsp:txXfrm>
    </dsp:sp>
    <dsp:sp modelId="{69D903DA-678E-454A-853F-76188B603A27}">
      <dsp:nvSpPr>
        <dsp:cNvPr id="0" name=""/>
        <dsp:cNvSpPr/>
      </dsp:nvSpPr>
      <dsp:spPr>
        <a:xfrm>
          <a:off x="4550252" y="0"/>
          <a:ext cx="2113595" cy="49067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kern="1200" dirty="0"/>
            <a:t>todos os projetos que demonstram competências de Engenheiro de Computação</a:t>
          </a:r>
        </a:p>
      </dsp:txBody>
      <dsp:txXfrm>
        <a:off x="4550252" y="0"/>
        <a:ext cx="2113595" cy="1472019"/>
      </dsp:txXfrm>
    </dsp:sp>
    <dsp:sp modelId="{20A32166-6C01-4057-83F0-D3AE08205EDB}">
      <dsp:nvSpPr>
        <dsp:cNvPr id="0" name=""/>
        <dsp:cNvSpPr/>
      </dsp:nvSpPr>
      <dsp:spPr>
        <a:xfrm>
          <a:off x="4761611" y="1472438"/>
          <a:ext cx="1690876" cy="963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Projetos de Design de Software</a:t>
          </a:r>
        </a:p>
      </dsp:txBody>
      <dsp:txXfrm>
        <a:off x="4789845" y="1500672"/>
        <a:ext cx="1634408" cy="907508"/>
      </dsp:txXfrm>
    </dsp:sp>
    <dsp:sp modelId="{9D736AD6-1C92-47CB-9FCA-C77CE02B9B8A}">
      <dsp:nvSpPr>
        <dsp:cNvPr id="0" name=""/>
        <dsp:cNvSpPr/>
      </dsp:nvSpPr>
      <dsp:spPr>
        <a:xfrm>
          <a:off x="4761611" y="2584719"/>
          <a:ext cx="1690876" cy="963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 Ciência dos Dados</a:t>
          </a:r>
        </a:p>
      </dsp:txBody>
      <dsp:txXfrm>
        <a:off x="4789845" y="2612953"/>
        <a:ext cx="1634408" cy="907508"/>
      </dsp:txXfrm>
    </dsp:sp>
    <dsp:sp modelId="{4FFAD448-101B-4992-BC11-6680B3B67247}">
      <dsp:nvSpPr>
        <dsp:cNvPr id="0" name=""/>
        <dsp:cNvSpPr/>
      </dsp:nvSpPr>
      <dsp:spPr>
        <a:xfrm>
          <a:off x="4761611" y="3696999"/>
          <a:ext cx="1690876" cy="963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Trabalhos em Modelagem e Simulação</a:t>
          </a:r>
        </a:p>
      </dsp:txBody>
      <dsp:txXfrm>
        <a:off x="4789845" y="3725233"/>
        <a:ext cx="1634408" cy="907508"/>
      </dsp:txXfrm>
    </dsp:sp>
    <dsp:sp modelId="{E19AFD89-7E0B-4B5C-90F8-927316EC7A98}">
      <dsp:nvSpPr>
        <dsp:cNvPr id="0" name=""/>
        <dsp:cNvSpPr/>
      </dsp:nvSpPr>
      <dsp:spPr>
        <a:xfrm>
          <a:off x="6822367" y="0"/>
          <a:ext cx="2113595" cy="49067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kern="1200" dirty="0"/>
            <a:t>todos os projetos que demonstram competências práticas</a:t>
          </a:r>
        </a:p>
      </dsp:txBody>
      <dsp:txXfrm>
        <a:off x="6822367" y="0"/>
        <a:ext cx="2113595" cy="1472019"/>
      </dsp:txXfrm>
    </dsp:sp>
    <dsp:sp modelId="{A11843C8-BE16-4AFC-B7F5-C82431E17162}">
      <dsp:nvSpPr>
        <dsp:cNvPr id="0" name=""/>
        <dsp:cNvSpPr/>
      </dsp:nvSpPr>
      <dsp:spPr>
        <a:xfrm>
          <a:off x="7033726" y="1472259"/>
          <a:ext cx="1690876" cy="471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Brinquedo</a:t>
          </a:r>
        </a:p>
      </dsp:txBody>
      <dsp:txXfrm>
        <a:off x="7047524" y="1486057"/>
        <a:ext cx="1663280" cy="443491"/>
      </dsp:txXfrm>
    </dsp:sp>
    <dsp:sp modelId="{AAB3B466-4E06-4F6B-97C6-43BFEDDCFAC7}">
      <dsp:nvSpPr>
        <dsp:cNvPr id="0" name=""/>
        <dsp:cNvSpPr/>
      </dsp:nvSpPr>
      <dsp:spPr>
        <a:xfrm>
          <a:off x="7033726" y="2015821"/>
          <a:ext cx="1690876" cy="471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US" sz="800" kern="1200"/>
            <a:t>R</a:t>
          </a:r>
          <a:r>
            <a:rPr lang="pt-BR" sz="800" kern="1200" dirty="0" err="1"/>
            <a:t>éplica</a:t>
          </a:r>
          <a:r>
            <a:rPr lang="pt-BR" sz="800" kern="1200" dirty="0"/>
            <a:t> do Motor</a:t>
          </a:r>
        </a:p>
      </dsp:txBody>
      <dsp:txXfrm>
        <a:off x="7047524" y="2029619"/>
        <a:ext cx="1663280" cy="443491"/>
      </dsp:txXfrm>
    </dsp:sp>
    <dsp:sp modelId="{928391DB-1003-4951-A904-14D0DFF1A579}">
      <dsp:nvSpPr>
        <dsp:cNvPr id="0" name=""/>
        <dsp:cNvSpPr/>
      </dsp:nvSpPr>
      <dsp:spPr>
        <a:xfrm>
          <a:off x="7033726" y="2559383"/>
          <a:ext cx="1690876" cy="471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Montagem do Transformador</a:t>
          </a:r>
        </a:p>
      </dsp:txBody>
      <dsp:txXfrm>
        <a:off x="7047524" y="2573181"/>
        <a:ext cx="1663280" cy="443491"/>
      </dsp:txXfrm>
    </dsp:sp>
    <dsp:sp modelId="{7FD2D2AE-2958-4338-B388-EDD86AD4346C}">
      <dsp:nvSpPr>
        <dsp:cNvPr id="0" name=""/>
        <dsp:cNvSpPr/>
      </dsp:nvSpPr>
      <dsp:spPr>
        <a:xfrm>
          <a:off x="7033726" y="3102944"/>
          <a:ext cx="1690876" cy="471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Estação Meteorológica</a:t>
          </a:r>
        </a:p>
      </dsp:txBody>
      <dsp:txXfrm>
        <a:off x="7047524" y="3116742"/>
        <a:ext cx="1663280" cy="443491"/>
      </dsp:txXfrm>
    </dsp:sp>
    <dsp:sp modelId="{643AD45F-9EFF-4870-B98A-79D54EAF5815}">
      <dsp:nvSpPr>
        <dsp:cNvPr id="0" name=""/>
        <dsp:cNvSpPr/>
      </dsp:nvSpPr>
      <dsp:spPr>
        <a:xfrm>
          <a:off x="7033726" y="3646506"/>
          <a:ext cx="1690876" cy="471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Projetos de Programação</a:t>
          </a:r>
        </a:p>
      </dsp:txBody>
      <dsp:txXfrm>
        <a:off x="7047524" y="3660304"/>
        <a:ext cx="1663280" cy="443491"/>
      </dsp:txXfrm>
    </dsp:sp>
    <dsp:sp modelId="{84512C95-A2B4-4B57-9158-DEED5AF5EE99}">
      <dsp:nvSpPr>
        <dsp:cNvPr id="0" name=""/>
        <dsp:cNvSpPr/>
      </dsp:nvSpPr>
      <dsp:spPr>
        <a:xfrm>
          <a:off x="7033726" y="4190068"/>
          <a:ext cx="1690876" cy="471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a:t>Montagem e Calibração de Termômetro</a:t>
          </a:r>
          <a:endParaRPr lang="pt-BR" sz="800" kern="1200" dirty="0"/>
        </a:p>
        <a:p>
          <a:pPr marL="0" lvl="0" indent="0" algn="ctr" defTabSz="355600">
            <a:lnSpc>
              <a:spcPct val="90000"/>
            </a:lnSpc>
            <a:spcBef>
              <a:spcPct val="0"/>
            </a:spcBef>
            <a:spcAft>
              <a:spcPct val="35000"/>
            </a:spcAft>
            <a:buNone/>
          </a:pPr>
          <a:endParaRPr lang="pt-BR" sz="800" kern="1200" dirty="0"/>
        </a:p>
      </dsp:txBody>
      <dsp:txXfrm>
        <a:off x="7047524" y="4203866"/>
        <a:ext cx="1663280" cy="443491"/>
      </dsp:txXfrm>
    </dsp:sp>
    <dsp:sp modelId="{242A0A04-22A6-449A-84A7-3F921BA653A4}">
      <dsp:nvSpPr>
        <dsp:cNvPr id="0" name=""/>
        <dsp:cNvSpPr/>
      </dsp:nvSpPr>
      <dsp:spPr>
        <a:xfrm>
          <a:off x="9094481" y="0"/>
          <a:ext cx="2113595" cy="49067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kern="1200" dirty="0"/>
            <a:t>todos os projetos que demonstram competências teóricas	</a:t>
          </a:r>
        </a:p>
      </dsp:txBody>
      <dsp:txXfrm>
        <a:off x="9094481" y="0"/>
        <a:ext cx="2113595" cy="1472019"/>
      </dsp:txXfrm>
    </dsp:sp>
    <dsp:sp modelId="{BFF188C1-7662-4B3E-9D46-7581EFAB0185}">
      <dsp:nvSpPr>
        <dsp:cNvPr id="0" name=""/>
        <dsp:cNvSpPr/>
      </dsp:nvSpPr>
      <dsp:spPr>
        <a:xfrm>
          <a:off x="9305841" y="1475014"/>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Projetos de Modelagem e Simulação</a:t>
          </a:r>
        </a:p>
      </dsp:txBody>
      <dsp:txXfrm>
        <a:off x="9317609" y="1486782"/>
        <a:ext cx="1667340" cy="378250"/>
      </dsp:txXfrm>
    </dsp:sp>
    <dsp:sp modelId="{D29E608F-5365-4705-ACF6-0AAB1D77E1DC}">
      <dsp:nvSpPr>
        <dsp:cNvPr id="0" name=""/>
        <dsp:cNvSpPr/>
      </dsp:nvSpPr>
      <dsp:spPr>
        <a:xfrm>
          <a:off x="9305841" y="1938614"/>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Brinquedos</a:t>
          </a:r>
        </a:p>
      </dsp:txBody>
      <dsp:txXfrm>
        <a:off x="9317609" y="1950382"/>
        <a:ext cx="1667340" cy="378250"/>
      </dsp:txXfrm>
    </dsp:sp>
    <dsp:sp modelId="{5C2A020C-2A74-4AC2-88B1-5C1BEB30D17B}">
      <dsp:nvSpPr>
        <dsp:cNvPr id="0" name=""/>
        <dsp:cNvSpPr/>
      </dsp:nvSpPr>
      <dsp:spPr>
        <a:xfrm>
          <a:off x="9305841" y="2402214"/>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Réplica do Motor</a:t>
          </a:r>
        </a:p>
      </dsp:txBody>
      <dsp:txXfrm>
        <a:off x="9317609" y="2413982"/>
        <a:ext cx="1667340" cy="378250"/>
      </dsp:txXfrm>
    </dsp:sp>
    <dsp:sp modelId="{CAB854DD-8049-4535-AA6E-D5BB9C78CB9E}">
      <dsp:nvSpPr>
        <dsp:cNvPr id="0" name=""/>
        <dsp:cNvSpPr/>
      </dsp:nvSpPr>
      <dsp:spPr>
        <a:xfrm>
          <a:off x="9305841" y="2865814"/>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Montagem do Transformador</a:t>
          </a:r>
        </a:p>
      </dsp:txBody>
      <dsp:txXfrm>
        <a:off x="9317609" y="2877582"/>
        <a:ext cx="1667340" cy="378250"/>
      </dsp:txXfrm>
    </dsp:sp>
    <dsp:sp modelId="{8AEED416-6A29-4CB8-A2A8-28EE2A3520BC}">
      <dsp:nvSpPr>
        <dsp:cNvPr id="0" name=""/>
        <dsp:cNvSpPr/>
      </dsp:nvSpPr>
      <dsp:spPr>
        <a:xfrm>
          <a:off x="9305841" y="3329414"/>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Estação Meteorológica</a:t>
          </a:r>
        </a:p>
      </dsp:txBody>
      <dsp:txXfrm>
        <a:off x="9317609" y="3341182"/>
        <a:ext cx="1667340" cy="378250"/>
      </dsp:txXfrm>
    </dsp:sp>
    <dsp:sp modelId="{0ECC1A72-6784-46AA-8BAE-2DB4D9CED05E}">
      <dsp:nvSpPr>
        <dsp:cNvPr id="0" name=""/>
        <dsp:cNvSpPr/>
      </dsp:nvSpPr>
      <dsp:spPr>
        <a:xfrm>
          <a:off x="9305841" y="3793014"/>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Projetos de programação</a:t>
          </a:r>
        </a:p>
      </dsp:txBody>
      <dsp:txXfrm>
        <a:off x="9317609" y="3804782"/>
        <a:ext cx="1667340" cy="378250"/>
      </dsp:txXfrm>
    </dsp:sp>
    <dsp:sp modelId="{B58C8BE0-C5C3-4CAA-9A87-FA7D90ECE4A6}">
      <dsp:nvSpPr>
        <dsp:cNvPr id="0" name=""/>
        <dsp:cNvSpPr/>
      </dsp:nvSpPr>
      <dsp:spPr>
        <a:xfrm>
          <a:off x="9305841" y="4256613"/>
          <a:ext cx="1690876"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Montagem e Calibração de Termômetro</a:t>
          </a:r>
        </a:p>
      </dsp:txBody>
      <dsp:txXfrm>
        <a:off x="9317609" y="4268381"/>
        <a:ext cx="1667340" cy="37825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19/08/2017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19/08/2017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19/08/2017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19/08/2017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19/08/2017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19/08/2017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19/08/2017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3" name="Imagem 2">
            <a:extLst>
              <a:ext uri="{FF2B5EF4-FFF2-40B4-BE49-F238E27FC236}">
                <a16:creationId xmlns:a16="http://schemas.microsoft.com/office/drawing/2014/main" id="{E27098DD-6636-4F97-9DCF-A251FB8E6EAD}"/>
              </a:ext>
            </a:extLst>
          </p:cNvPr>
          <p:cNvPicPr>
            <a:picLocks noChangeAspect="1"/>
          </p:cNvPicPr>
          <p:nvPr/>
        </p:nvPicPr>
        <p:blipFill rotWithShape="1">
          <a:blip r:embed="rId2"/>
          <a:srcRect l="4898" t="5926" r="3909" b="22469"/>
          <a:stretch/>
        </p:blipFill>
        <p:spPr>
          <a:xfrm>
            <a:off x="3054365" y="558006"/>
            <a:ext cx="5547770" cy="5808133"/>
          </a:xfrm>
          <a:prstGeom prst="rect">
            <a:avLst/>
          </a:prstGeom>
        </p:spPr>
      </p:pic>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8" name="Imagem 7">
            <a:extLst>
              <a:ext uri="{FF2B5EF4-FFF2-40B4-BE49-F238E27FC236}">
                <a16:creationId xmlns:a16="http://schemas.microsoft.com/office/drawing/2014/main" id="{608C5FE9-75A1-445D-B427-5CF2773EC8EC}"/>
              </a:ext>
            </a:extLst>
          </p:cNvPr>
          <p:cNvPicPr>
            <a:picLocks noChangeAspect="1"/>
          </p:cNvPicPr>
          <p:nvPr/>
        </p:nvPicPr>
        <p:blipFill>
          <a:blip r:embed="rId2"/>
          <a:stretch>
            <a:fillRect/>
          </a:stretch>
        </p:blipFill>
        <p:spPr>
          <a:xfrm>
            <a:off x="1619104" y="1991359"/>
            <a:ext cx="8835536" cy="4210685"/>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3" name="Imagem 2">
            <a:extLst>
              <a:ext uri="{FF2B5EF4-FFF2-40B4-BE49-F238E27FC236}">
                <a16:creationId xmlns:a16="http://schemas.microsoft.com/office/drawing/2014/main" id="{D8683A11-3602-4FA8-A12C-1DF355043462}"/>
              </a:ext>
            </a:extLst>
          </p:cNvPr>
          <p:cNvPicPr>
            <a:picLocks noChangeAspect="1"/>
          </p:cNvPicPr>
          <p:nvPr/>
        </p:nvPicPr>
        <p:blipFill rotWithShape="1">
          <a:blip r:embed="rId2"/>
          <a:srcRect r="30000"/>
          <a:stretch/>
        </p:blipFill>
        <p:spPr>
          <a:xfrm>
            <a:off x="2590800" y="650557"/>
            <a:ext cx="8534400" cy="5800725"/>
          </a:xfrm>
          <a:prstGeom prst="rect">
            <a:avLst/>
          </a:prstGeom>
        </p:spPr>
      </p:pic>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a:t>
            </a:r>
          </a:p>
        </p:txBody>
      </p:sp>
      <p:sp>
        <p:nvSpPr>
          <p:cNvPr id="5" name="Espaço Reservado para Conteúdo 4"/>
          <p:cNvSpPr>
            <a:spLocks noGrp="1"/>
          </p:cNvSpPr>
          <p:nvPr>
            <p:ph idx="1"/>
          </p:nvPr>
        </p:nvSpPr>
        <p:spPr/>
        <p:txBody>
          <a:bodyPr/>
          <a:lstStyle/>
          <a:p>
            <a:r>
              <a:rPr lang="pt-BR" dirty="0"/>
              <a:t>Eli José Abi </a:t>
            </a:r>
            <a:r>
              <a:rPr lang="pt-BR" dirty="0" err="1"/>
              <a:t>Ghosn</a:t>
            </a:r>
            <a:r>
              <a:rPr lang="pt-BR" dirty="0"/>
              <a:t> – Engenharia da Computação</a:t>
            </a:r>
          </a:p>
          <a:p>
            <a:r>
              <a:rPr lang="pt-BR" dirty="0"/>
              <a:t>Gabriel </a:t>
            </a:r>
            <a:r>
              <a:rPr lang="pt-BR" dirty="0" err="1"/>
              <a:t>Heusi</a:t>
            </a:r>
            <a:r>
              <a:rPr lang="pt-BR" dirty="0"/>
              <a:t> Pereira Bueno de Camargo – Engenharia Mecânica</a:t>
            </a:r>
          </a:p>
          <a:p>
            <a:r>
              <a:rPr lang="pt-BR" dirty="0"/>
              <a:t>Pedro Henrique Greco Lopes – Engenharia Mecânica</a:t>
            </a:r>
          </a:p>
          <a:p>
            <a:r>
              <a:rPr lang="pt-BR" dirty="0"/>
              <a:t>Tiago Reis </a:t>
            </a:r>
            <a:r>
              <a:rPr lang="pt-BR" dirty="0" err="1"/>
              <a:t>Mingossi</a:t>
            </a:r>
            <a:r>
              <a:rPr lang="pt-BR" dirty="0"/>
              <a:t> – Engenharia Mecatrônica</a:t>
            </a:r>
          </a:p>
          <a:p>
            <a:pPr marL="0" indent="0">
              <a:buNone/>
            </a:pPr>
            <a:endParaRPr lang="pt-BR" dirty="0"/>
          </a:p>
        </p:txBody>
      </p:sp>
    </p:spTree>
    <p:extLst>
      <p:ext uri="{BB962C8B-B14F-4D97-AF65-F5344CB8AC3E}">
        <p14:creationId xmlns:p14="http://schemas.microsoft.com/office/powerpoint/2010/main" val="149180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https://github.com/elijose55/design.git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graphicFrame>
        <p:nvGraphicFramePr>
          <p:cNvPr id="4" name="Diagrama 3"/>
          <p:cNvGraphicFramePr/>
          <p:nvPr>
            <p:extLst>
              <p:ext uri="{D42A27DB-BD31-4B8C-83A1-F6EECF244321}">
                <p14:modId xmlns:p14="http://schemas.microsoft.com/office/powerpoint/2010/main" val="493926219"/>
              </p:ext>
            </p:extLst>
          </p:nvPr>
        </p:nvGraphicFramePr>
        <p:xfrm>
          <a:off x="508000" y="781236"/>
          <a:ext cx="11214100" cy="490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431800" y="5687968"/>
            <a:ext cx="11760200" cy="923330"/>
          </a:xfrm>
          <a:prstGeom prst="rect">
            <a:avLst/>
          </a:prstGeom>
          <a:noFill/>
        </p:spPr>
        <p:txBody>
          <a:bodyPr wrap="square" rtlCol="0">
            <a:spAutoFit/>
          </a:bodyPr>
          <a:lstStyle/>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323138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indent="-742950">
              <a:buFont typeface="+mj-lt"/>
              <a:buAutoNum type="arabicPeriod"/>
            </a:pPr>
            <a:r>
              <a:rPr lang="pt-BR" sz="2000" dirty="0"/>
              <a:t>Projetos de programação em Python, Projeto de Ciência dos Dados, Projetos de Modelagem e Simulação</a:t>
            </a:r>
          </a:p>
          <a:p>
            <a:pPr marL="742950" indent="-742950">
              <a:buFont typeface="+mj-lt"/>
              <a:buAutoNum type="arabicPeriod"/>
            </a:pPr>
            <a:r>
              <a:rPr lang="pt-BR" sz="2000" dirty="0"/>
              <a:t>Brinquedo, Projeto final de programação, Projeto final de </a:t>
            </a:r>
            <a:r>
              <a:rPr lang="pt-BR" sz="2000" dirty="0" err="1"/>
              <a:t>ModSim</a:t>
            </a:r>
            <a:endParaRPr lang="pt-BR" sz="2000" dirty="0"/>
          </a:p>
          <a:p>
            <a:pPr marL="742950" indent="-742950">
              <a:buFont typeface="+mj-lt"/>
              <a:buAutoNum type="arabicPeriod"/>
            </a:pPr>
            <a:r>
              <a:rPr lang="pt-BR" sz="2000" dirty="0"/>
              <a:t>Estação Meteorológica, Termômetro, Montagem de Transformador</a:t>
            </a:r>
          </a:p>
          <a:p>
            <a:pPr marL="742950" indent="-742950">
              <a:buFont typeface="+mj-lt"/>
              <a:buAutoNum type="arabicPeriod"/>
            </a:pPr>
            <a:r>
              <a:rPr lang="en-US" sz="2000" dirty="0"/>
              <a:t>P</a:t>
            </a:r>
            <a:r>
              <a:rPr lang="pt-BR" sz="2000" dirty="0" err="1"/>
              <a:t>rojetos</a:t>
            </a:r>
            <a:r>
              <a:rPr lang="pt-BR" sz="2000" dirty="0"/>
              <a:t> de </a:t>
            </a:r>
            <a:r>
              <a:rPr lang="pt-BR" sz="2000" dirty="0" err="1"/>
              <a:t>ModSim</a:t>
            </a:r>
            <a:r>
              <a:rPr lang="pt-BR" sz="2000" dirty="0"/>
              <a:t>, Estação Meteorológica, Montagem de Transformador</a:t>
            </a:r>
          </a:p>
          <a:p>
            <a:pPr marL="742950" indent="-742950">
              <a:buFont typeface="+mj-lt"/>
              <a:buAutoNum type="arabicPeriod"/>
            </a:pPr>
            <a:r>
              <a:rPr lang="pt-BR" sz="2000" dirty="0"/>
              <a:t>Brinquedo, Projeto final de programação</a:t>
            </a:r>
          </a:p>
          <a:p>
            <a:pPr marL="742950" indent="-742950">
              <a:buFont typeface="+mj-lt"/>
              <a:buAutoNum type="arabicPeriod"/>
            </a:pPr>
            <a:endParaRPr lang="pt-BR" sz="2000" dirty="0"/>
          </a:p>
          <a:p>
            <a:pPr marL="742950" indent="-742950">
              <a:buFont typeface="+mj-lt"/>
              <a:buAutoNum type="arabicPeriod"/>
            </a:pPr>
            <a:endParaRPr lang="pt-BR" sz="2000" dirty="0"/>
          </a:p>
          <a:p>
            <a:pPr marL="742950" indent="-742950">
              <a:buFont typeface="+mj-lt"/>
              <a:buAutoNum type="arabicPeriod"/>
            </a:pPr>
            <a:endParaRPr lang="pt-BR" sz="20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3416320"/>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a:p>
            <a:pPr marL="285750" indent="-285750">
              <a:buFont typeface="Arial" panose="020B0604020202020204" pitchFamily="34" charset="0"/>
              <a:buChar char="•"/>
            </a:pPr>
            <a:r>
              <a:rPr lang="pt-BR" dirty="0"/>
              <a:t>https://www.optimalworkshop.com/Treejack/bananacom/bananacom-demo-results/shared-results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AutoShape 2" descr="blob:https://web.whatsapp.com/8d9540d8-6776-46ec-b6c2-4b01caca811d">
            <a:extLst>
              <a:ext uri="{FF2B5EF4-FFF2-40B4-BE49-F238E27FC236}">
                <a16:creationId xmlns:a16="http://schemas.microsoft.com/office/drawing/2014/main" id="{2C0250C0-77DB-4E97-9A11-238CBA28B339}"/>
              </a:ext>
            </a:extLst>
          </p:cNvPr>
          <p:cNvSpPr>
            <a:spLocks noChangeAspect="1" noChangeArrowheads="1"/>
          </p:cNvSpPr>
          <p:nvPr/>
        </p:nvSpPr>
        <p:spPr bwMode="auto">
          <a:xfrm>
            <a:off x="5943600" y="279400"/>
            <a:ext cx="3302000"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6" name="Imagem 5">
            <a:extLst>
              <a:ext uri="{FF2B5EF4-FFF2-40B4-BE49-F238E27FC236}">
                <a16:creationId xmlns:a16="http://schemas.microsoft.com/office/drawing/2014/main" id="{D6B10B07-542F-432C-AA2B-0E45DAB10C26}"/>
              </a:ext>
            </a:extLst>
          </p:cNvPr>
          <p:cNvPicPr>
            <a:picLocks noChangeAspect="1"/>
          </p:cNvPicPr>
          <p:nvPr/>
        </p:nvPicPr>
        <p:blipFill rotWithShape="1">
          <a:blip r:embed="rId2"/>
          <a:srcRect l="6871" t="13876" r="36502" b="30616"/>
          <a:stretch/>
        </p:blipFill>
        <p:spPr>
          <a:xfrm>
            <a:off x="3716867" y="592667"/>
            <a:ext cx="4453466" cy="5820734"/>
          </a:xfrm>
          <a:prstGeom prst="rect">
            <a:avLst/>
          </a:prstGeo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4633</TotalTime>
  <Words>738</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Eli Jose Abi Ghosn</cp:lastModifiedBy>
  <cp:revision>26</cp:revision>
  <dcterms:created xsi:type="dcterms:W3CDTF">2017-08-14T21:14:21Z</dcterms:created>
  <dcterms:modified xsi:type="dcterms:W3CDTF">2017-08-23T00:55:11Z</dcterms:modified>
</cp:coreProperties>
</file>