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C59253CA-52E2-4A80-A728-5B768D4A1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317" y="883920"/>
            <a:ext cx="7825867" cy="55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A colocação das informações pessoais abaixo e ao lado da foto já é um padrão em sites com páginas de perfil, facilitando a leitura dos visitantes</a:t>
            </a:r>
          </a:p>
          <a:p>
            <a:r>
              <a:rPr lang="pt-BR" dirty="0"/>
              <a:t>A separação da página em duas parte, uma com a foto e as informações pessoais e outra com dados mais gerais sobre projetos e atividade ajuda no alinhamento da página e na proximidade dos itens em comum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</a:t>
            </a:r>
            <a:r>
              <a:rPr lang="pt-BR">
                <a:hlinkClick r:id="rId3"/>
              </a:rPr>
              <a:t>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Eli José Abi </a:t>
            </a:r>
            <a:r>
              <a:rPr lang="pt-BR" dirty="0" err="1"/>
              <a:t>Ghosn</a:t>
            </a:r>
            <a:r>
              <a:rPr lang="pt-BR" dirty="0"/>
              <a:t> – Engenharia da Computação</a:t>
            </a:r>
          </a:p>
          <a:p>
            <a:r>
              <a:rPr lang="pt-BR" dirty="0"/>
              <a:t>Gabriel </a:t>
            </a:r>
            <a:r>
              <a:rPr lang="pt-BR" dirty="0" err="1"/>
              <a:t>Heusi</a:t>
            </a:r>
            <a:r>
              <a:rPr lang="pt-BR" dirty="0"/>
              <a:t> Pereira Bueno de Camargo – Engenharia Mecânica</a:t>
            </a:r>
          </a:p>
          <a:p>
            <a:r>
              <a:rPr lang="pt-BR" dirty="0"/>
              <a:t>Pedro Henrique Greco Lopes – Engenharia Mecânica</a:t>
            </a:r>
          </a:p>
          <a:p>
            <a:r>
              <a:rPr lang="pt-BR" dirty="0"/>
              <a:t>Tiago Reis </a:t>
            </a:r>
            <a:r>
              <a:rPr lang="pt-BR" dirty="0" err="1"/>
              <a:t>Mingossi</a:t>
            </a:r>
            <a:r>
              <a:rPr lang="pt-BR" dirty="0"/>
              <a:t> – Engenharia Mecatrônica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80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pic>
        <p:nvPicPr>
          <p:cNvPr id="6" name="Imagem 5" descr="Uma imagem contendo texto, quadro de comunicações&#10;&#10;Descrição gerada com muito alta confiança">
            <a:extLst>
              <a:ext uri="{FF2B5EF4-FFF2-40B4-BE49-F238E27FC236}">
                <a16:creationId xmlns:a16="http://schemas.microsoft.com/office/drawing/2014/main" id="{2D264E6F-5D49-44E9-841C-3F45CBE1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" t="2667" r="5584" b="2370"/>
          <a:stretch/>
        </p:blipFill>
        <p:spPr>
          <a:xfrm>
            <a:off x="1696720" y="1022980"/>
            <a:ext cx="9265920" cy="55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F065D4-CF65-4DF5-9C18-34E70F35E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52" r="1500" b="6370"/>
          <a:stretch/>
        </p:blipFill>
        <p:spPr>
          <a:xfrm>
            <a:off x="317469" y="992459"/>
            <a:ext cx="11508739" cy="53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6AA8F9-7BED-4729-B107-32F0A2B7A348}"/>
              </a:ext>
            </a:extLst>
          </p:cNvPr>
          <p:cNvSpPr txBox="1"/>
          <p:nvPr/>
        </p:nvSpPr>
        <p:spPr>
          <a:xfrm>
            <a:off x="1206500" y="1960880"/>
            <a:ext cx="863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barra lateral que aparece apenas quando é clicada auxilia no melhor aproveitamento do espaço da página. Além disso, fica esteticamente bem organizada e bonita, já que o alinhamento vai ser baseado no eixo vertical e na própria barra. Os elementos presentes na barra vão se repetir igualmente criando a sensação de organização e auxiliando na leitura da página. Outro ponto importante é a imagem central da página que aparece em vários designs de sites modernos e traz um lado mais artístico a página, em oposição aos textos e tópicos.</a:t>
            </a:r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pic>
        <p:nvPicPr>
          <p:cNvPr id="7" name="Imagem 6" descr="Uma imagem contendo texto, quadro de comunicações&#10;&#10;Descrição gerada com muito alta confiança">
            <a:extLst>
              <a:ext uri="{FF2B5EF4-FFF2-40B4-BE49-F238E27FC236}">
                <a16:creationId xmlns:a16="http://schemas.microsoft.com/office/drawing/2014/main" id="{D8E9CE27-B95E-4707-AF27-396F91E31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7" b="11333"/>
          <a:stretch/>
        </p:blipFill>
        <p:spPr>
          <a:xfrm rot="16200000">
            <a:off x="3797111" y="49020"/>
            <a:ext cx="5331842" cy="73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DAFE8F68-88D3-4425-8102-40C360DE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2" t="10650" r="6202" b="7439"/>
          <a:stretch/>
        </p:blipFill>
        <p:spPr>
          <a:xfrm>
            <a:off x="1097280" y="985521"/>
            <a:ext cx="10102032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A organização em caixas ajuda na parte de repetição e alinhamento da página</a:t>
            </a:r>
          </a:p>
          <a:p>
            <a:r>
              <a:rPr lang="pt-BR" dirty="0"/>
              <a:t>O uso de caixas com uma imagem representando-as em cima também melhora os aspecto visual da página que fica mais fácil de ler por conta dos tópicos</a:t>
            </a:r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pic>
        <p:nvPicPr>
          <p:cNvPr id="7" name="Imagem 6" descr="Uma imagem contendo texto, quadro de comunicações&#10;&#10;Descrição gerada com muito alta confiança">
            <a:extLst>
              <a:ext uri="{FF2B5EF4-FFF2-40B4-BE49-F238E27FC236}">
                <a16:creationId xmlns:a16="http://schemas.microsoft.com/office/drawing/2014/main" id="{8479130A-711D-4AEE-ABE5-B80392784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" t="13407" r="-1317" b="10889"/>
          <a:stretch/>
        </p:blipFill>
        <p:spPr>
          <a:xfrm rot="16200000">
            <a:off x="3586766" y="72354"/>
            <a:ext cx="5407090" cy="72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8101</TotalTime>
  <Words>308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Projeto I</vt:lpstr>
      <vt:lpstr>Equipe:</vt:lpstr>
      <vt:lpstr>Sketch da página principal</vt:lpstr>
      <vt:lpstr>Referências da página principal</vt:lpstr>
      <vt:lpstr>Justificativas da página principal</vt:lpstr>
      <vt:lpstr>Sketch da página de projeto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Eli Jose Abi Ghosn</cp:lastModifiedBy>
  <cp:revision>19</cp:revision>
  <dcterms:created xsi:type="dcterms:W3CDTF">2017-08-14T21:14:21Z</dcterms:created>
  <dcterms:modified xsi:type="dcterms:W3CDTF">2017-08-30T02:56:33Z</dcterms:modified>
</cp:coreProperties>
</file>