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
  </p:notesMasterIdLst>
  <p:sldIdLst>
    <p:sldId id="257" r:id="rId2"/>
  </p:sldIdLst>
  <p:sldSz cx="43889613" cy="32918400"/>
  <p:notesSz cx="6858000" cy="9144000"/>
  <p:defaultTextStyle>
    <a:defPPr>
      <a:defRPr lang="fr-FR"/>
    </a:defPPr>
    <a:lvl1pPr marL="0" algn="l" defTabSz="4389029" rtl="0" eaLnBrk="1" latinLnBrk="0" hangingPunct="1">
      <a:defRPr sz="8600" kern="1200">
        <a:solidFill>
          <a:schemeClr val="tx1"/>
        </a:solidFill>
        <a:latin typeface="+mn-lt"/>
        <a:ea typeface="+mn-ea"/>
        <a:cs typeface="+mn-cs"/>
      </a:defRPr>
    </a:lvl1pPr>
    <a:lvl2pPr marL="2194514" algn="l" defTabSz="4389029" rtl="0" eaLnBrk="1" latinLnBrk="0" hangingPunct="1">
      <a:defRPr sz="8600" kern="1200">
        <a:solidFill>
          <a:schemeClr val="tx1"/>
        </a:solidFill>
        <a:latin typeface="+mn-lt"/>
        <a:ea typeface="+mn-ea"/>
        <a:cs typeface="+mn-cs"/>
      </a:defRPr>
    </a:lvl2pPr>
    <a:lvl3pPr marL="4389029" algn="l" defTabSz="4389029" rtl="0" eaLnBrk="1" latinLnBrk="0" hangingPunct="1">
      <a:defRPr sz="8600" kern="1200">
        <a:solidFill>
          <a:schemeClr val="tx1"/>
        </a:solidFill>
        <a:latin typeface="+mn-lt"/>
        <a:ea typeface="+mn-ea"/>
        <a:cs typeface="+mn-cs"/>
      </a:defRPr>
    </a:lvl3pPr>
    <a:lvl4pPr marL="6583543" algn="l" defTabSz="4389029" rtl="0" eaLnBrk="1" latinLnBrk="0" hangingPunct="1">
      <a:defRPr sz="8600" kern="1200">
        <a:solidFill>
          <a:schemeClr val="tx1"/>
        </a:solidFill>
        <a:latin typeface="+mn-lt"/>
        <a:ea typeface="+mn-ea"/>
        <a:cs typeface="+mn-cs"/>
      </a:defRPr>
    </a:lvl4pPr>
    <a:lvl5pPr marL="8778057" algn="l" defTabSz="4389029" rtl="0" eaLnBrk="1" latinLnBrk="0" hangingPunct="1">
      <a:defRPr sz="8600" kern="1200">
        <a:solidFill>
          <a:schemeClr val="tx1"/>
        </a:solidFill>
        <a:latin typeface="+mn-lt"/>
        <a:ea typeface="+mn-ea"/>
        <a:cs typeface="+mn-cs"/>
      </a:defRPr>
    </a:lvl5pPr>
    <a:lvl6pPr marL="10972571" algn="l" defTabSz="4389029" rtl="0" eaLnBrk="1" latinLnBrk="0" hangingPunct="1">
      <a:defRPr sz="8600" kern="1200">
        <a:solidFill>
          <a:schemeClr val="tx1"/>
        </a:solidFill>
        <a:latin typeface="+mn-lt"/>
        <a:ea typeface="+mn-ea"/>
        <a:cs typeface="+mn-cs"/>
      </a:defRPr>
    </a:lvl6pPr>
    <a:lvl7pPr marL="13167086" algn="l" defTabSz="4389029" rtl="0" eaLnBrk="1" latinLnBrk="0" hangingPunct="1">
      <a:defRPr sz="8600" kern="1200">
        <a:solidFill>
          <a:schemeClr val="tx1"/>
        </a:solidFill>
        <a:latin typeface="+mn-lt"/>
        <a:ea typeface="+mn-ea"/>
        <a:cs typeface="+mn-cs"/>
      </a:defRPr>
    </a:lvl7pPr>
    <a:lvl8pPr marL="15361600" algn="l" defTabSz="4389029" rtl="0" eaLnBrk="1" latinLnBrk="0" hangingPunct="1">
      <a:defRPr sz="8600" kern="1200">
        <a:solidFill>
          <a:schemeClr val="tx1"/>
        </a:solidFill>
        <a:latin typeface="+mn-lt"/>
        <a:ea typeface="+mn-ea"/>
        <a:cs typeface="+mn-cs"/>
      </a:defRPr>
    </a:lvl8pPr>
    <a:lvl9pPr marL="17556114" algn="l" defTabSz="4389029" rtl="0" eaLnBrk="1" latinLnBrk="0" hangingPunct="1">
      <a:defRPr sz="86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1639" autoAdjust="0"/>
  </p:normalViewPr>
  <p:slideViewPr>
    <p:cSldViewPr>
      <p:cViewPr>
        <p:scale>
          <a:sx n="33" d="100"/>
          <a:sy n="33" d="100"/>
        </p:scale>
        <p:origin x="-186" y="1992"/>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2" d="100"/>
          <a:sy n="92" d="100"/>
        </p:scale>
        <p:origin x="-3732"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5BB10B-6140-4C48-B1DF-6300930D4F35}" type="datetimeFigureOut">
              <a:rPr lang="fr-CA" smtClean="0"/>
              <a:pPr/>
              <a:t>2015-08-06</a:t>
            </a:fld>
            <a:endParaRPr lang="fr-CA"/>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07864-0587-4D98-8CBE-378565853C64}" type="slidenum">
              <a:rPr lang="fr-CA" smtClean="0"/>
              <a:pPr/>
              <a:t>‹N°›</a:t>
            </a:fld>
            <a:endParaRPr lang="fr-CA"/>
          </a:p>
        </p:txBody>
      </p:sp>
    </p:spTree>
  </p:cSld>
  <p:clrMap bg1="lt1" tx1="dk1" bg2="lt2" tx2="dk2" accent1="accent1" accent2="accent2" accent3="accent3" accent4="accent4" accent5="accent5" accent6="accent6" hlink="hlink" folHlink="folHlink"/>
  <p:notesStyle>
    <a:lvl1pPr marL="0" algn="l" defTabSz="4389029" rtl="0" eaLnBrk="1" latinLnBrk="0" hangingPunct="1">
      <a:defRPr sz="5800" kern="1200">
        <a:solidFill>
          <a:schemeClr val="tx1"/>
        </a:solidFill>
        <a:latin typeface="+mn-lt"/>
        <a:ea typeface="+mn-ea"/>
        <a:cs typeface="+mn-cs"/>
      </a:defRPr>
    </a:lvl1pPr>
    <a:lvl2pPr marL="2194514" algn="l" defTabSz="4389029" rtl="0" eaLnBrk="1" latinLnBrk="0" hangingPunct="1">
      <a:defRPr sz="5800" kern="1200">
        <a:solidFill>
          <a:schemeClr val="tx1"/>
        </a:solidFill>
        <a:latin typeface="+mn-lt"/>
        <a:ea typeface="+mn-ea"/>
        <a:cs typeface="+mn-cs"/>
      </a:defRPr>
    </a:lvl2pPr>
    <a:lvl3pPr marL="4389029" algn="l" defTabSz="4389029" rtl="0" eaLnBrk="1" latinLnBrk="0" hangingPunct="1">
      <a:defRPr sz="5800" kern="1200">
        <a:solidFill>
          <a:schemeClr val="tx1"/>
        </a:solidFill>
        <a:latin typeface="+mn-lt"/>
        <a:ea typeface="+mn-ea"/>
        <a:cs typeface="+mn-cs"/>
      </a:defRPr>
    </a:lvl3pPr>
    <a:lvl4pPr marL="6583543" algn="l" defTabSz="4389029" rtl="0" eaLnBrk="1" latinLnBrk="0" hangingPunct="1">
      <a:defRPr sz="5800" kern="1200">
        <a:solidFill>
          <a:schemeClr val="tx1"/>
        </a:solidFill>
        <a:latin typeface="+mn-lt"/>
        <a:ea typeface="+mn-ea"/>
        <a:cs typeface="+mn-cs"/>
      </a:defRPr>
    </a:lvl4pPr>
    <a:lvl5pPr marL="8778057" algn="l" defTabSz="4389029" rtl="0" eaLnBrk="1" latinLnBrk="0" hangingPunct="1">
      <a:defRPr sz="5800" kern="1200">
        <a:solidFill>
          <a:schemeClr val="tx1"/>
        </a:solidFill>
        <a:latin typeface="+mn-lt"/>
        <a:ea typeface="+mn-ea"/>
        <a:cs typeface="+mn-cs"/>
      </a:defRPr>
    </a:lvl5pPr>
    <a:lvl6pPr marL="10972571" algn="l" defTabSz="4389029" rtl="0" eaLnBrk="1" latinLnBrk="0" hangingPunct="1">
      <a:defRPr sz="5800" kern="1200">
        <a:solidFill>
          <a:schemeClr val="tx1"/>
        </a:solidFill>
        <a:latin typeface="+mn-lt"/>
        <a:ea typeface="+mn-ea"/>
        <a:cs typeface="+mn-cs"/>
      </a:defRPr>
    </a:lvl6pPr>
    <a:lvl7pPr marL="13167086" algn="l" defTabSz="4389029" rtl="0" eaLnBrk="1" latinLnBrk="0" hangingPunct="1">
      <a:defRPr sz="5800" kern="1200">
        <a:solidFill>
          <a:schemeClr val="tx1"/>
        </a:solidFill>
        <a:latin typeface="+mn-lt"/>
        <a:ea typeface="+mn-ea"/>
        <a:cs typeface="+mn-cs"/>
      </a:defRPr>
    </a:lvl7pPr>
    <a:lvl8pPr marL="15361600" algn="l" defTabSz="4389029" rtl="0" eaLnBrk="1" latinLnBrk="0" hangingPunct="1">
      <a:defRPr sz="5800" kern="1200">
        <a:solidFill>
          <a:schemeClr val="tx1"/>
        </a:solidFill>
        <a:latin typeface="+mn-lt"/>
        <a:ea typeface="+mn-ea"/>
        <a:cs typeface="+mn-cs"/>
      </a:defRPr>
    </a:lvl8pPr>
    <a:lvl9pPr marL="17556114" algn="l" defTabSz="4389029"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CA" dirty="0"/>
          </a:p>
        </p:txBody>
      </p:sp>
      <p:sp>
        <p:nvSpPr>
          <p:cNvPr id="4" name="Espace réservé du numéro de diapositive 3"/>
          <p:cNvSpPr>
            <a:spLocks noGrp="1"/>
          </p:cNvSpPr>
          <p:nvPr>
            <p:ph type="sldNum" sz="quarter" idx="10"/>
          </p:nvPr>
        </p:nvSpPr>
        <p:spPr/>
        <p:txBody>
          <a:bodyPr/>
          <a:lstStyle/>
          <a:p>
            <a:fld id="{D7107864-0587-4D98-8CBE-378565853C64}" type="slidenum">
              <a:rPr lang="fr-CA" smtClean="0"/>
              <a:pPr/>
              <a:t>1</a:t>
            </a:fld>
            <a:endParaRPr lang="fr-CA"/>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43889613"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03" tIns="219451" rIns="438903" bIns="219451" rtlCol="0" anchor="ctr"/>
          <a:lstStyle/>
          <a:p>
            <a:pPr algn="ctr" eaLnBrk="1" latinLnBrk="0" hangingPunct="1"/>
            <a:endParaRPr kumimoji="0" lang="en-US"/>
          </a:p>
        </p:txBody>
      </p:sp>
      <p:sp useBgFill="1">
        <p:nvSpPr>
          <p:cNvPr id="13" name="Rectangle à coins arrondis 12"/>
          <p:cNvSpPr/>
          <p:nvPr/>
        </p:nvSpPr>
        <p:spPr>
          <a:xfrm>
            <a:off x="313491" y="334826"/>
            <a:ext cx="43262621"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9" name="Sous-titre 8"/>
          <p:cNvSpPr>
            <a:spLocks noGrp="1"/>
          </p:cNvSpPr>
          <p:nvPr>
            <p:ph type="subTitle" idx="1"/>
          </p:nvPr>
        </p:nvSpPr>
        <p:spPr>
          <a:xfrm>
            <a:off x="6217695" y="15361920"/>
            <a:ext cx="30722729" cy="7680960"/>
          </a:xfrm>
        </p:spPr>
        <p:txBody>
          <a:bodyPr/>
          <a:lstStyle>
            <a:lvl1pPr marL="0" indent="0" algn="ctr">
              <a:buNone/>
              <a:defRPr sz="12500">
                <a:solidFill>
                  <a:schemeClr val="tx2"/>
                </a:solidFill>
              </a:defRPr>
            </a:lvl1pPr>
            <a:lvl2pPr marL="2194514" indent="0" algn="ctr">
              <a:buNone/>
            </a:lvl2pPr>
            <a:lvl3pPr marL="4389029" indent="0" algn="ctr">
              <a:buNone/>
            </a:lvl3pPr>
            <a:lvl4pPr marL="6583543" indent="0" algn="ctr">
              <a:buNone/>
            </a:lvl4pPr>
            <a:lvl5pPr marL="8778057" indent="0" algn="ctr">
              <a:buNone/>
            </a:lvl5pPr>
            <a:lvl6pPr marL="10972571" indent="0" algn="ctr">
              <a:buNone/>
            </a:lvl6pPr>
            <a:lvl7pPr marL="13167086" indent="0" algn="ctr">
              <a:buNone/>
            </a:lvl7pPr>
            <a:lvl8pPr marL="15361600" indent="0" algn="ctr">
              <a:buNone/>
            </a:lvl8pPr>
            <a:lvl9pPr marL="17556114"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17" name="Espace réservé du pied de page 16"/>
          <p:cNvSpPr>
            <a:spLocks noGrp="1"/>
          </p:cNvSpPr>
          <p:nvPr>
            <p:ph type="ftr" sz="quarter" idx="11"/>
          </p:nvPr>
        </p:nvSpPr>
        <p:spPr/>
        <p:txBody>
          <a:bodyPr/>
          <a:lstStyle/>
          <a:p>
            <a:endParaRPr lang="fr-BE"/>
          </a:p>
        </p:txBody>
      </p:sp>
      <p:sp>
        <p:nvSpPr>
          <p:cNvPr id="29" name="Espace réservé du numéro de diapositive 28"/>
          <p:cNvSpPr>
            <a:spLocks noGrp="1"/>
          </p:cNvSpPr>
          <p:nvPr>
            <p:ph type="sldNum" sz="quarter" idx="12"/>
          </p:nvPr>
        </p:nvSpPr>
        <p:spPr/>
        <p:txBody>
          <a:bodyPr lIns="0" tIns="0" rIns="0" bIns="0">
            <a:noAutofit/>
          </a:bodyPr>
          <a:lstStyle>
            <a:lvl1pPr>
              <a:defRPr sz="6700">
                <a:solidFill>
                  <a:srgbClr val="FFFFFF"/>
                </a:solidFill>
              </a:defRPr>
            </a:lvl1pPr>
          </a:lstStyle>
          <a:p>
            <a:fld id="{CF4668DC-857F-487D-BFFA-8C0CA5037977}" type="slidenum">
              <a:rPr lang="fr-BE" smtClean="0"/>
              <a:pPr/>
              <a:t>‹N°›</a:t>
            </a:fld>
            <a:endParaRPr lang="fr-BE"/>
          </a:p>
        </p:txBody>
      </p:sp>
      <p:sp>
        <p:nvSpPr>
          <p:cNvPr id="7" name="Rectangle 6"/>
          <p:cNvSpPr/>
          <p:nvPr/>
        </p:nvSpPr>
        <p:spPr>
          <a:xfrm>
            <a:off x="302060" y="6956657"/>
            <a:ext cx="43301812" cy="73312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10" name="Rectangle 9"/>
          <p:cNvSpPr/>
          <p:nvPr/>
        </p:nvSpPr>
        <p:spPr>
          <a:xfrm>
            <a:off x="302060" y="6704256"/>
            <a:ext cx="43301812" cy="578784"/>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11" name="Rectangle 10"/>
          <p:cNvSpPr/>
          <p:nvPr/>
        </p:nvSpPr>
        <p:spPr>
          <a:xfrm>
            <a:off x="302060" y="14287915"/>
            <a:ext cx="43301812" cy="53055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8" name="Titre 7"/>
          <p:cNvSpPr>
            <a:spLocks noGrp="1"/>
          </p:cNvSpPr>
          <p:nvPr>
            <p:ph type="ctrTitle"/>
          </p:nvPr>
        </p:nvSpPr>
        <p:spPr>
          <a:xfrm>
            <a:off x="2194481" y="7228466"/>
            <a:ext cx="39500652" cy="7056120"/>
          </a:xfrm>
        </p:spPr>
        <p:txBody>
          <a:bodyPr anchor="ctr"/>
          <a:lstStyle>
            <a:lvl1pPr algn="ctr">
              <a:defRPr lang="en-US" dirty="0">
                <a:solidFill>
                  <a:srgbClr val="FFFFFF"/>
                </a:solidFill>
              </a:defRPr>
            </a:lvl1pPr>
          </a:lstStyle>
          <a:p>
            <a:r>
              <a:rPr kumimoji="0" lang="fr-FR" smtClean="0"/>
              <a:t>Cliquez pour modifier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31819969" y="1318279"/>
            <a:ext cx="9655715" cy="2808732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388961" y="1318274"/>
            <a:ext cx="26699515" cy="2808732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194481" y="1318262"/>
            <a:ext cx="39500652" cy="3763674"/>
          </a:xfrm>
        </p:spPr>
        <p:txBody>
          <a:bodyPr/>
          <a:lstStyle>
            <a:lvl1pPr>
              <a:defRPr/>
            </a:lvl1pPr>
          </a:lstStyle>
          <a:p>
            <a:r>
              <a:rPr lang="fr-FR" dirty="0" smtClean="0"/>
              <a:t>Titre</a:t>
            </a:r>
            <a:endParaRPr lang="fr-BE" dirty="0"/>
          </a:p>
        </p:txBody>
      </p:sp>
      <p:sp>
        <p:nvSpPr>
          <p:cNvPr id="3" name="Espace réservé du contenu 2"/>
          <p:cNvSpPr>
            <a:spLocks noGrp="1"/>
          </p:cNvSpPr>
          <p:nvPr>
            <p:ph idx="1"/>
          </p:nvPr>
        </p:nvSpPr>
        <p:spPr>
          <a:xfrm>
            <a:off x="2194481" y="7680963"/>
            <a:ext cx="11973461" cy="9138277"/>
          </a:xfrm>
        </p:spPr>
        <p:txBody>
          <a:bodyPr/>
          <a:lstStyle>
            <a:lvl1pPr>
              <a:buNone/>
              <a:defRPr/>
            </a:lvl1pPr>
          </a:lstStyle>
          <a:p>
            <a:pPr lvl="0"/>
            <a:endParaRPr lang="fr-BE" dirty="0"/>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5" name="Espace réservé du pied de page 4"/>
          <p:cNvSpPr>
            <a:spLocks noGrp="1"/>
          </p:cNvSpPr>
          <p:nvPr>
            <p:ph type="ftr" sz="quarter" idx="11"/>
          </p:nvPr>
        </p:nvSpPr>
        <p:spPr/>
        <p:txBody>
          <a:bodyPr/>
          <a:lstStyle/>
          <a:p>
            <a:endParaRPr lang="fr-BE" dirty="0"/>
          </a:p>
        </p:txBody>
      </p:sp>
      <p:sp>
        <p:nvSpPr>
          <p:cNvPr id="6" name="Espace réservé du numéro de diapositive 5"/>
          <p:cNvSpPr>
            <a:spLocks noGrp="1"/>
          </p:cNvSpPr>
          <p:nvPr>
            <p:ph type="sldNum" sz="quarter" idx="12"/>
          </p:nvPr>
        </p:nvSpPr>
        <p:spPr>
          <a:xfrm>
            <a:off x="31454223" y="30510482"/>
            <a:ext cx="10240910" cy="1752600"/>
          </a:xfrm>
        </p:spPr>
        <p:txBody>
          <a:bodyPr/>
          <a:lstStyle/>
          <a:p>
            <a:endParaRPr lang="fr-BE" dirty="0"/>
          </a:p>
        </p:txBody>
      </p:sp>
      <p:sp>
        <p:nvSpPr>
          <p:cNvPr id="7" name="Espace réservé du contenu 2"/>
          <p:cNvSpPr>
            <a:spLocks noGrp="1"/>
          </p:cNvSpPr>
          <p:nvPr>
            <p:ph idx="13"/>
          </p:nvPr>
        </p:nvSpPr>
        <p:spPr>
          <a:xfrm>
            <a:off x="14599990" y="7746232"/>
            <a:ext cx="12817424" cy="13249472"/>
          </a:xfrm>
        </p:spPr>
        <p:txBody>
          <a:bodyPr/>
          <a:lstStyle>
            <a:lvl1pPr>
              <a:buNone/>
              <a:defRPr/>
            </a:lvl1pPr>
          </a:lstStyle>
          <a:p>
            <a:pPr lvl="0"/>
            <a:endParaRPr lang="fr-BE" dirty="0"/>
          </a:p>
        </p:txBody>
      </p:sp>
      <p:sp>
        <p:nvSpPr>
          <p:cNvPr id="8" name="Espace réservé du contenu 2"/>
          <p:cNvSpPr>
            <a:spLocks noGrp="1"/>
          </p:cNvSpPr>
          <p:nvPr>
            <p:ph idx="14"/>
          </p:nvPr>
        </p:nvSpPr>
        <p:spPr>
          <a:xfrm>
            <a:off x="14599991" y="21427752"/>
            <a:ext cx="12961440" cy="7626109"/>
          </a:xfrm>
        </p:spPr>
        <p:txBody>
          <a:bodyPr/>
          <a:lstStyle>
            <a:lvl3pPr>
              <a:buNone/>
              <a:defRPr/>
            </a:lvl3pPr>
          </a:lstStyle>
          <a:p>
            <a:pPr lvl="2"/>
            <a:endParaRPr lang="fr-BE" dirty="0"/>
          </a:p>
        </p:txBody>
      </p:sp>
      <p:sp>
        <p:nvSpPr>
          <p:cNvPr id="9" name="Espace réservé du contenu 2"/>
          <p:cNvSpPr>
            <a:spLocks noGrp="1"/>
          </p:cNvSpPr>
          <p:nvPr>
            <p:ph idx="15"/>
          </p:nvPr>
        </p:nvSpPr>
        <p:spPr>
          <a:xfrm>
            <a:off x="2214614" y="17179280"/>
            <a:ext cx="12025336" cy="8136904"/>
          </a:xfrm>
        </p:spPr>
        <p:txBody>
          <a:bodyPr/>
          <a:lstStyle>
            <a:lvl5pPr>
              <a:buNone/>
              <a:defRPr/>
            </a:lvl5pPr>
          </a:lstStyle>
          <a:p>
            <a:pPr lvl="4"/>
            <a:endParaRPr lang="fr-BE" dirty="0"/>
          </a:p>
        </p:txBody>
      </p:sp>
      <p:sp>
        <p:nvSpPr>
          <p:cNvPr id="10" name="Espace réservé du contenu 2"/>
          <p:cNvSpPr>
            <a:spLocks noGrp="1"/>
          </p:cNvSpPr>
          <p:nvPr>
            <p:ph idx="16"/>
          </p:nvPr>
        </p:nvSpPr>
        <p:spPr>
          <a:xfrm>
            <a:off x="27921470" y="7746232"/>
            <a:ext cx="11973461" cy="9138277"/>
          </a:xfrm>
        </p:spPr>
        <p:txBody>
          <a:bodyPr/>
          <a:lstStyle/>
          <a:p>
            <a:pPr lvl="0"/>
            <a:endParaRPr lang="fr-BE" dirty="0"/>
          </a:p>
        </p:txBody>
      </p:sp>
      <p:sp>
        <p:nvSpPr>
          <p:cNvPr id="11" name="Espace réservé du contenu 2"/>
          <p:cNvSpPr>
            <a:spLocks noGrp="1"/>
          </p:cNvSpPr>
          <p:nvPr>
            <p:ph idx="17"/>
          </p:nvPr>
        </p:nvSpPr>
        <p:spPr>
          <a:xfrm>
            <a:off x="27921470" y="17323296"/>
            <a:ext cx="11973461" cy="8130165"/>
          </a:xfrm>
        </p:spPr>
        <p:txBody>
          <a:bodyPr/>
          <a:lstStyle/>
          <a:p>
            <a:pPr lvl="0"/>
            <a:endParaRPr lang="fr-BE" dirty="0"/>
          </a:p>
        </p:txBody>
      </p:sp>
      <p:sp>
        <p:nvSpPr>
          <p:cNvPr id="12" name="Espace réservé du contenu 2"/>
          <p:cNvSpPr>
            <a:spLocks noGrp="1"/>
          </p:cNvSpPr>
          <p:nvPr>
            <p:ph idx="18"/>
          </p:nvPr>
        </p:nvSpPr>
        <p:spPr>
          <a:xfrm>
            <a:off x="27993479" y="25868355"/>
            <a:ext cx="11881320" cy="4344373"/>
          </a:xfrm>
        </p:spPr>
        <p:txBody>
          <a:bodyPr/>
          <a:lstStyle/>
          <a:p>
            <a:pPr lvl="0"/>
            <a:endParaRPr lang="fr-BE" dirty="0"/>
          </a:p>
        </p:txBody>
      </p:sp>
      <p:sp>
        <p:nvSpPr>
          <p:cNvPr id="13" name="Espace réservé du contenu 2"/>
          <p:cNvSpPr>
            <a:spLocks noGrp="1"/>
          </p:cNvSpPr>
          <p:nvPr>
            <p:ph idx="19"/>
          </p:nvPr>
        </p:nvSpPr>
        <p:spPr>
          <a:xfrm>
            <a:off x="2214614" y="25676224"/>
            <a:ext cx="12045469" cy="4392488"/>
          </a:xfrm>
        </p:spPr>
        <p:txBody>
          <a:bodyPr/>
          <a:lstStyle/>
          <a:p>
            <a:pPr lvl="0"/>
            <a:endParaRPr lang="fr-BE" dirty="0"/>
          </a:p>
        </p:txBody>
      </p:sp>
      <p:sp>
        <p:nvSpPr>
          <p:cNvPr id="15" name="Espace réservé du texte 14"/>
          <p:cNvSpPr>
            <a:spLocks noGrp="1"/>
          </p:cNvSpPr>
          <p:nvPr>
            <p:ph type="body" sz="quarter" idx="20" hasCustomPrompt="1"/>
          </p:nvPr>
        </p:nvSpPr>
        <p:spPr>
          <a:xfrm>
            <a:off x="2143125" y="5657850"/>
            <a:ext cx="39603363" cy="1728788"/>
          </a:xfrm>
        </p:spPr>
        <p:txBody>
          <a:bodyPr/>
          <a:lstStyle>
            <a:lvl1pPr>
              <a:buNone/>
              <a:defRPr/>
            </a:lvl1pPr>
          </a:lstStyle>
          <a:p>
            <a:pPr lvl="0"/>
            <a:r>
              <a:rPr lang="fr-CA" dirty="0" smtClean="0"/>
              <a:t>Résumé</a:t>
            </a:r>
            <a:endParaRPr lang="fr-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
        <p:nvSpPr>
          <p:cNvPr id="8" name="Espace réservé du contenu 7"/>
          <p:cNvSpPr>
            <a:spLocks noGrp="1"/>
          </p:cNvSpPr>
          <p:nvPr>
            <p:ph sz="quarter" idx="1"/>
          </p:nvPr>
        </p:nvSpPr>
        <p:spPr>
          <a:xfrm>
            <a:off x="4388961" y="6949440"/>
            <a:ext cx="37306171" cy="219456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43889613"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03" tIns="219451" rIns="438903" bIns="219451" rtlCol="0" anchor="ctr"/>
          <a:lstStyle/>
          <a:p>
            <a:pPr algn="ctr" eaLnBrk="1" latinLnBrk="0" hangingPunct="1"/>
            <a:endParaRPr kumimoji="0" lang="en-US"/>
          </a:p>
        </p:txBody>
      </p:sp>
      <p:sp useBgFill="1">
        <p:nvSpPr>
          <p:cNvPr id="10" name="Rectangle à coins arrondis 9"/>
          <p:cNvSpPr/>
          <p:nvPr/>
        </p:nvSpPr>
        <p:spPr>
          <a:xfrm>
            <a:off x="313491" y="334826"/>
            <a:ext cx="43262621" cy="32122565"/>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2" name="Titre 1"/>
          <p:cNvSpPr>
            <a:spLocks noGrp="1"/>
          </p:cNvSpPr>
          <p:nvPr>
            <p:ph type="title"/>
          </p:nvPr>
        </p:nvSpPr>
        <p:spPr>
          <a:xfrm>
            <a:off x="3466977" y="4572002"/>
            <a:ext cx="37306171" cy="6537960"/>
          </a:xfrm>
        </p:spPr>
        <p:txBody>
          <a:bodyPr anchor="b" anchorCtr="0"/>
          <a:lstStyle>
            <a:lvl1pPr algn="l">
              <a:buNone/>
              <a:defRPr sz="19200" b="0" cap="none"/>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466977" y="12230102"/>
            <a:ext cx="37306171" cy="6423658"/>
          </a:xfrm>
        </p:spPr>
        <p:txBody>
          <a:bodyPr anchor="t" anchorCtr="0"/>
          <a:lstStyle>
            <a:lvl1pPr marL="0" indent="0">
              <a:buNone/>
              <a:defRPr sz="11500">
                <a:solidFill>
                  <a:schemeClr val="tx1">
                    <a:tint val="75000"/>
                  </a:schemeClr>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5" name="Espace réservé du pied de page 4"/>
          <p:cNvSpPr>
            <a:spLocks noGrp="1"/>
          </p:cNvSpPr>
          <p:nvPr>
            <p:ph type="ftr" sz="quarter" idx="11"/>
          </p:nvPr>
        </p:nvSpPr>
        <p:spPr>
          <a:xfrm>
            <a:off x="3840341" y="29626560"/>
            <a:ext cx="19201706" cy="2194560"/>
          </a:xfrm>
        </p:spPr>
        <p:txBody>
          <a:bodyPr/>
          <a:lstStyle/>
          <a:p>
            <a:endParaRPr lang="fr-BE"/>
          </a:p>
        </p:txBody>
      </p:sp>
      <p:sp>
        <p:nvSpPr>
          <p:cNvPr id="7" name="Rectangle 6"/>
          <p:cNvSpPr/>
          <p:nvPr/>
        </p:nvSpPr>
        <p:spPr>
          <a:xfrm flipV="1">
            <a:off x="333168" y="11408784"/>
            <a:ext cx="43263308"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8" name="Rectangle 7"/>
          <p:cNvSpPr/>
          <p:nvPr/>
        </p:nvSpPr>
        <p:spPr>
          <a:xfrm>
            <a:off x="331891" y="11239083"/>
            <a:ext cx="43264584"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9" name="Rectangle 8"/>
          <p:cNvSpPr/>
          <p:nvPr/>
        </p:nvSpPr>
        <p:spPr>
          <a:xfrm>
            <a:off x="327859" y="11850624"/>
            <a:ext cx="43268616" cy="219456"/>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702234" y="29802125"/>
            <a:ext cx="2194481" cy="2194560"/>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388961" y="6949440"/>
            <a:ext cx="17994741" cy="219456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23682104" y="6949440"/>
            <a:ext cx="17994741" cy="2194560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388961" y="1310640"/>
            <a:ext cx="37306171" cy="5486400"/>
          </a:xfrm>
        </p:spPr>
        <p:txBody>
          <a:bodyPr anchor="b" anchorCtr="0"/>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388961" y="6949440"/>
            <a:ext cx="17921592" cy="3657600"/>
          </a:xfrm>
          <a:noFill/>
          <a:ln w="12700" cap="sq" cmpd="sng" algn="ctr">
            <a:noFill/>
            <a:prstDash val="solid"/>
          </a:ln>
        </p:spPr>
        <p:txBody>
          <a:bodyPr lIns="438903"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23773540" y="6949440"/>
            <a:ext cx="17921592" cy="3657600"/>
          </a:xfrm>
          <a:noFill/>
          <a:ln w="12700" cap="sq" cmpd="sng" algn="ctr">
            <a:noFill/>
            <a:prstDash val="solid"/>
          </a:ln>
        </p:spPr>
        <p:txBody>
          <a:bodyPr lIns="438903" anchor="b" anchorCtr="0">
            <a:noAutofit/>
          </a:bodyPr>
          <a:lstStyle>
            <a:lvl1pPr marL="0" indent="0">
              <a:buNone/>
              <a:defRPr sz="11500" b="1">
                <a:solidFill>
                  <a:schemeClr val="accent1"/>
                </a:solidFill>
                <a:latin typeface="+mj-lt"/>
                <a:ea typeface="+mj-ea"/>
                <a:cs typeface="+mj-cs"/>
              </a:defRPr>
            </a:lvl1pPr>
            <a:lvl2pPr>
              <a:buNone/>
              <a:defRPr sz="9600" b="1"/>
            </a:lvl2pPr>
            <a:lvl3pPr>
              <a:buNone/>
              <a:defRPr sz="8600" b="1"/>
            </a:lvl3pPr>
            <a:lvl4pPr>
              <a:buNone/>
              <a:defRPr sz="7700" b="1"/>
            </a:lvl4pPr>
            <a:lvl5pPr>
              <a:buNone/>
              <a:defRPr sz="7700" b="1"/>
            </a:lvl5pPr>
          </a:lstStyle>
          <a:p>
            <a:pPr lvl="0" eaLnBrk="1" latinLnBrk="0" hangingPunct="1"/>
            <a:r>
              <a:rPr kumimoji="0" lang="fr-FR" smtClean="0"/>
              <a:t>Cliquez pour modifier les styles du texte du masque</a:t>
            </a:r>
          </a:p>
        </p:txBody>
      </p:sp>
      <p:sp>
        <p:nvSpPr>
          <p:cNvPr id="7" name="Espace réservé de la date 6"/>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half" idx="2"/>
          </p:nvPr>
        </p:nvSpPr>
        <p:spPr>
          <a:xfrm>
            <a:off x="4388961" y="10789920"/>
            <a:ext cx="17921592" cy="1865376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half" idx="4"/>
          </p:nvPr>
        </p:nvSpPr>
        <p:spPr>
          <a:xfrm>
            <a:off x="23773540" y="10789920"/>
            <a:ext cx="17921592" cy="1865376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Rectangle 7"/>
          <p:cNvSpPr/>
          <p:nvPr/>
        </p:nvSpPr>
        <p:spPr>
          <a:xfrm>
            <a:off x="0" y="0"/>
            <a:ext cx="43889613" cy="329184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useBgFill="1">
        <p:nvSpPr>
          <p:cNvPr id="9" name="Rectangle à coins arrondis 8"/>
          <p:cNvSpPr/>
          <p:nvPr/>
        </p:nvSpPr>
        <p:spPr>
          <a:xfrm>
            <a:off x="307227" y="334824"/>
            <a:ext cx="43262621"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2" name="Titre 1"/>
          <p:cNvSpPr>
            <a:spLocks noGrp="1"/>
          </p:cNvSpPr>
          <p:nvPr>
            <p:ph type="title"/>
          </p:nvPr>
        </p:nvSpPr>
        <p:spPr>
          <a:xfrm>
            <a:off x="4388961" y="1310640"/>
            <a:ext cx="37306171" cy="5486400"/>
          </a:xfrm>
        </p:spPr>
        <p:txBody>
          <a:bodyPr anchor="b" anchorCtr="0"/>
          <a:lstStyle>
            <a:lvl1pPr algn="l">
              <a:buNone/>
              <a:defRPr sz="19200" b="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388961" y="7680960"/>
            <a:ext cx="9143669" cy="21579840"/>
          </a:xfrm>
        </p:spPr>
        <p:txBody>
          <a:bodyPr/>
          <a:lstStyle>
            <a:lvl1pPr marL="0" indent="0">
              <a:buNone/>
              <a:defRPr sz="8600"/>
            </a:lvl1pPr>
            <a:lvl2pPr>
              <a:buNone/>
              <a:defRPr sz="5800"/>
            </a:lvl2pPr>
            <a:lvl3pPr>
              <a:buNone/>
              <a:defRPr sz="4800"/>
            </a:lvl3pPr>
            <a:lvl4pPr>
              <a:buNone/>
              <a:defRPr sz="4300"/>
            </a:lvl4pPr>
            <a:lvl5pPr>
              <a:buNone/>
              <a:defRPr sz="43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1"/>
          </p:nvPr>
        </p:nvSpPr>
        <p:spPr>
          <a:xfrm>
            <a:off x="14264124" y="7680960"/>
            <a:ext cx="27431008" cy="21579840"/>
          </a:xfrm>
        </p:spPr>
        <p:txBody>
          <a:bodyPr vert="horz"/>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388962" y="23522640"/>
            <a:ext cx="35111690" cy="2506982"/>
          </a:xfrm>
        </p:spPr>
        <p:txBody>
          <a:bodyPr anchor="ctr">
            <a:noAutofit/>
          </a:bodyPr>
          <a:lstStyle>
            <a:lvl1pPr algn="l">
              <a:buNone/>
              <a:defRPr sz="13400" b="0"/>
            </a:lvl1pPr>
          </a:lstStyle>
          <a:p>
            <a:r>
              <a:rPr kumimoji="0" lang="fr-FR" smtClean="0"/>
              <a:t>Cliquez pour modifier le style du titre</a:t>
            </a:r>
            <a:endParaRPr kumimoji="0" lang="en-US"/>
          </a:p>
        </p:txBody>
      </p:sp>
      <p:sp>
        <p:nvSpPr>
          <p:cNvPr id="4" name="Espace réservé du texte 3"/>
          <p:cNvSpPr>
            <a:spLocks noGrp="1"/>
          </p:cNvSpPr>
          <p:nvPr>
            <p:ph type="body" sz="half" idx="2"/>
          </p:nvPr>
        </p:nvSpPr>
        <p:spPr>
          <a:xfrm>
            <a:off x="4388962" y="26139960"/>
            <a:ext cx="35111690" cy="3291840"/>
          </a:xfrm>
        </p:spPr>
        <p:txBody>
          <a:bodyPr/>
          <a:lstStyle>
            <a:lvl1pPr marL="0" indent="0">
              <a:buFontTx/>
              <a:buNone/>
              <a:defRPr sz="7700"/>
            </a:lvl1pPr>
            <a:lvl2pPr>
              <a:defRPr sz="5800"/>
            </a:lvl2pPr>
            <a:lvl3pPr>
              <a:defRPr sz="4800"/>
            </a:lvl3pPr>
            <a:lvl4pPr>
              <a:defRPr sz="4300"/>
            </a:lvl4pPr>
            <a:lvl5pPr>
              <a:defRPr sz="43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06/08/2015</a:t>
            </a:fld>
            <a:endParaRPr lang="fr-BE"/>
          </a:p>
        </p:txBody>
      </p:sp>
      <p:sp>
        <p:nvSpPr>
          <p:cNvPr id="6" name="Espace réservé du pied de page 5"/>
          <p:cNvSpPr>
            <a:spLocks noGrp="1"/>
          </p:cNvSpPr>
          <p:nvPr>
            <p:ph type="ftr" sz="quarter" idx="11"/>
          </p:nvPr>
        </p:nvSpPr>
        <p:spPr>
          <a:xfrm>
            <a:off x="4388961" y="29626560"/>
            <a:ext cx="18653086" cy="2194560"/>
          </a:xfrm>
        </p:spPr>
        <p:txBody>
          <a:bodyPr/>
          <a:lstStyle/>
          <a:p>
            <a:endParaRPr lang="fr-BE"/>
          </a:p>
        </p:txBody>
      </p:sp>
      <p:sp>
        <p:nvSpPr>
          <p:cNvPr id="7" name="Espace réservé du numéro de diapositive 6"/>
          <p:cNvSpPr>
            <a:spLocks noGrp="1"/>
          </p:cNvSpPr>
          <p:nvPr>
            <p:ph type="sldNum" sz="quarter" idx="12"/>
          </p:nvPr>
        </p:nvSpPr>
        <p:spPr>
          <a:xfrm>
            <a:off x="702234" y="29802125"/>
            <a:ext cx="2194481" cy="2194560"/>
          </a:xfrm>
        </p:spPr>
        <p:txBody>
          <a:bodyPr/>
          <a:lstStyle/>
          <a:p>
            <a:fld id="{CF4668DC-857F-487D-BFFA-8C0CA5037977}" type="slidenum">
              <a:rPr lang="fr-BE" smtClean="0"/>
              <a:pPr/>
              <a:t>‹N°›</a:t>
            </a:fld>
            <a:endParaRPr lang="fr-BE"/>
          </a:p>
        </p:txBody>
      </p:sp>
      <p:sp>
        <p:nvSpPr>
          <p:cNvPr id="11" name="Rectangle 10"/>
          <p:cNvSpPr/>
          <p:nvPr/>
        </p:nvSpPr>
        <p:spPr>
          <a:xfrm flipV="1">
            <a:off x="327862" y="22481064"/>
            <a:ext cx="43231269" cy="438912"/>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12" name="Rectangle 11"/>
          <p:cNvSpPr/>
          <p:nvPr/>
        </p:nvSpPr>
        <p:spPr>
          <a:xfrm>
            <a:off x="328829" y="22322278"/>
            <a:ext cx="43230304" cy="219451"/>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13" name="Rectangle 12"/>
          <p:cNvSpPr/>
          <p:nvPr/>
        </p:nvSpPr>
        <p:spPr>
          <a:xfrm>
            <a:off x="328839" y="22911477"/>
            <a:ext cx="43230294" cy="23427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3" name="Espace réservé pour une image  2"/>
          <p:cNvSpPr>
            <a:spLocks noGrp="1"/>
          </p:cNvSpPr>
          <p:nvPr>
            <p:ph type="pic" idx="1"/>
          </p:nvPr>
        </p:nvSpPr>
        <p:spPr>
          <a:xfrm>
            <a:off x="327869" y="320042"/>
            <a:ext cx="43207428" cy="21991320"/>
          </a:xfrm>
          <a:prstGeom prst="round2SameRect">
            <a:avLst>
              <a:gd name="adj1" fmla="val 7101"/>
              <a:gd name="adj2" fmla="val 0"/>
            </a:avLst>
          </a:prstGeom>
          <a:solidFill>
            <a:schemeClr val="bg2"/>
          </a:solidFill>
          <a:ln w="6350">
            <a:solidFill>
              <a:schemeClr val="tx1"/>
            </a:solidFill>
          </a:ln>
        </p:spPr>
        <p:txBody>
          <a:bodyPr/>
          <a:lstStyle>
            <a:lvl1pPr marL="0" indent="0">
              <a:buNone/>
              <a:defRPr sz="15400"/>
            </a:lvl1pPr>
          </a:lstStyle>
          <a:p>
            <a:r>
              <a:rPr kumimoji="0" lang="fr-FR" smtClean="0"/>
              <a:t>Cliquez sur l'icône pour ajouter une image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43889613" cy="329184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438903" tIns="219451" rIns="438903" bIns="219451" rtlCol="0" anchor="ctr"/>
          <a:lstStyle/>
          <a:p>
            <a:pPr algn="ctr" eaLnBrk="1" latinLnBrk="0" hangingPunct="1"/>
            <a:endParaRPr kumimoji="0" lang="en-US"/>
          </a:p>
        </p:txBody>
      </p:sp>
      <p:sp useBgFill="1">
        <p:nvSpPr>
          <p:cNvPr id="8" name="Rectangle à coins arrondis 7"/>
          <p:cNvSpPr/>
          <p:nvPr/>
        </p:nvSpPr>
        <p:spPr>
          <a:xfrm>
            <a:off x="307227" y="334824"/>
            <a:ext cx="43262621" cy="3212835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438903" tIns="219451" rIns="438903" bIns="219451" anchor="ctr"/>
          <a:lstStyle/>
          <a:p>
            <a:pPr algn="ctr" eaLnBrk="1" latinLnBrk="0" hangingPunct="1"/>
            <a:endParaRPr kumimoji="0" lang="en-US"/>
          </a:p>
        </p:txBody>
      </p:sp>
      <p:sp>
        <p:nvSpPr>
          <p:cNvPr id="22" name="Espace réservé du titre 21"/>
          <p:cNvSpPr>
            <a:spLocks noGrp="1"/>
          </p:cNvSpPr>
          <p:nvPr>
            <p:ph type="title"/>
          </p:nvPr>
        </p:nvSpPr>
        <p:spPr>
          <a:xfrm>
            <a:off x="4388961" y="1318262"/>
            <a:ext cx="37306171" cy="5486400"/>
          </a:xfrm>
          <a:prstGeom prst="rect">
            <a:avLst/>
          </a:prstGeom>
        </p:spPr>
        <p:txBody>
          <a:bodyPr lIns="438903" tIns="219451" rIns="438903" bIns="438903" anchor="b" anchorCtr="0">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388961" y="6949440"/>
            <a:ext cx="37306171" cy="21945600"/>
          </a:xfrm>
          <a:prstGeom prst="rect">
            <a:avLst/>
          </a:prstGeom>
        </p:spPr>
        <p:txBody>
          <a:bodyPr lIns="438903" tIns="219451" rIns="438903" bIns="219451">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29625489" y="29718000"/>
            <a:ext cx="11886770" cy="2286000"/>
          </a:xfrm>
          <a:prstGeom prst="rect">
            <a:avLst/>
          </a:prstGeom>
        </p:spPr>
        <p:txBody>
          <a:bodyPr lIns="438903" tIns="219451" rIns="438903" bIns="219451" anchor="ctr" anchorCtr="0"/>
          <a:lstStyle>
            <a:lvl1pPr algn="r" eaLnBrk="1" latinLnBrk="0" hangingPunct="1">
              <a:defRPr kumimoji="0" sz="6700">
                <a:solidFill>
                  <a:schemeClr val="tx2"/>
                </a:solidFill>
              </a:defRPr>
            </a:lvl1pPr>
          </a:lstStyle>
          <a:p>
            <a:fld id="{AA309A6D-C09C-4548-B29A-6CF363A7E532}" type="datetimeFigureOut">
              <a:rPr lang="fr-FR" smtClean="0"/>
              <a:pPr/>
              <a:t>06/08/2015</a:t>
            </a:fld>
            <a:endParaRPr lang="fr-BE"/>
          </a:p>
        </p:txBody>
      </p:sp>
      <p:sp>
        <p:nvSpPr>
          <p:cNvPr id="3" name="Espace réservé du pied de page 2"/>
          <p:cNvSpPr>
            <a:spLocks noGrp="1"/>
          </p:cNvSpPr>
          <p:nvPr>
            <p:ph type="ftr" sz="quarter" idx="3"/>
          </p:nvPr>
        </p:nvSpPr>
        <p:spPr>
          <a:xfrm>
            <a:off x="4388961" y="29626560"/>
            <a:ext cx="19018832" cy="2194560"/>
          </a:xfrm>
          <a:prstGeom prst="rect">
            <a:avLst/>
          </a:prstGeom>
        </p:spPr>
        <p:txBody>
          <a:bodyPr lIns="438903" tIns="219451" rIns="438903" bIns="219451" anchor="ctr" anchorCtr="0"/>
          <a:lstStyle>
            <a:lvl1pPr eaLnBrk="1" latinLnBrk="0" hangingPunct="1">
              <a:defRPr kumimoji="0" sz="6700">
                <a:solidFill>
                  <a:schemeClr val="tx2"/>
                </a:solidFill>
              </a:defRPr>
            </a:lvl1pPr>
          </a:lstStyle>
          <a:p>
            <a:endParaRPr lang="fr-BE"/>
          </a:p>
        </p:txBody>
      </p:sp>
      <p:sp>
        <p:nvSpPr>
          <p:cNvPr id="23" name="Espace réservé du numéro de diapositive 22"/>
          <p:cNvSpPr>
            <a:spLocks noGrp="1"/>
          </p:cNvSpPr>
          <p:nvPr>
            <p:ph type="sldNum" sz="quarter" idx="4"/>
          </p:nvPr>
        </p:nvSpPr>
        <p:spPr>
          <a:xfrm>
            <a:off x="702234" y="29809440"/>
            <a:ext cx="2194481" cy="2194560"/>
          </a:xfrm>
          <a:prstGeom prst="ellipse">
            <a:avLst/>
          </a:prstGeom>
          <a:solidFill>
            <a:schemeClr val="accent1"/>
          </a:solidFill>
        </p:spPr>
        <p:txBody>
          <a:bodyPr wrap="none" lIns="0" tIns="0" rIns="0" bIns="0" anchor="ctr" anchorCtr="1">
            <a:noAutofit/>
          </a:bodyPr>
          <a:lstStyle>
            <a:lvl1pPr algn="ctr" eaLnBrk="1" latinLnBrk="0" hangingPunct="1">
              <a:defRPr kumimoji="0" sz="6700">
                <a:solidFill>
                  <a:srgbClr val="FFFFFF"/>
                </a:solidFill>
                <a:latin typeface="+mj-lt"/>
                <a:ea typeface="+mj-ea"/>
                <a:cs typeface="+mj-cs"/>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latinLnBrk="0" hangingPunct="1">
        <a:spcBef>
          <a:spcPct val="0"/>
        </a:spcBef>
        <a:buNone/>
        <a:defRPr kumimoji="0" sz="19200" kern="1200">
          <a:solidFill>
            <a:schemeClr val="tx2"/>
          </a:solidFill>
          <a:latin typeface="+mj-lt"/>
          <a:ea typeface="+mj-ea"/>
          <a:cs typeface="+mj-cs"/>
        </a:defRPr>
      </a:lvl1pPr>
    </p:titleStyle>
    <p:bodyStyle>
      <a:lvl1pPr marL="1316709" indent="-1316709" algn="l" rtl="0" eaLnBrk="1" latinLnBrk="0" hangingPunct="1">
        <a:spcBef>
          <a:spcPts val="2784"/>
        </a:spcBef>
        <a:buClr>
          <a:schemeClr val="accent1"/>
        </a:buClr>
        <a:buSzPct val="85000"/>
        <a:buFont typeface="Wingdings 2"/>
        <a:buChar char=""/>
        <a:defRPr kumimoji="0" sz="12500" kern="1200">
          <a:solidFill>
            <a:schemeClr val="tx1"/>
          </a:solidFill>
          <a:latin typeface="+mn-lt"/>
          <a:ea typeface="+mn-ea"/>
          <a:cs typeface="+mn-cs"/>
        </a:defRPr>
      </a:lvl1pPr>
      <a:lvl2pPr marL="2633417" indent="-1097257" algn="l" rtl="0" eaLnBrk="1" latinLnBrk="0" hangingPunct="1">
        <a:spcBef>
          <a:spcPts val="1776"/>
        </a:spcBef>
        <a:buClr>
          <a:schemeClr val="accent2"/>
        </a:buClr>
        <a:buSzPct val="85000"/>
        <a:buFont typeface="Wingdings 2"/>
        <a:buChar char=""/>
        <a:defRPr kumimoji="0" sz="11500" kern="1200">
          <a:solidFill>
            <a:schemeClr val="tx1"/>
          </a:solidFill>
          <a:latin typeface="+mn-lt"/>
          <a:ea typeface="+mn-ea"/>
          <a:cs typeface="+mn-cs"/>
        </a:defRPr>
      </a:lvl2pPr>
      <a:lvl3pPr marL="3950126" indent="-1097257" algn="l" rtl="0" eaLnBrk="1" latinLnBrk="0" hangingPunct="1">
        <a:spcBef>
          <a:spcPts val="1776"/>
        </a:spcBef>
        <a:buClr>
          <a:schemeClr val="accent1">
            <a:tint val="60000"/>
          </a:schemeClr>
        </a:buClr>
        <a:buSzPct val="85000"/>
        <a:buFont typeface="Wingdings 2"/>
        <a:buChar char=""/>
        <a:defRPr kumimoji="0" sz="9600" kern="1200">
          <a:solidFill>
            <a:schemeClr val="tx1"/>
          </a:solidFill>
          <a:latin typeface="+mn-lt"/>
          <a:ea typeface="+mn-ea"/>
          <a:cs typeface="+mn-cs"/>
        </a:defRPr>
      </a:lvl3pPr>
      <a:lvl4pPr marL="5266834" indent="-1097257" algn="l" rtl="0" eaLnBrk="1" latinLnBrk="0" hangingPunct="1">
        <a:spcBef>
          <a:spcPts val="1776"/>
        </a:spcBef>
        <a:buClr>
          <a:schemeClr val="accent3"/>
        </a:buClr>
        <a:buSzPct val="80000"/>
        <a:buFont typeface="Wingdings 2"/>
        <a:buChar char=""/>
        <a:defRPr kumimoji="0" sz="9600" kern="1200">
          <a:solidFill>
            <a:schemeClr val="tx1"/>
          </a:solidFill>
          <a:latin typeface="+mn-lt"/>
          <a:ea typeface="+mn-ea"/>
          <a:cs typeface="+mn-cs"/>
        </a:defRPr>
      </a:lvl4pPr>
      <a:lvl5pPr marL="6583543" indent="-1097257" algn="l" rtl="0" eaLnBrk="1" latinLnBrk="0" hangingPunct="1">
        <a:spcBef>
          <a:spcPts val="1776"/>
        </a:spcBef>
        <a:buClr>
          <a:schemeClr val="accent3"/>
        </a:buClr>
        <a:buFontTx/>
        <a:buChar char="o"/>
        <a:defRPr kumimoji="0" sz="9600" kern="1200">
          <a:solidFill>
            <a:schemeClr val="tx1"/>
          </a:solidFill>
          <a:latin typeface="+mn-lt"/>
          <a:ea typeface="+mn-ea"/>
          <a:cs typeface="+mn-cs"/>
        </a:defRPr>
      </a:lvl5pPr>
      <a:lvl6pPr marL="7900251" indent="-1097257" algn="l" rtl="0" eaLnBrk="1" latinLnBrk="0" hangingPunct="1">
        <a:spcBef>
          <a:spcPts val="1776"/>
        </a:spcBef>
        <a:buClr>
          <a:schemeClr val="accent3"/>
        </a:buClr>
        <a:buChar char="•"/>
        <a:defRPr kumimoji="0" sz="8600" kern="1200" baseline="0">
          <a:solidFill>
            <a:schemeClr val="tx1"/>
          </a:solidFill>
          <a:latin typeface="+mn-lt"/>
          <a:ea typeface="+mn-ea"/>
          <a:cs typeface="+mn-cs"/>
        </a:defRPr>
      </a:lvl6pPr>
      <a:lvl7pPr marL="9216960" indent="-1097257" algn="l" rtl="0" eaLnBrk="1" latinLnBrk="0" hangingPunct="1">
        <a:spcBef>
          <a:spcPts val="1776"/>
        </a:spcBef>
        <a:buClr>
          <a:schemeClr val="accent2"/>
        </a:buClr>
        <a:buChar char="•"/>
        <a:defRPr kumimoji="0" sz="8600" kern="1200">
          <a:solidFill>
            <a:schemeClr val="tx1"/>
          </a:solidFill>
          <a:latin typeface="+mn-lt"/>
          <a:ea typeface="+mn-ea"/>
          <a:cs typeface="+mn-cs"/>
        </a:defRPr>
      </a:lvl7pPr>
      <a:lvl8pPr marL="10533669" indent="-1097257" algn="l" rtl="0" eaLnBrk="1" latinLnBrk="0" hangingPunct="1">
        <a:spcBef>
          <a:spcPts val="1776"/>
        </a:spcBef>
        <a:buClr>
          <a:schemeClr val="accent1">
            <a:tint val="60000"/>
          </a:schemeClr>
        </a:buClr>
        <a:buChar char="•"/>
        <a:defRPr kumimoji="0" sz="8600" kern="1200">
          <a:solidFill>
            <a:schemeClr val="tx1"/>
          </a:solidFill>
          <a:latin typeface="+mn-lt"/>
          <a:ea typeface="+mn-ea"/>
          <a:cs typeface="+mn-cs"/>
        </a:defRPr>
      </a:lvl8pPr>
      <a:lvl9pPr marL="11850377" indent="-1097257" algn="l" rtl="0" eaLnBrk="1" latinLnBrk="0" hangingPunct="1">
        <a:spcBef>
          <a:spcPts val="1776"/>
        </a:spcBef>
        <a:buClr>
          <a:schemeClr val="accent2">
            <a:tint val="60000"/>
          </a:schemeClr>
        </a:buClr>
        <a:buChar char="•"/>
        <a:defRPr kumimoji="0" sz="8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14" algn="l" rtl="0" eaLnBrk="1" latinLnBrk="0" hangingPunct="1">
        <a:defRPr kumimoji="0" kern="1200">
          <a:solidFill>
            <a:schemeClr val="tx1"/>
          </a:solidFill>
          <a:latin typeface="+mn-lt"/>
          <a:ea typeface="+mn-ea"/>
          <a:cs typeface="+mn-cs"/>
        </a:defRPr>
      </a:lvl2pPr>
      <a:lvl3pPr marL="4389029" algn="l" rtl="0" eaLnBrk="1" latinLnBrk="0" hangingPunct="1">
        <a:defRPr kumimoji="0" kern="1200">
          <a:solidFill>
            <a:schemeClr val="tx1"/>
          </a:solidFill>
          <a:latin typeface="+mn-lt"/>
          <a:ea typeface="+mn-ea"/>
          <a:cs typeface="+mn-cs"/>
        </a:defRPr>
      </a:lvl3pPr>
      <a:lvl4pPr marL="6583543" algn="l" rtl="0" eaLnBrk="1" latinLnBrk="0" hangingPunct="1">
        <a:defRPr kumimoji="0" kern="1200">
          <a:solidFill>
            <a:schemeClr val="tx1"/>
          </a:solidFill>
          <a:latin typeface="+mn-lt"/>
          <a:ea typeface="+mn-ea"/>
          <a:cs typeface="+mn-cs"/>
        </a:defRPr>
      </a:lvl4pPr>
      <a:lvl5pPr marL="8778057" algn="l" rtl="0" eaLnBrk="1" latinLnBrk="0" hangingPunct="1">
        <a:defRPr kumimoji="0" kern="1200">
          <a:solidFill>
            <a:schemeClr val="tx1"/>
          </a:solidFill>
          <a:latin typeface="+mn-lt"/>
          <a:ea typeface="+mn-ea"/>
          <a:cs typeface="+mn-cs"/>
        </a:defRPr>
      </a:lvl5pPr>
      <a:lvl6pPr marL="10972571" algn="l" rtl="0" eaLnBrk="1" latinLnBrk="0" hangingPunct="1">
        <a:defRPr kumimoji="0" kern="1200">
          <a:solidFill>
            <a:schemeClr val="tx1"/>
          </a:solidFill>
          <a:latin typeface="+mn-lt"/>
          <a:ea typeface="+mn-ea"/>
          <a:cs typeface="+mn-cs"/>
        </a:defRPr>
      </a:lvl6pPr>
      <a:lvl7pPr marL="13167086" algn="l" rtl="0" eaLnBrk="1" latinLnBrk="0" hangingPunct="1">
        <a:defRPr kumimoji="0" kern="1200">
          <a:solidFill>
            <a:schemeClr val="tx1"/>
          </a:solidFill>
          <a:latin typeface="+mn-lt"/>
          <a:ea typeface="+mn-ea"/>
          <a:cs typeface="+mn-cs"/>
        </a:defRPr>
      </a:lvl7pPr>
      <a:lvl8pPr marL="15361600" algn="l" rtl="0" eaLnBrk="1" latinLnBrk="0" hangingPunct="1">
        <a:defRPr kumimoji="0" kern="1200">
          <a:solidFill>
            <a:schemeClr val="tx1"/>
          </a:solidFill>
          <a:latin typeface="+mn-lt"/>
          <a:ea typeface="+mn-ea"/>
          <a:cs typeface="+mn-cs"/>
        </a:defRPr>
      </a:lvl8pPr>
      <a:lvl9pPr marL="1755611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jpeg"/><Relationship Id="rId12"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5.wmf"/><Relationship Id="rId11" Type="http://schemas.openxmlformats.org/officeDocument/2006/relationships/image" Target="../media/image10.jpe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C:\Users\Nexus\Desktop\test3.png"/>
          <p:cNvPicPr>
            <a:picLocks noChangeAspect="1" noChangeArrowheads="1"/>
          </p:cNvPicPr>
          <p:nvPr/>
        </p:nvPicPr>
        <p:blipFill>
          <a:blip r:embed="rId3" cstate="print">
            <a:lum bright="13000"/>
          </a:blip>
          <a:srcRect/>
          <a:stretch>
            <a:fillRect/>
          </a:stretch>
        </p:blipFill>
        <p:spPr bwMode="auto">
          <a:xfrm>
            <a:off x="0" y="-1"/>
            <a:ext cx="43893636" cy="32918401"/>
          </a:xfrm>
          <a:prstGeom prst="rect">
            <a:avLst/>
          </a:prstGeom>
          <a:noFill/>
        </p:spPr>
      </p:pic>
      <p:pic>
        <p:nvPicPr>
          <p:cNvPr id="1045" name="Picture 21" descr="C:\Users\Nexus\Desktop\6.PNG"/>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4230838" y="28268512"/>
            <a:ext cx="4824536" cy="2915832"/>
          </a:xfrm>
          <a:prstGeom prst="rect">
            <a:avLst/>
          </a:prstGeom>
          <a:noFill/>
        </p:spPr>
      </p:pic>
      <p:sp>
        <p:nvSpPr>
          <p:cNvPr id="2" name="Titre 1"/>
          <p:cNvSpPr>
            <a:spLocks noGrp="1"/>
          </p:cNvSpPr>
          <p:nvPr>
            <p:ph type="title"/>
          </p:nvPr>
        </p:nvSpPr>
        <p:spPr>
          <a:xfrm>
            <a:off x="1422526" y="1481536"/>
            <a:ext cx="39500652" cy="1459418"/>
          </a:xfrm>
        </p:spPr>
        <p:txBody>
          <a:bodyPr>
            <a:noAutofit/>
          </a:bodyPr>
          <a:lstStyle/>
          <a:p>
            <a:pPr algn="ctr"/>
            <a:r>
              <a:rPr lang="fr-CA" sz="6500" b="1" u="sng" dirty="0" smtClean="0">
                <a:solidFill>
                  <a:schemeClr val="tx1"/>
                </a:solidFill>
                <a:latin typeface="Arial" pitchFamily="34" charset="0"/>
                <a:cs typeface="Arial" pitchFamily="34" charset="0"/>
              </a:rPr>
              <a:t>Contrôle d’un AR Drone via une interface </a:t>
            </a:r>
            <a:r>
              <a:rPr lang="fr-CA" sz="6500" b="1" u="sng" dirty="0" err="1" smtClean="0">
                <a:solidFill>
                  <a:schemeClr val="tx1"/>
                </a:solidFill>
                <a:latin typeface="Arial" pitchFamily="34" charset="0"/>
                <a:cs typeface="Arial" pitchFamily="34" charset="0"/>
              </a:rPr>
              <a:t>Leap</a:t>
            </a:r>
            <a:r>
              <a:rPr lang="fr-CA" sz="6500" b="1" u="sng" dirty="0" smtClean="0">
                <a:solidFill>
                  <a:schemeClr val="tx1"/>
                </a:solidFill>
                <a:latin typeface="Arial" pitchFamily="34" charset="0"/>
                <a:cs typeface="Arial" pitchFamily="34" charset="0"/>
              </a:rPr>
              <a:t> Motion</a:t>
            </a:r>
            <a:endParaRPr lang="fr-CA" sz="6500" b="1" u="sng" dirty="0">
              <a:solidFill>
                <a:schemeClr val="tx1"/>
              </a:solidFill>
              <a:latin typeface="Arial" pitchFamily="34" charset="0"/>
              <a:cs typeface="Arial" pitchFamily="34" charset="0"/>
            </a:endParaRPr>
          </a:p>
        </p:txBody>
      </p:sp>
      <p:pic>
        <p:nvPicPr>
          <p:cNvPr id="25" name="Espace réservé du contenu 24" descr="Capture.PNG"/>
          <p:cNvPicPr>
            <a:picLocks noGrp="1" noChangeAspect="1"/>
          </p:cNvPicPr>
          <p:nvPr>
            <p:ph idx="13"/>
          </p:nvPr>
        </p:nvPicPr>
        <p:blipFill>
          <a:blip r:embed="rId5" cstate="print"/>
          <a:stretch>
            <a:fillRect/>
          </a:stretch>
        </p:blipFill>
        <p:spPr>
          <a:xfrm>
            <a:off x="1926582" y="1553544"/>
            <a:ext cx="6912768" cy="1801028"/>
          </a:xfrm>
        </p:spPr>
      </p:pic>
      <p:sp>
        <p:nvSpPr>
          <p:cNvPr id="7" name="Espace réservé du contenu 6"/>
          <p:cNvSpPr>
            <a:spLocks noGrp="1"/>
          </p:cNvSpPr>
          <p:nvPr>
            <p:ph idx="16"/>
          </p:nvPr>
        </p:nvSpPr>
        <p:spPr>
          <a:xfrm>
            <a:off x="27327773" y="7386192"/>
            <a:ext cx="16561840" cy="6336704"/>
          </a:xfrm>
        </p:spPr>
        <p:txBody>
          <a:bodyPr>
            <a:normAutofit/>
          </a:bodyPr>
          <a:lstStyle/>
          <a:p>
            <a:pPr>
              <a:buNone/>
            </a:pPr>
            <a:r>
              <a:rPr lang="fr-CA" sz="4200" u="sng" dirty="0" smtClean="0">
                <a:latin typeface="Arial" pitchFamily="34" charset="0"/>
                <a:cs typeface="Arial" pitchFamily="34" charset="0"/>
              </a:rPr>
              <a:t>5. AR Drone </a:t>
            </a:r>
            <a:r>
              <a:rPr lang="fr-CA" sz="4200" u="sng" dirty="0" err="1" smtClean="0">
                <a:latin typeface="Arial" pitchFamily="34" charset="0"/>
                <a:cs typeface="Arial" pitchFamily="34" charset="0"/>
              </a:rPr>
              <a:t>Autonomy</a:t>
            </a:r>
            <a:endParaRPr lang="fr-CA" sz="4200" u="sng" dirty="0" smtClean="0">
              <a:latin typeface="Arial" pitchFamily="34" charset="0"/>
              <a:cs typeface="Arial" pitchFamily="34" charset="0"/>
            </a:endParaRPr>
          </a:p>
          <a:p>
            <a:pPr>
              <a:buNone/>
            </a:pPr>
            <a:r>
              <a:rPr lang="fr-CA" sz="2400" dirty="0" smtClean="0">
                <a:latin typeface="Arial" pitchFamily="34" charset="0"/>
                <a:cs typeface="Arial" pitchFamily="34" charset="0"/>
              </a:rPr>
              <a:t>AR Drone </a:t>
            </a:r>
            <a:r>
              <a:rPr lang="fr-CA" sz="2400" dirty="0" err="1" smtClean="0">
                <a:latin typeface="Arial" pitchFamily="34" charset="0"/>
                <a:cs typeface="Arial" pitchFamily="34" charset="0"/>
              </a:rPr>
              <a:t>Autonomy</a:t>
            </a:r>
            <a:r>
              <a:rPr lang="fr-CA" sz="2400" dirty="0" smtClean="0">
                <a:latin typeface="Arial" pitchFamily="34" charset="0"/>
                <a:cs typeface="Arial" pitchFamily="34" charset="0"/>
              </a:rPr>
              <a:t> est un paquet qu’on peut ajouter à ROS pour contrôler le drone via quelques sujets.</a:t>
            </a:r>
          </a:p>
          <a:p>
            <a:pPr marL="0">
              <a:spcBef>
                <a:spcPts val="0"/>
              </a:spcBef>
              <a:buNone/>
            </a:pPr>
            <a:r>
              <a:rPr lang="fr-CA" sz="2400" dirty="0" smtClean="0">
                <a:latin typeface="Arial" pitchFamily="34" charset="0"/>
                <a:cs typeface="Arial" pitchFamily="34" charset="0"/>
              </a:rPr>
              <a:t>En effet, le drone ne fonctionne pas de manière native avec ROS. Il utilise un autre système d’exploitation.</a:t>
            </a:r>
          </a:p>
          <a:p>
            <a:pPr>
              <a:buNone/>
            </a:pPr>
            <a:r>
              <a:rPr lang="fr-CA" sz="2400" dirty="0" smtClean="0">
                <a:latin typeface="Arial" pitchFamily="34" charset="0"/>
                <a:cs typeface="Arial" pitchFamily="34" charset="0"/>
              </a:rPr>
              <a:t>Pour combler ce problème, on installe </a:t>
            </a:r>
            <a:r>
              <a:rPr lang="fr-CA" sz="2400" b="1" dirty="0" err="1" smtClean="0">
                <a:latin typeface="Arial" pitchFamily="34" charset="0"/>
                <a:cs typeface="Arial" pitchFamily="34" charset="0"/>
              </a:rPr>
              <a:t>ardrone_autonomy</a:t>
            </a:r>
            <a:r>
              <a:rPr lang="fr-CA" sz="2400" dirty="0" smtClean="0">
                <a:latin typeface="Arial" pitchFamily="34" charset="0"/>
                <a:cs typeface="Arial" pitchFamily="34" charset="0"/>
              </a:rPr>
              <a:t> pour, ensuite, publier nos commandes sur ces 3 sujets:</a:t>
            </a:r>
          </a:p>
          <a:p>
            <a:pPr marL="0">
              <a:buNone/>
            </a:pPr>
            <a:r>
              <a:rPr lang="fr-CA" sz="2400" dirty="0" smtClean="0">
                <a:latin typeface="Arial" pitchFamily="34" charset="0"/>
                <a:cs typeface="Arial" pitchFamily="34" charset="0"/>
              </a:rPr>
              <a:t>	- /</a:t>
            </a:r>
            <a:r>
              <a:rPr lang="fr-CA" sz="2400" dirty="0" err="1" smtClean="0">
                <a:latin typeface="Arial" pitchFamily="34" charset="0"/>
                <a:cs typeface="Arial" pitchFamily="34" charset="0"/>
              </a:rPr>
              <a:t>cmd_vel</a:t>
            </a:r>
            <a:r>
              <a:rPr lang="fr-CA" sz="2400" dirty="0" smtClean="0">
                <a:latin typeface="Arial" pitchFamily="34" charset="0"/>
                <a:cs typeface="Arial" pitchFamily="34" charset="0"/>
              </a:rPr>
              <a:t> : commandes linéaires et de rotation du drone (message contenant 2 vecteurs 3D);</a:t>
            </a:r>
          </a:p>
          <a:p>
            <a:pPr marL="0">
              <a:buNone/>
            </a:pPr>
            <a:r>
              <a:rPr lang="fr-CA" sz="2400" dirty="0" smtClean="0">
                <a:latin typeface="Arial" pitchFamily="34" charset="0"/>
                <a:cs typeface="Arial" pitchFamily="34" charset="0"/>
              </a:rPr>
              <a:t>	- /</a:t>
            </a:r>
            <a:r>
              <a:rPr lang="fr-CA" sz="2400" dirty="0" err="1" smtClean="0">
                <a:latin typeface="Arial" pitchFamily="34" charset="0"/>
                <a:cs typeface="Arial" pitchFamily="34" charset="0"/>
              </a:rPr>
              <a:t>ardrone</a:t>
            </a:r>
            <a:r>
              <a:rPr lang="fr-CA" sz="2400" dirty="0" smtClean="0">
                <a:latin typeface="Arial" pitchFamily="34" charset="0"/>
                <a:cs typeface="Arial" pitchFamily="34" charset="0"/>
              </a:rPr>
              <a:t>/takeoff : décollage automatique (message vide);</a:t>
            </a:r>
          </a:p>
          <a:p>
            <a:pPr marL="0">
              <a:buNone/>
            </a:pPr>
            <a:r>
              <a:rPr lang="fr-CA" sz="2400" b="1" dirty="0" smtClean="0">
                <a:latin typeface="Arial" pitchFamily="34" charset="0"/>
                <a:cs typeface="Arial" pitchFamily="34" charset="0"/>
              </a:rPr>
              <a:t>	</a:t>
            </a:r>
            <a:r>
              <a:rPr lang="fr-CA" sz="2400" dirty="0" smtClean="0">
                <a:latin typeface="Arial" pitchFamily="34" charset="0"/>
                <a:cs typeface="Arial" pitchFamily="34" charset="0"/>
              </a:rPr>
              <a:t>- /</a:t>
            </a:r>
            <a:r>
              <a:rPr lang="fr-CA" sz="2400" dirty="0" err="1" smtClean="0">
                <a:latin typeface="Arial" pitchFamily="34" charset="0"/>
                <a:cs typeface="Arial" pitchFamily="34" charset="0"/>
              </a:rPr>
              <a:t>ardrone</a:t>
            </a:r>
            <a:r>
              <a:rPr lang="fr-CA" sz="2400" dirty="0" smtClean="0">
                <a:latin typeface="Arial" pitchFamily="34" charset="0"/>
                <a:cs typeface="Arial" pitchFamily="34" charset="0"/>
              </a:rPr>
              <a:t>/land : atterrissage automatique (message vide).</a:t>
            </a:r>
          </a:p>
          <a:p>
            <a:pPr>
              <a:buNone/>
            </a:pPr>
            <a:r>
              <a:rPr lang="fr-CA" sz="2400" dirty="0" smtClean="0">
                <a:latin typeface="Arial" pitchFamily="34" charset="0"/>
                <a:cs typeface="Arial" pitchFamily="34" charset="0"/>
              </a:rPr>
              <a:t>Pour toutes informations sur les données de vol du drone, il suffit de s’abonner au sujet /</a:t>
            </a:r>
            <a:r>
              <a:rPr lang="fr-CA" sz="2400" dirty="0" err="1" smtClean="0">
                <a:latin typeface="Arial" pitchFamily="34" charset="0"/>
                <a:cs typeface="Arial" pitchFamily="34" charset="0"/>
              </a:rPr>
              <a:t>ardrone</a:t>
            </a:r>
            <a:r>
              <a:rPr lang="fr-CA" sz="2400" dirty="0" smtClean="0">
                <a:latin typeface="Arial" pitchFamily="34" charset="0"/>
                <a:cs typeface="Arial" pitchFamily="34" charset="0"/>
              </a:rPr>
              <a:t>/</a:t>
            </a:r>
            <a:r>
              <a:rPr lang="fr-CA" sz="2400" dirty="0" err="1" smtClean="0">
                <a:latin typeface="Arial" pitchFamily="34" charset="0"/>
                <a:cs typeface="Arial" pitchFamily="34" charset="0"/>
              </a:rPr>
              <a:t>navdata</a:t>
            </a:r>
            <a:r>
              <a:rPr lang="fr-CA" sz="2400" dirty="0" smtClean="0">
                <a:latin typeface="Arial" pitchFamily="34" charset="0"/>
                <a:cs typeface="Arial" pitchFamily="34" charset="0"/>
              </a:rPr>
              <a:t>.</a:t>
            </a:r>
          </a:p>
          <a:p>
            <a:pPr>
              <a:buNone/>
            </a:pPr>
            <a:endParaRPr lang="fr-CA" sz="4500" u="sng" dirty="0">
              <a:latin typeface="Arial" pitchFamily="34" charset="0"/>
              <a:cs typeface="Arial" pitchFamily="34" charset="0"/>
            </a:endParaRPr>
          </a:p>
        </p:txBody>
      </p:sp>
      <p:sp>
        <p:nvSpPr>
          <p:cNvPr id="8" name="Espace réservé du contenu 7"/>
          <p:cNvSpPr>
            <a:spLocks noGrp="1"/>
          </p:cNvSpPr>
          <p:nvPr>
            <p:ph idx="17"/>
          </p:nvPr>
        </p:nvSpPr>
        <p:spPr>
          <a:xfrm>
            <a:off x="27129382" y="13290848"/>
            <a:ext cx="15553728" cy="10441160"/>
          </a:xfrm>
        </p:spPr>
        <p:txBody>
          <a:bodyPr>
            <a:normAutofit lnSpcReduction="10000"/>
          </a:bodyPr>
          <a:lstStyle/>
          <a:p>
            <a:pPr>
              <a:buNone/>
            </a:pPr>
            <a:r>
              <a:rPr lang="fr-CA" sz="4200" u="sng" dirty="0" smtClean="0">
                <a:latin typeface="Arial" pitchFamily="34" charset="0"/>
                <a:cs typeface="Arial" pitchFamily="34" charset="0"/>
              </a:rPr>
              <a:t>6. Nœud d’analyse</a:t>
            </a:r>
          </a:p>
          <a:p>
            <a:pPr marL="0">
              <a:buNone/>
            </a:pPr>
            <a:r>
              <a:rPr lang="fr-CA" sz="2400" dirty="0" smtClean="0">
                <a:latin typeface="Arial" pitchFamily="34" charset="0"/>
                <a:cs typeface="Arial" pitchFamily="34" charset="0"/>
              </a:rPr>
              <a:t>Malgré que l’apprentissage et la compréhension de ROS est très longue, une fois ROS apprivoisé, installer ROS, </a:t>
            </a:r>
            <a:r>
              <a:rPr lang="fr-CA" sz="2400" dirty="0" err="1" smtClean="0">
                <a:latin typeface="Arial" pitchFamily="34" charset="0"/>
                <a:cs typeface="Arial" pitchFamily="34" charset="0"/>
              </a:rPr>
              <a:t>leapmotion</a:t>
            </a:r>
            <a:r>
              <a:rPr lang="fr-CA" sz="2400" dirty="0" smtClean="0">
                <a:latin typeface="Arial" pitchFamily="34" charset="0"/>
                <a:cs typeface="Arial" pitchFamily="34" charset="0"/>
              </a:rPr>
              <a:t> et </a:t>
            </a:r>
            <a:r>
              <a:rPr lang="fr-CA" sz="2400" dirty="0" err="1" smtClean="0">
                <a:latin typeface="Arial" pitchFamily="34" charset="0"/>
                <a:cs typeface="Arial" pitchFamily="34" charset="0"/>
              </a:rPr>
              <a:t>ardrone_autonomy</a:t>
            </a:r>
            <a:r>
              <a:rPr lang="fr-CA" sz="2400" dirty="0" smtClean="0">
                <a:latin typeface="Arial" pitchFamily="34" charset="0"/>
                <a:cs typeface="Arial" pitchFamily="34" charset="0"/>
              </a:rPr>
              <a:t> se fait plutôt rapidement.</a:t>
            </a:r>
          </a:p>
          <a:p>
            <a:pPr marL="0">
              <a:buNone/>
            </a:pPr>
            <a:r>
              <a:rPr lang="fr-CA" sz="2400" dirty="0" smtClean="0">
                <a:latin typeface="Arial" pitchFamily="34" charset="0"/>
                <a:cs typeface="Arial" pitchFamily="34" charset="0"/>
              </a:rPr>
              <a:t>La partie de conception du projet commence réellement ici. D’abord, il faut savoir créer une nouveau paquet sous ROS et le configurer entièrement (voir rapport). Ensuite, commence la programmation du nœud principal, celui qui procédera à l’analyse des données et l’envoi des commandes.</a:t>
            </a:r>
          </a:p>
          <a:p>
            <a:pPr marL="0">
              <a:buNone/>
            </a:pPr>
            <a:r>
              <a:rPr lang="fr-CA" sz="2400" dirty="0" smtClean="0">
                <a:latin typeface="Arial" pitchFamily="34" charset="0"/>
                <a:cs typeface="Arial" pitchFamily="34" charset="0"/>
              </a:rPr>
              <a:t>Ce nœud s’abonne à 2 sujets et publie sur 3 autres en effectuant constamment 4 boucles:</a:t>
            </a:r>
          </a:p>
          <a:p>
            <a:pPr marL="0">
              <a:buNone/>
            </a:pPr>
            <a:r>
              <a:rPr lang="fr-CA" sz="2400" dirty="0" smtClean="0">
                <a:latin typeface="Arial" pitchFamily="34" charset="0"/>
                <a:cs typeface="Arial" pitchFamily="34" charset="0"/>
              </a:rPr>
              <a:t>	1) Si une main est détecté ou pas (changement de données), </a:t>
            </a:r>
            <a:r>
              <a:rPr lang="fr-CA" sz="2400" u="sng" dirty="0" smtClean="0">
                <a:latin typeface="Arial" pitchFamily="34" charset="0"/>
                <a:cs typeface="Arial" pitchFamily="34" charset="0"/>
              </a:rPr>
              <a:t>décollage ou atterrissage automatique</a:t>
            </a:r>
            <a:r>
              <a:rPr lang="fr-CA" sz="2400" dirty="0" smtClean="0">
                <a:latin typeface="Arial" pitchFamily="34" charset="0"/>
                <a:cs typeface="Arial" pitchFamily="34" charset="0"/>
              </a:rPr>
              <a:t>.</a:t>
            </a:r>
          </a:p>
          <a:p>
            <a:pPr marL="0">
              <a:buNone/>
            </a:pPr>
            <a:r>
              <a:rPr lang="fr-CA" sz="2400" dirty="0" smtClean="0">
                <a:latin typeface="Arial" pitchFamily="34" charset="0"/>
                <a:cs typeface="Arial" pitchFamily="34" charset="0"/>
              </a:rPr>
              <a:t>	2) Si les données de position et d’orientation de la main changent, </a:t>
            </a:r>
            <a:r>
              <a:rPr lang="fr-CA" sz="2400" u="sng" dirty="0" smtClean="0">
                <a:latin typeface="Arial" pitchFamily="34" charset="0"/>
                <a:cs typeface="Arial" pitchFamily="34" charset="0"/>
              </a:rPr>
              <a:t>envoi de nouvelles commandes</a:t>
            </a:r>
            <a:r>
              <a:rPr lang="fr-CA" sz="2400" dirty="0" smtClean="0">
                <a:latin typeface="Arial" pitchFamily="34" charset="0"/>
                <a:cs typeface="Arial" pitchFamily="34" charset="0"/>
              </a:rPr>
              <a:t>.</a:t>
            </a:r>
          </a:p>
          <a:p>
            <a:pPr marL="0">
              <a:buNone/>
            </a:pPr>
            <a:r>
              <a:rPr lang="fr-CA" sz="2400" dirty="0" smtClean="0">
                <a:latin typeface="Arial" pitchFamily="34" charset="0"/>
                <a:cs typeface="Arial" pitchFamily="34" charset="0"/>
              </a:rPr>
              <a:t>	3) Si les données de navigation sont absurdes (e.g., altitude), </a:t>
            </a:r>
            <a:r>
              <a:rPr lang="fr-CA" sz="2400" u="sng" dirty="0" smtClean="0">
                <a:latin typeface="Arial" pitchFamily="34" charset="0"/>
                <a:cs typeface="Arial" pitchFamily="34" charset="0"/>
              </a:rPr>
              <a:t>blocage de certaines commandes</a:t>
            </a:r>
            <a:r>
              <a:rPr lang="fr-CA" sz="2400" dirty="0" smtClean="0">
                <a:latin typeface="Arial" pitchFamily="34" charset="0"/>
                <a:cs typeface="Arial" pitchFamily="34" charset="0"/>
              </a:rPr>
              <a:t>.</a:t>
            </a:r>
          </a:p>
          <a:p>
            <a:pPr marL="0">
              <a:buNone/>
            </a:pPr>
            <a:r>
              <a:rPr lang="fr-CA" sz="2400" dirty="0" smtClean="0">
                <a:latin typeface="Arial" pitchFamily="34" charset="0"/>
                <a:cs typeface="Arial" pitchFamily="34" charset="0"/>
              </a:rPr>
              <a:t>	4) Si on reçoit une commande du clavier, </a:t>
            </a:r>
            <a:r>
              <a:rPr lang="fr-CA" sz="2400" u="sng" dirty="0" smtClean="0">
                <a:latin typeface="Arial" pitchFamily="34" charset="0"/>
                <a:cs typeface="Arial" pitchFamily="34" charset="0"/>
              </a:rPr>
              <a:t>arrêt d’urgence</a:t>
            </a:r>
            <a:r>
              <a:rPr lang="fr-CA" sz="2400" dirty="0" smtClean="0">
                <a:latin typeface="Arial" pitchFamily="34" charset="0"/>
                <a:cs typeface="Arial" pitchFamily="34" charset="0"/>
              </a:rPr>
              <a:t> (blocage de TOUTES les commandes).</a:t>
            </a:r>
          </a:p>
          <a:p>
            <a:pPr marL="0">
              <a:buNone/>
            </a:pPr>
            <a:r>
              <a:rPr lang="fr-CA" sz="2400" dirty="0" smtClean="0">
                <a:latin typeface="Arial" pitchFamily="34" charset="0"/>
                <a:cs typeface="Arial" pitchFamily="34" charset="0"/>
              </a:rPr>
              <a:t>Note 1: Lors de la boucle 1, s’il y a atterrissage automatique, en fait, il y a stabilisation du vol d’abord.</a:t>
            </a:r>
          </a:p>
          <a:p>
            <a:pPr marL="0">
              <a:buNone/>
            </a:pPr>
            <a:r>
              <a:rPr lang="fr-CA" sz="2400" dirty="0" smtClean="0">
                <a:latin typeface="Arial" pitchFamily="34" charset="0"/>
                <a:cs typeface="Arial" pitchFamily="34" charset="0"/>
              </a:rPr>
              <a:t>Note 2: Lors de la boucle 2, pour rendre les commandes </a:t>
            </a:r>
            <a:r>
              <a:rPr lang="fr-CA" sz="2400" b="1" dirty="0" smtClean="0">
                <a:latin typeface="Arial" pitchFamily="34" charset="0"/>
                <a:cs typeface="Arial" pitchFamily="34" charset="0"/>
              </a:rPr>
              <a:t>plus intuitives</a:t>
            </a:r>
            <a:r>
              <a:rPr lang="fr-CA" sz="2400" dirty="0" smtClean="0">
                <a:latin typeface="Arial" pitchFamily="34" charset="0"/>
                <a:cs typeface="Arial" pitchFamily="34" charset="0"/>
              </a:rPr>
              <a:t>, la différence de position de la paume par rapport au point initial (0,0,150) sert de commande en même temps que l’orientation de la normale à la paume (les deux commandes sont additionnées jusqu’à atteindre la commande maximale).</a:t>
            </a:r>
            <a:r>
              <a:rPr lang="fr-CA" sz="2400" b="1" dirty="0" smtClean="0">
                <a:latin typeface="Arial" pitchFamily="34" charset="0"/>
                <a:cs typeface="Arial" pitchFamily="34" charset="0"/>
              </a:rPr>
              <a:t> </a:t>
            </a:r>
          </a:p>
          <a:p>
            <a:pPr marL="0">
              <a:buNone/>
            </a:pPr>
            <a:r>
              <a:rPr lang="fr-CA" sz="2400" b="1" dirty="0" smtClean="0">
                <a:latin typeface="Arial" pitchFamily="34" charset="0"/>
                <a:cs typeface="Arial" pitchFamily="34" charset="0"/>
              </a:rPr>
              <a:t>Note 3: Aussi, les commandes ne suivent pas une courbe linéaire mais bien une cubique par rapport au mouvement réel ! Ceci permet d’avoir de la précision à basse vitesse tout en gardant un fort  potentiel d’accélération. </a:t>
            </a:r>
            <a:r>
              <a:rPr lang="fr-CA" sz="2400" dirty="0" smtClean="0">
                <a:latin typeface="Arial" pitchFamily="34" charset="0"/>
                <a:cs typeface="Arial" pitchFamily="34" charset="0"/>
              </a:rPr>
              <a:t>Il y a aussi un seuil minimum sous lequel aucune commande n’est envoyée.</a:t>
            </a:r>
            <a:endParaRPr lang="fr-CA" sz="2400" b="1" dirty="0" smtClean="0">
              <a:latin typeface="Arial" pitchFamily="34" charset="0"/>
              <a:cs typeface="Arial" pitchFamily="34" charset="0"/>
            </a:endParaRPr>
          </a:p>
        </p:txBody>
      </p:sp>
      <p:sp>
        <p:nvSpPr>
          <p:cNvPr id="9" name="Espace réservé du contenu 8"/>
          <p:cNvSpPr>
            <a:spLocks noGrp="1"/>
          </p:cNvSpPr>
          <p:nvPr>
            <p:ph idx="18"/>
          </p:nvPr>
        </p:nvSpPr>
        <p:spPr>
          <a:xfrm>
            <a:off x="27129382" y="23660000"/>
            <a:ext cx="15841760" cy="6696744"/>
          </a:xfrm>
        </p:spPr>
        <p:txBody>
          <a:bodyPr>
            <a:normAutofit/>
          </a:bodyPr>
          <a:lstStyle/>
          <a:p>
            <a:pPr>
              <a:buNone/>
            </a:pPr>
            <a:r>
              <a:rPr lang="fr-CA" sz="4200" u="sng" dirty="0" smtClean="0">
                <a:latin typeface="Arial" pitchFamily="34" charset="0"/>
                <a:cs typeface="Arial" pitchFamily="34" charset="0"/>
              </a:rPr>
              <a:t>7. Discussion et perspectives</a:t>
            </a:r>
          </a:p>
          <a:p>
            <a:pPr marL="0">
              <a:buNone/>
            </a:pPr>
            <a:r>
              <a:rPr lang="fr-CA" sz="2400" dirty="0" smtClean="0">
                <a:latin typeface="Arial" pitchFamily="34" charset="0"/>
                <a:cs typeface="Arial" pitchFamily="34" charset="0"/>
              </a:rPr>
              <a:t>Le projet, malgré son ampleur, fut mené à bien sans trop de peine. La seule embuche rencontrée fut lors de la tentative de localisation du drone par sa caméra. La basse qualité de sa caméra et les motifs répétitifs de la volière ont empêché la localisation précise du drone. Ainsi, il était impossible de sécuriser le vol par positionnement.</a:t>
            </a:r>
          </a:p>
          <a:p>
            <a:pPr marL="0">
              <a:buNone/>
            </a:pPr>
            <a:r>
              <a:rPr lang="fr-CA" sz="2400" dirty="0" smtClean="0">
                <a:latin typeface="Arial" pitchFamily="34" charset="0"/>
                <a:cs typeface="Arial" pitchFamily="34" charset="0"/>
              </a:rPr>
              <a:t>Dans le cadre de ce projet, la seule manière de corriger le tout était d’avoir une personne qui surveillait constamment le drone tout en étant prête à activer le système d’arrêt d’urgence. Il s’agit d’une bonne alternative malgré la différence par rapport au concept initial.</a:t>
            </a:r>
          </a:p>
          <a:p>
            <a:pPr marL="0">
              <a:buNone/>
            </a:pPr>
            <a:r>
              <a:rPr lang="fr-CA" sz="2400" dirty="0" smtClean="0">
                <a:latin typeface="Arial" pitchFamily="34" charset="0"/>
                <a:cs typeface="Arial" pitchFamily="34" charset="0"/>
              </a:rPr>
              <a:t>Pour améliorer le projet, plusieurs possibilités sont envisageables:</a:t>
            </a:r>
          </a:p>
          <a:p>
            <a:pPr marL="0">
              <a:spcBef>
                <a:spcPts val="0"/>
              </a:spcBef>
              <a:buNone/>
            </a:pPr>
            <a:r>
              <a:rPr lang="fr-CA" sz="2400" dirty="0" smtClean="0">
                <a:latin typeface="Arial" pitchFamily="34" charset="0"/>
                <a:cs typeface="Arial" pitchFamily="34" charset="0"/>
              </a:rPr>
              <a:t>	- TUM_ARDRONE : positionnement par analyse d’image (nécessite une meilleure caméra)</a:t>
            </a:r>
          </a:p>
          <a:p>
            <a:pPr marL="0">
              <a:spcBef>
                <a:spcPts val="0"/>
              </a:spcBef>
              <a:buNone/>
            </a:pPr>
            <a:r>
              <a:rPr lang="fr-CA" sz="2400" dirty="0" smtClean="0">
                <a:latin typeface="Arial" pitchFamily="34" charset="0"/>
                <a:cs typeface="Arial" pitchFamily="34" charset="0"/>
              </a:rPr>
              <a:t>	- Lunette d’immersion : immersion avec des lunettes de réalité virtuelle pour piloter le drone</a:t>
            </a:r>
          </a:p>
          <a:p>
            <a:pPr marL="0">
              <a:spcBef>
                <a:spcPts val="0"/>
              </a:spcBef>
              <a:buNone/>
            </a:pPr>
            <a:r>
              <a:rPr lang="fr-CA" sz="2400" dirty="0" smtClean="0">
                <a:latin typeface="Arial" pitchFamily="34" charset="0"/>
                <a:cs typeface="Arial" pitchFamily="34" charset="0"/>
              </a:rPr>
              <a:t>	- GPS / mini-GPS : système de positionnement externe pour augmenter la sécurité (périmètre de vol)</a:t>
            </a:r>
          </a:p>
        </p:txBody>
      </p:sp>
      <p:sp>
        <p:nvSpPr>
          <p:cNvPr id="10" name="Espace réservé du contenu 9"/>
          <p:cNvSpPr>
            <a:spLocks noGrp="1"/>
          </p:cNvSpPr>
          <p:nvPr>
            <p:ph idx="19"/>
          </p:nvPr>
        </p:nvSpPr>
        <p:spPr>
          <a:xfrm>
            <a:off x="16760230" y="20491648"/>
            <a:ext cx="10369152" cy="7992888"/>
          </a:xfrm>
        </p:spPr>
        <p:txBody>
          <a:bodyPr>
            <a:normAutofit/>
          </a:bodyPr>
          <a:lstStyle/>
          <a:p>
            <a:pPr>
              <a:buNone/>
            </a:pPr>
            <a:r>
              <a:rPr lang="fr-CA" sz="4200" u="sng" dirty="0" smtClean="0">
                <a:latin typeface="Arial" pitchFamily="34" charset="0"/>
                <a:cs typeface="Arial" pitchFamily="34" charset="0"/>
              </a:rPr>
              <a:t>4. ROS Indigo</a:t>
            </a:r>
          </a:p>
          <a:p>
            <a:pPr marL="0">
              <a:spcBef>
                <a:spcPts val="2700"/>
              </a:spcBef>
              <a:buNone/>
            </a:pPr>
            <a:r>
              <a:rPr lang="fr-CA" sz="2400" dirty="0" smtClean="0">
                <a:latin typeface="Arial" pitchFamily="34" charset="0"/>
                <a:cs typeface="Arial" pitchFamily="34" charset="0"/>
              </a:rPr>
              <a:t>Le projet fonctionne entièrement sur ROS (</a:t>
            </a:r>
            <a:r>
              <a:rPr lang="fr-CA" sz="2400" dirty="0" err="1" smtClean="0">
                <a:latin typeface="Arial" pitchFamily="34" charset="0"/>
                <a:cs typeface="Arial" pitchFamily="34" charset="0"/>
              </a:rPr>
              <a:t>Robotic</a:t>
            </a:r>
            <a:r>
              <a:rPr lang="fr-CA" sz="2400" dirty="0" smtClean="0">
                <a:latin typeface="Arial" pitchFamily="34" charset="0"/>
                <a:cs typeface="Arial" pitchFamily="34" charset="0"/>
              </a:rPr>
              <a:t> Operating System) qui permet une communication efficace entre le </a:t>
            </a:r>
            <a:r>
              <a:rPr lang="fr-CA" sz="2400" dirty="0" err="1" smtClean="0">
                <a:latin typeface="Arial" pitchFamily="34" charset="0"/>
                <a:cs typeface="Arial" pitchFamily="34" charset="0"/>
              </a:rPr>
              <a:t>Leap</a:t>
            </a:r>
            <a:r>
              <a:rPr lang="fr-CA" sz="2400" dirty="0" smtClean="0">
                <a:latin typeface="Arial" pitchFamily="34" charset="0"/>
                <a:cs typeface="Arial" pitchFamily="34" charset="0"/>
              </a:rPr>
              <a:t> Motion et l’AR Drone.</a:t>
            </a:r>
          </a:p>
          <a:p>
            <a:pPr marL="0">
              <a:spcBef>
                <a:spcPts val="2700"/>
              </a:spcBef>
              <a:buNone/>
            </a:pPr>
            <a:r>
              <a:rPr lang="fr-CA" sz="2400" dirty="0" smtClean="0">
                <a:latin typeface="Arial" pitchFamily="34" charset="0"/>
                <a:cs typeface="Arial" pitchFamily="34" charset="0"/>
              </a:rPr>
              <a:t>ROS se décortique en </a:t>
            </a:r>
            <a:r>
              <a:rPr lang="fr-CA" sz="2400" dirty="0" err="1" smtClean="0">
                <a:latin typeface="Arial" pitchFamily="34" charset="0"/>
                <a:cs typeface="Arial" pitchFamily="34" charset="0"/>
              </a:rPr>
              <a:t>quatres</a:t>
            </a:r>
            <a:r>
              <a:rPr lang="fr-CA" sz="2400" dirty="0" smtClean="0">
                <a:latin typeface="Arial" pitchFamily="34" charset="0"/>
                <a:cs typeface="Arial" pitchFamily="34" charset="0"/>
              </a:rPr>
              <a:t> composantes:</a:t>
            </a:r>
          </a:p>
          <a:p>
            <a:pPr marL="0">
              <a:spcBef>
                <a:spcPts val="2700"/>
              </a:spcBef>
              <a:buNone/>
            </a:pPr>
            <a:r>
              <a:rPr lang="fr-CA" sz="2400" dirty="0" smtClean="0">
                <a:latin typeface="Arial" pitchFamily="34" charset="0"/>
                <a:cs typeface="Arial" pitchFamily="34" charset="0"/>
              </a:rPr>
              <a:t> - Nœuds : l’équivalent d’un exécutable, d’un programme;</a:t>
            </a:r>
          </a:p>
          <a:p>
            <a:pPr marL="0">
              <a:spcBef>
                <a:spcPts val="0"/>
              </a:spcBef>
              <a:buNone/>
            </a:pPr>
            <a:r>
              <a:rPr lang="fr-CA" sz="2400" dirty="0" smtClean="0">
                <a:latin typeface="Arial" pitchFamily="34" charset="0"/>
                <a:cs typeface="Arial" pitchFamily="34" charset="0"/>
              </a:rPr>
              <a:t> - Sujets : file d’information, un nœud peut y publier ou y être abonné;</a:t>
            </a:r>
          </a:p>
          <a:p>
            <a:pPr marL="0">
              <a:spcBef>
                <a:spcPts val="0"/>
              </a:spcBef>
              <a:buNone/>
            </a:pPr>
            <a:r>
              <a:rPr lang="fr-CA" sz="2400" dirty="0" smtClean="0">
                <a:latin typeface="Arial" pitchFamily="34" charset="0"/>
                <a:cs typeface="Arial" pitchFamily="34" charset="0"/>
              </a:rPr>
              <a:t> - Messages : structure de données qui est publiée sur un sujet;</a:t>
            </a:r>
          </a:p>
          <a:p>
            <a:pPr marL="0">
              <a:spcBef>
                <a:spcPts val="0"/>
              </a:spcBef>
              <a:buNone/>
            </a:pPr>
            <a:endParaRPr lang="fr-CA" sz="2400" dirty="0" smtClean="0">
              <a:latin typeface="Arial" pitchFamily="34" charset="0"/>
              <a:cs typeface="Arial" pitchFamily="34" charset="0"/>
            </a:endParaRPr>
          </a:p>
          <a:p>
            <a:pPr marL="0">
              <a:spcBef>
                <a:spcPts val="0"/>
              </a:spcBef>
              <a:buNone/>
            </a:pPr>
            <a:r>
              <a:rPr lang="fr-CA" sz="2400" dirty="0" smtClean="0">
                <a:latin typeface="Arial" pitchFamily="34" charset="0"/>
                <a:cs typeface="Arial" pitchFamily="34" charset="0"/>
              </a:rPr>
              <a:t> - Services (non pertinent pour ce projet) : l’équivalent d’un serveur.</a:t>
            </a:r>
          </a:p>
          <a:p>
            <a:pPr marL="0">
              <a:spcBef>
                <a:spcPts val="0"/>
              </a:spcBef>
              <a:buNone/>
            </a:pPr>
            <a:endParaRPr lang="fr-CA" sz="2400" dirty="0" smtClean="0">
              <a:latin typeface="Arial" pitchFamily="34" charset="0"/>
              <a:cs typeface="Arial" pitchFamily="34" charset="0"/>
            </a:endParaRPr>
          </a:p>
          <a:p>
            <a:pPr marL="0">
              <a:spcBef>
                <a:spcPts val="0"/>
              </a:spcBef>
              <a:buNone/>
            </a:pPr>
            <a:r>
              <a:rPr lang="fr-CA" sz="2400" dirty="0" smtClean="0">
                <a:latin typeface="Arial" pitchFamily="34" charset="0"/>
                <a:cs typeface="Arial" pitchFamily="34" charset="0"/>
              </a:rPr>
              <a:t>ROS Indigo est la seule version qui supporte </a:t>
            </a:r>
            <a:r>
              <a:rPr lang="fr-CA" sz="2400" b="1" dirty="0" err="1" smtClean="0">
                <a:latin typeface="Arial" pitchFamily="34" charset="0"/>
                <a:cs typeface="Arial" pitchFamily="34" charset="0"/>
              </a:rPr>
              <a:t>leapmotion</a:t>
            </a:r>
            <a:r>
              <a:rPr lang="fr-CA" sz="2400" b="1" dirty="0" smtClean="0">
                <a:latin typeface="Arial" pitchFamily="34" charset="0"/>
                <a:cs typeface="Arial" pitchFamily="34" charset="0"/>
              </a:rPr>
              <a:t> </a:t>
            </a:r>
            <a:r>
              <a:rPr lang="fr-CA" sz="2400" dirty="0" smtClean="0">
                <a:latin typeface="Arial" pitchFamily="34" charset="0"/>
                <a:cs typeface="Arial" pitchFamily="34" charset="0"/>
              </a:rPr>
              <a:t>et</a:t>
            </a:r>
            <a:r>
              <a:rPr lang="fr-CA" sz="2400" b="1" dirty="0" smtClean="0">
                <a:latin typeface="Arial" pitchFamily="34" charset="0"/>
                <a:cs typeface="Arial" pitchFamily="34" charset="0"/>
              </a:rPr>
              <a:t> </a:t>
            </a:r>
            <a:r>
              <a:rPr lang="fr-CA" sz="2400" b="1" dirty="0" err="1" smtClean="0">
                <a:latin typeface="Arial" pitchFamily="34" charset="0"/>
                <a:cs typeface="Arial" pitchFamily="34" charset="0"/>
              </a:rPr>
              <a:t>ardrone_autonomy</a:t>
            </a:r>
            <a:r>
              <a:rPr lang="fr-CA" sz="2400" dirty="0" smtClean="0">
                <a:latin typeface="Arial" pitchFamily="34" charset="0"/>
                <a:cs typeface="Arial" pitchFamily="34" charset="0"/>
              </a:rPr>
              <a:t>.</a:t>
            </a:r>
            <a:endParaRPr lang="fr-CA" sz="2400" b="1" dirty="0" smtClean="0">
              <a:latin typeface="Arial" pitchFamily="34" charset="0"/>
              <a:cs typeface="Arial" pitchFamily="34" charset="0"/>
            </a:endParaRPr>
          </a:p>
          <a:p>
            <a:pPr marL="0">
              <a:spcBef>
                <a:spcPts val="0"/>
              </a:spcBef>
              <a:buNone/>
            </a:pPr>
            <a:endParaRPr lang="fr-CA" sz="2400" dirty="0" smtClean="0">
              <a:latin typeface="Arial" pitchFamily="34" charset="0"/>
              <a:cs typeface="Arial" pitchFamily="34" charset="0"/>
            </a:endParaRPr>
          </a:p>
        </p:txBody>
      </p:sp>
      <p:sp>
        <p:nvSpPr>
          <p:cNvPr id="18" name="Espace réservé du contenu 5"/>
          <p:cNvSpPr>
            <a:spLocks noGrp="1"/>
          </p:cNvSpPr>
          <p:nvPr>
            <p:ph idx="15"/>
          </p:nvPr>
        </p:nvSpPr>
        <p:spPr>
          <a:xfrm>
            <a:off x="3798790" y="16459200"/>
            <a:ext cx="12601400" cy="13969552"/>
          </a:xfrm>
        </p:spPr>
        <p:txBody>
          <a:bodyPr>
            <a:normAutofit/>
          </a:bodyPr>
          <a:lstStyle/>
          <a:p>
            <a:pPr>
              <a:buNone/>
            </a:pPr>
            <a:r>
              <a:rPr lang="fr-CA" sz="4200" u="sng" dirty="0" smtClean="0">
                <a:latin typeface="Arial" pitchFamily="34" charset="0"/>
                <a:cs typeface="Arial" pitchFamily="34" charset="0"/>
              </a:rPr>
              <a:t>3. </a:t>
            </a:r>
            <a:r>
              <a:rPr lang="fr-CA" sz="4200" u="sng" dirty="0" err="1" smtClean="0">
                <a:latin typeface="Arial" pitchFamily="34" charset="0"/>
                <a:cs typeface="Arial" pitchFamily="34" charset="0"/>
              </a:rPr>
              <a:t>Leap</a:t>
            </a:r>
            <a:r>
              <a:rPr lang="fr-CA" sz="4200" u="sng" dirty="0" smtClean="0">
                <a:latin typeface="Arial" pitchFamily="34" charset="0"/>
                <a:cs typeface="Arial" pitchFamily="34" charset="0"/>
              </a:rPr>
              <a:t> Motion</a:t>
            </a:r>
          </a:p>
          <a:p>
            <a:pPr marL="0">
              <a:spcBef>
                <a:spcPts val="2700"/>
              </a:spcBef>
              <a:buNone/>
            </a:pPr>
            <a:r>
              <a:rPr lang="fr-CA" sz="2400" dirty="0" err="1" smtClean="0">
                <a:latin typeface="Arial" pitchFamily="34" charset="0"/>
                <a:cs typeface="Arial" pitchFamily="34" charset="0"/>
              </a:rPr>
              <a:t>Leap</a:t>
            </a:r>
            <a:r>
              <a:rPr lang="fr-CA" sz="2400" dirty="0" smtClean="0">
                <a:latin typeface="Arial" pitchFamily="34" charset="0"/>
                <a:cs typeface="Arial" pitchFamily="34" charset="0"/>
              </a:rPr>
              <a:t> Motion est un dispositif et une suite de développement logiciel permettant, entre autres, la modélisation d’une ou plusieurs mains à l’aide de 3 caméras infrarouges.</a:t>
            </a:r>
          </a:p>
          <a:p>
            <a:pPr marL="360000">
              <a:spcBef>
                <a:spcPts val="2700"/>
              </a:spcBef>
              <a:buNone/>
            </a:pPr>
            <a:r>
              <a:rPr lang="fr-CA" sz="2400" dirty="0" smtClean="0">
                <a:latin typeface="Arial" pitchFamily="34" charset="0"/>
                <a:cs typeface="Arial" pitchFamily="34" charset="0"/>
              </a:rPr>
              <a:t>Le dispositif envoie, via USB, plusieurs informations sur la/les mains:</a:t>
            </a:r>
          </a:p>
          <a:p>
            <a:pPr marL="360000">
              <a:spcBef>
                <a:spcPts val="2700"/>
              </a:spcBef>
              <a:buNone/>
            </a:pPr>
            <a:r>
              <a:rPr lang="fr-CA" sz="2400" dirty="0" smtClean="0">
                <a:latin typeface="Arial" pitchFamily="34" charset="0"/>
                <a:cs typeface="Arial" pitchFamily="34" charset="0"/>
              </a:rPr>
              <a:t>	- Positions de toutes les phalanges ainsi que de la paume (mouvements);</a:t>
            </a: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r>
              <a:rPr lang="fr-CA" sz="2400" dirty="0" smtClean="0">
                <a:latin typeface="Arial" pitchFamily="34" charset="0"/>
                <a:cs typeface="Arial" pitchFamily="34" charset="0"/>
              </a:rPr>
              <a:t>	- Directions des doigts ainsi que la normale à la paume;</a:t>
            </a: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r>
              <a:rPr lang="fr-CA" sz="2400" dirty="0" smtClean="0">
                <a:latin typeface="Arial" pitchFamily="34" charset="0"/>
                <a:cs typeface="Arial" pitchFamily="34" charset="0"/>
              </a:rPr>
              <a:t>	- Plusieurs autres données qui sont moins pertinentes dans le cadre de ce projet (reconnaissance de mouvements, reconnaissance de gestes, reconnaissance d’accessoires, </a:t>
            </a:r>
            <a:r>
              <a:rPr lang="fr-CA" sz="2400" dirty="0" err="1" smtClean="0">
                <a:latin typeface="Arial" pitchFamily="34" charset="0"/>
                <a:cs typeface="Arial" pitchFamily="34" charset="0"/>
              </a:rPr>
              <a:t>etc</a:t>
            </a:r>
            <a:r>
              <a:rPr lang="fr-CA" sz="2400" dirty="0" smtClean="0">
                <a:latin typeface="Arial" pitchFamily="34" charset="0"/>
                <a:cs typeface="Arial" pitchFamily="34" charset="0"/>
              </a:rPr>
              <a:t>).</a:t>
            </a: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p:txBody>
      </p:sp>
      <p:sp>
        <p:nvSpPr>
          <p:cNvPr id="19" name="Espace réservé du contenu 5"/>
          <p:cNvSpPr>
            <a:spLocks noGrp="1"/>
          </p:cNvSpPr>
          <p:nvPr>
            <p:ph idx="15"/>
          </p:nvPr>
        </p:nvSpPr>
        <p:spPr>
          <a:xfrm>
            <a:off x="3870798" y="7314184"/>
            <a:ext cx="12457384" cy="4608512"/>
          </a:xfrm>
        </p:spPr>
        <p:txBody>
          <a:bodyPr>
            <a:normAutofit/>
          </a:bodyPr>
          <a:lstStyle/>
          <a:p>
            <a:pPr>
              <a:buNone/>
            </a:pPr>
            <a:r>
              <a:rPr lang="fr-CA" sz="4200" u="sng" dirty="0" smtClean="0">
                <a:latin typeface="Arial" pitchFamily="34" charset="0"/>
                <a:cs typeface="Arial" pitchFamily="34" charset="0"/>
              </a:rPr>
              <a:t>1. Introduction</a:t>
            </a:r>
            <a:endParaRPr lang="fr-CA" sz="4200" u="sng" dirty="0" smtClean="0">
              <a:latin typeface="Arial" pitchFamily="34" charset="0"/>
              <a:cs typeface="Arial" pitchFamily="34" charset="0"/>
            </a:endParaRPr>
          </a:p>
          <a:p>
            <a:pPr marL="0">
              <a:buNone/>
            </a:pPr>
            <a:r>
              <a:rPr lang="fr-CA" sz="2400" dirty="0" smtClean="0">
                <a:latin typeface="Arial" pitchFamily="34" charset="0"/>
                <a:cs typeface="Arial" pitchFamily="34" charset="0"/>
              </a:rPr>
              <a:t>Dans l’optique de laisser des enfants (ou quiconque) piloter un drone lors de leur présentation devant un public, </a:t>
            </a:r>
            <a:r>
              <a:rPr lang="fr-CA" sz="2400" dirty="0" err="1" smtClean="0">
                <a:latin typeface="Arial" pitchFamily="34" charset="0"/>
                <a:cs typeface="Arial" pitchFamily="34" charset="0"/>
              </a:rPr>
              <a:t>Élikos</a:t>
            </a:r>
            <a:r>
              <a:rPr lang="fr-CA" sz="2400" dirty="0" smtClean="0">
                <a:latin typeface="Arial" pitchFamily="34" charset="0"/>
                <a:cs typeface="Arial" pitchFamily="34" charset="0"/>
              </a:rPr>
              <a:t> a proposé l’idée d’utiliser un système de commande issue d’une modélisation de la main du pilote, sans télécommande.</a:t>
            </a:r>
          </a:p>
          <a:p>
            <a:pPr marL="0">
              <a:buNone/>
            </a:pPr>
            <a:r>
              <a:rPr lang="fr-CA" sz="2400" dirty="0" smtClean="0">
                <a:latin typeface="Arial" pitchFamily="34" charset="0"/>
                <a:cs typeface="Arial" pitchFamily="34" charset="0"/>
              </a:rPr>
              <a:t>Un tel système permettrait un contrôle simple du drone tout en le préservant des impacts possibles avec son environnement et en protégeant le public.</a:t>
            </a:r>
          </a:p>
          <a:p>
            <a:pPr marL="0">
              <a:buNone/>
            </a:pPr>
            <a:r>
              <a:rPr lang="fr-CA" sz="2400" dirty="0" smtClean="0">
                <a:latin typeface="Arial" pitchFamily="34" charset="0"/>
                <a:cs typeface="Arial" pitchFamily="34" charset="0"/>
              </a:rPr>
              <a:t>C’est ainsi que l’idée est née: utiliser une interface </a:t>
            </a:r>
            <a:r>
              <a:rPr lang="fr-CA" sz="2400" dirty="0" err="1" smtClean="0">
                <a:latin typeface="Arial" pitchFamily="34" charset="0"/>
                <a:cs typeface="Arial" pitchFamily="34" charset="0"/>
              </a:rPr>
              <a:t>Leap</a:t>
            </a:r>
            <a:r>
              <a:rPr lang="fr-CA" sz="2400" dirty="0" smtClean="0">
                <a:latin typeface="Arial" pitchFamily="34" charset="0"/>
                <a:cs typeface="Arial" pitchFamily="34" charset="0"/>
              </a:rPr>
              <a:t> Motion pour piloter un drone.</a:t>
            </a:r>
          </a:p>
        </p:txBody>
      </p:sp>
      <p:sp>
        <p:nvSpPr>
          <p:cNvPr id="21" name="Espace réservé du texte 10"/>
          <p:cNvSpPr txBox="1">
            <a:spLocks/>
          </p:cNvSpPr>
          <p:nvPr/>
        </p:nvSpPr>
        <p:spPr>
          <a:xfrm>
            <a:off x="1566542" y="2849688"/>
            <a:ext cx="39603363" cy="2448272"/>
          </a:xfrm>
          <a:prstGeom prst="rect">
            <a:avLst/>
          </a:prstGeom>
        </p:spPr>
        <p:txBody>
          <a:bodyPr lIns="438903" tIns="219451" rIns="438903" bIns="219451">
            <a:normAutofit fontScale="92500" lnSpcReduction="20000"/>
          </a:bodyPr>
          <a:lstStyle/>
          <a:p>
            <a:pPr marL="1316709" indent="-1316709" algn="ctr" defTabSz="914400">
              <a:lnSpc>
                <a:spcPct val="110000"/>
              </a:lnSpc>
              <a:spcBef>
                <a:spcPts val="2784"/>
              </a:spcBef>
              <a:buClr>
                <a:schemeClr val="accent1"/>
              </a:buClr>
              <a:buSzPct val="85000"/>
            </a:pPr>
            <a:r>
              <a:rPr lang="fr-CA" sz="2400" dirty="0" smtClean="0">
                <a:latin typeface="Arial" pitchFamily="34" charset="0"/>
                <a:cs typeface="Arial" pitchFamily="34" charset="0"/>
              </a:rPr>
              <a:t>Projet proposé par la société technique </a:t>
            </a:r>
            <a:r>
              <a:rPr lang="fr-CA" sz="2400" dirty="0" err="1" smtClean="0">
                <a:latin typeface="Arial" pitchFamily="34" charset="0"/>
                <a:cs typeface="Arial" pitchFamily="34" charset="0"/>
              </a:rPr>
              <a:t>Élikos</a:t>
            </a:r>
            <a:endParaRPr lang="fr-CA" sz="2400" dirty="0" smtClean="0">
              <a:latin typeface="Arial" pitchFamily="34" charset="0"/>
              <a:cs typeface="Arial" pitchFamily="34" charset="0"/>
            </a:endParaRPr>
          </a:p>
          <a:p>
            <a:pPr marL="1316709" marR="0" lvl="0" indent="-1316709" algn="ctr" defTabSz="914400" rtl="0" eaLnBrk="1" fontAlgn="auto" latinLnBrk="0" hangingPunct="1">
              <a:lnSpc>
                <a:spcPct val="110000"/>
              </a:lnSpc>
              <a:spcBef>
                <a:spcPts val="2784"/>
              </a:spcBef>
              <a:spcAft>
                <a:spcPts val="0"/>
              </a:spcAft>
              <a:buClr>
                <a:schemeClr val="accent1"/>
              </a:buClr>
              <a:buSzPct val="85000"/>
              <a:buFont typeface="Wingdings 2"/>
              <a:buNone/>
              <a:tabLst/>
              <a:defRPr/>
            </a:pPr>
            <a:r>
              <a:rPr kumimoji="0" lang="fr-CA"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Éric Boucher </a:t>
            </a:r>
          </a:p>
          <a:p>
            <a:pPr marL="1316709" marR="0" lvl="0" indent="-1316709" algn="ctr" defTabSz="914400" rtl="0" eaLnBrk="1" fontAlgn="auto" latinLnBrk="0" hangingPunct="1">
              <a:lnSpc>
                <a:spcPct val="110000"/>
              </a:lnSpc>
              <a:spcAft>
                <a:spcPts val="0"/>
              </a:spcAft>
              <a:buClr>
                <a:schemeClr val="accent1"/>
              </a:buClr>
              <a:buSzPct val="85000"/>
              <a:buFont typeface="Wingdings 2"/>
              <a:buNone/>
              <a:tabLst/>
              <a:defRPr/>
            </a:pPr>
            <a:r>
              <a:rPr lang="fr-CA" sz="2400" dirty="0" smtClean="0">
                <a:latin typeface="Arial" pitchFamily="34" charset="0"/>
                <a:cs typeface="Arial" pitchFamily="34" charset="0"/>
              </a:rPr>
              <a:t>Sous la supervision de David </a:t>
            </a:r>
            <a:r>
              <a:rPr lang="fr-CA" sz="2400" dirty="0" err="1" smtClean="0">
                <a:latin typeface="Arial" pitchFamily="34" charset="0"/>
                <a:cs typeface="Arial" pitchFamily="34" charset="0"/>
              </a:rPr>
              <a:t>Saussié</a:t>
            </a:r>
            <a:endParaRPr lang="fr-CA" sz="2400" dirty="0" smtClean="0">
              <a:latin typeface="Arial" pitchFamily="34" charset="0"/>
              <a:cs typeface="Arial" pitchFamily="34" charset="0"/>
            </a:endParaRPr>
          </a:p>
          <a:p>
            <a:pPr marL="1316709" marR="0" lvl="0" indent="-1316709" algn="ctr" defTabSz="914400" rtl="0" eaLnBrk="1" fontAlgn="auto" latinLnBrk="0" hangingPunct="1">
              <a:lnSpc>
                <a:spcPct val="110000"/>
              </a:lnSpc>
              <a:spcAft>
                <a:spcPts val="0"/>
              </a:spcAft>
              <a:buClr>
                <a:schemeClr val="accent1"/>
              </a:buClr>
              <a:buSzPct val="85000"/>
              <a:buFont typeface="Wingdings 2"/>
              <a:buNone/>
              <a:tabLst/>
              <a:defRPr/>
            </a:pPr>
            <a:endParaRPr lang="fr-CA" sz="2400" dirty="0" smtClean="0">
              <a:latin typeface="Arial" pitchFamily="34" charset="0"/>
              <a:cs typeface="Arial" pitchFamily="34" charset="0"/>
            </a:endParaRPr>
          </a:p>
          <a:p>
            <a:pPr marL="1316709" marR="0" lvl="0" indent="-1316709" algn="ctr" defTabSz="914400" rtl="0" eaLnBrk="1" fontAlgn="auto" latinLnBrk="0" hangingPunct="1">
              <a:lnSpc>
                <a:spcPct val="110000"/>
              </a:lnSpc>
              <a:spcAft>
                <a:spcPts val="0"/>
              </a:spcAft>
              <a:buClr>
                <a:schemeClr val="accent1"/>
              </a:buClr>
              <a:buSzPct val="85000"/>
              <a:buFont typeface="Wingdings 2"/>
              <a:buNone/>
              <a:tabLst/>
              <a:defRPr/>
            </a:pPr>
            <a:r>
              <a:rPr lang="fr-CA" sz="2400" dirty="0" smtClean="0">
                <a:latin typeface="Arial" pitchFamily="34" charset="0"/>
                <a:cs typeface="Arial" pitchFamily="34" charset="0"/>
              </a:rPr>
              <a:t>Présenté à l’École </a:t>
            </a:r>
            <a:r>
              <a:rPr kumimoji="0" lang="fr-CA" sz="24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rPr>
              <a:t>Polytechnique de Montréal</a:t>
            </a:r>
            <a:endParaRPr kumimoji="0" lang="fr-CA" sz="24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2" name="Espace réservé du texte 21"/>
          <p:cNvSpPr>
            <a:spLocks noGrp="1"/>
          </p:cNvSpPr>
          <p:nvPr>
            <p:ph type="body" sz="quarter" idx="20"/>
          </p:nvPr>
        </p:nvSpPr>
        <p:spPr>
          <a:xfrm>
            <a:off x="1782566" y="5369968"/>
            <a:ext cx="39603363" cy="1728788"/>
          </a:xfrm>
        </p:spPr>
        <p:txBody>
          <a:bodyPr>
            <a:normAutofit/>
          </a:bodyPr>
          <a:lstStyle/>
          <a:p>
            <a:pPr marL="1317600"/>
            <a:r>
              <a:rPr lang="fr-CA" sz="3400" dirty="0" err="1" smtClean="0">
                <a:latin typeface="Arial" pitchFamily="34" charset="0"/>
                <a:cs typeface="Arial" pitchFamily="34" charset="0"/>
              </a:rPr>
              <a:t>Leap</a:t>
            </a:r>
            <a:r>
              <a:rPr lang="fr-CA" sz="3400" dirty="0" smtClean="0">
                <a:latin typeface="Arial" pitchFamily="34" charset="0"/>
                <a:cs typeface="Arial" pitchFamily="34" charset="0"/>
              </a:rPr>
              <a:t> Motion est un tout nouveau système indépendant de modélisation 3D fonctionnant à l’aide de 3 caméras infrarouges qui permettent, entre autres, de modéliser une ou plusieurs mains tandis que l’AR Drone (</a:t>
            </a:r>
            <a:r>
              <a:rPr lang="fr-CA" sz="3400" dirty="0" err="1" smtClean="0">
                <a:latin typeface="Arial" pitchFamily="34" charset="0"/>
                <a:cs typeface="Arial" pitchFamily="34" charset="0"/>
              </a:rPr>
              <a:t>Augmented</a:t>
            </a:r>
            <a:r>
              <a:rPr lang="fr-CA" sz="3400" dirty="0" smtClean="0">
                <a:latin typeface="Arial" pitchFamily="34" charset="0"/>
                <a:cs typeface="Arial" pitchFamily="34" charset="0"/>
              </a:rPr>
              <a:t> Reality Drone) est un drone relativement autonome qui permet une introduction rapide et facile au vaste, mais complexe monde des </a:t>
            </a:r>
            <a:r>
              <a:rPr lang="fr-CA" sz="3400" dirty="0" err="1" smtClean="0">
                <a:latin typeface="Arial" pitchFamily="34" charset="0"/>
                <a:cs typeface="Arial" pitchFamily="34" charset="0"/>
              </a:rPr>
              <a:t>quadricoptères</a:t>
            </a:r>
            <a:r>
              <a:rPr lang="fr-CA" sz="3400" dirty="0" smtClean="0">
                <a:latin typeface="Arial" pitchFamily="34" charset="0"/>
                <a:cs typeface="Arial" pitchFamily="34" charset="0"/>
              </a:rPr>
              <a:t>.</a:t>
            </a:r>
          </a:p>
        </p:txBody>
      </p:sp>
      <p:pic>
        <p:nvPicPr>
          <p:cNvPr id="1033" name="Picture 9" descr="C:\Users\Nexus\Desktop\polytechnique_droite_promo_cmyk (1).eps"/>
          <p:cNvPicPr>
            <a:picLocks noChangeAspect="1" noChangeArrowheads="1"/>
          </p:cNvPicPr>
          <p:nvPr/>
        </p:nvPicPr>
        <p:blipFill>
          <a:blip r:embed="rId6" cstate="print"/>
          <a:srcRect/>
          <a:stretch>
            <a:fillRect/>
          </a:stretch>
        </p:blipFill>
        <p:spPr bwMode="auto">
          <a:xfrm>
            <a:off x="33531821" y="30284736"/>
            <a:ext cx="10357792" cy="2365447"/>
          </a:xfrm>
          <a:prstGeom prst="rect">
            <a:avLst/>
          </a:prstGeom>
          <a:noFill/>
        </p:spPr>
      </p:pic>
      <p:pic>
        <p:nvPicPr>
          <p:cNvPr id="1034" name="Picture 10" descr="C:\Users\Nexus\Desktop\d1.jpg"/>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774454" y="7386192"/>
            <a:ext cx="2592288" cy="1080120"/>
          </a:xfrm>
          <a:prstGeom prst="rect">
            <a:avLst/>
          </a:prstGeom>
          <a:noFill/>
        </p:spPr>
      </p:pic>
      <p:pic>
        <p:nvPicPr>
          <p:cNvPr id="1036" name="Picture 12" descr="C:\Users\Nexus\Desktop\d3.jpg"/>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24321070" y="18403416"/>
            <a:ext cx="3384376" cy="2021600"/>
          </a:xfrm>
          <a:prstGeom prst="rect">
            <a:avLst/>
          </a:prstGeom>
          <a:noFill/>
        </p:spPr>
      </p:pic>
      <p:pic>
        <p:nvPicPr>
          <p:cNvPr id="1037" name="Picture 13" descr="C:\Users\Nexus\Desktop\d4.jpg"/>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33826126" y="617440"/>
            <a:ext cx="6552728" cy="3994044"/>
          </a:xfrm>
          <a:prstGeom prst="rect">
            <a:avLst/>
          </a:prstGeom>
          <a:noFill/>
        </p:spPr>
      </p:pic>
      <p:pic>
        <p:nvPicPr>
          <p:cNvPr id="1038" name="Picture 14" descr="C:\Users\Nexus\Desktop\2.PNG"/>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806902" y="20059600"/>
            <a:ext cx="4318366" cy="3024335"/>
          </a:xfrm>
          <a:prstGeom prst="rect">
            <a:avLst/>
          </a:prstGeom>
          <a:noFill/>
        </p:spPr>
      </p:pic>
      <p:pic>
        <p:nvPicPr>
          <p:cNvPr id="1041" name="Picture 17" descr="C:\Users\Nexus\Desktop\d6.jpeg"/>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15320070" y="11994704"/>
            <a:ext cx="1368152" cy="1368152"/>
          </a:xfrm>
          <a:prstGeom prst="rect">
            <a:avLst/>
          </a:prstGeom>
          <a:noFill/>
        </p:spPr>
      </p:pic>
      <p:pic>
        <p:nvPicPr>
          <p:cNvPr id="1042" name="Picture 18" descr="C:\Users\Nexus\Desktop\3.PNG"/>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9343406" y="20275624"/>
            <a:ext cx="2707801" cy="2736304"/>
          </a:xfrm>
          <a:prstGeom prst="rect">
            <a:avLst/>
          </a:prstGeom>
          <a:noFill/>
        </p:spPr>
      </p:pic>
      <p:pic>
        <p:nvPicPr>
          <p:cNvPr id="1044" name="Picture 20" descr="C:\Users\Nexus\Desktop\5.PNG"/>
          <p:cNvPicPr>
            <a:picLocks noChangeAspect="1" noChangeArrowheads="1"/>
          </p:cNvPicPr>
          <p:nvPr/>
        </p:nvPicPr>
        <p:blipFill>
          <a:blip r:embed="rId13" cstate="print">
            <a:clrChange>
              <a:clrFrom>
                <a:srgbClr val="FFFFFF"/>
              </a:clrFrom>
              <a:clrTo>
                <a:srgbClr val="FFFFFF">
                  <a:alpha val="0"/>
                </a:srgbClr>
              </a:clrTo>
            </a:clrChange>
          </a:blip>
          <a:srcRect/>
          <a:stretch>
            <a:fillRect/>
          </a:stretch>
        </p:blipFill>
        <p:spPr bwMode="auto">
          <a:xfrm>
            <a:off x="6535094" y="24524096"/>
            <a:ext cx="3528392" cy="1668636"/>
          </a:xfrm>
          <a:prstGeom prst="rect">
            <a:avLst/>
          </a:prstGeom>
          <a:noFill/>
        </p:spPr>
      </p:pic>
      <p:pic>
        <p:nvPicPr>
          <p:cNvPr id="1029" name="Picture 5" descr="C:\Users\Nexus\Desktop\systeme-Model.png"/>
          <p:cNvPicPr>
            <a:picLocks noChangeAspect="1" noChangeArrowheads="1"/>
          </p:cNvPicPr>
          <p:nvPr/>
        </p:nvPicPr>
        <p:blipFill>
          <a:blip r:embed="rId14" cstate="print">
            <a:clrChange>
              <a:clrFrom>
                <a:srgbClr val="FFFFFF"/>
              </a:clrFrom>
              <a:clrTo>
                <a:srgbClr val="FFFFFF">
                  <a:alpha val="0"/>
                </a:srgbClr>
              </a:clrTo>
            </a:clrChange>
          </a:blip>
          <a:srcRect/>
          <a:stretch>
            <a:fillRect/>
          </a:stretch>
        </p:blipFill>
        <p:spPr bwMode="auto">
          <a:xfrm>
            <a:off x="16400189" y="7602216"/>
            <a:ext cx="10757651" cy="12595151"/>
          </a:xfrm>
          <a:prstGeom prst="rect">
            <a:avLst/>
          </a:prstGeom>
          <a:noFill/>
        </p:spPr>
      </p:pic>
      <p:sp>
        <p:nvSpPr>
          <p:cNvPr id="29" name="Espace réservé du contenu 5"/>
          <p:cNvSpPr>
            <a:spLocks noGrp="1"/>
          </p:cNvSpPr>
          <p:nvPr>
            <p:ph idx="15"/>
          </p:nvPr>
        </p:nvSpPr>
        <p:spPr>
          <a:xfrm>
            <a:off x="3798790" y="12282736"/>
            <a:ext cx="12025312" cy="4248471"/>
          </a:xfrm>
        </p:spPr>
        <p:txBody>
          <a:bodyPr>
            <a:normAutofit lnSpcReduction="10000"/>
          </a:bodyPr>
          <a:lstStyle/>
          <a:p>
            <a:pPr>
              <a:buNone/>
            </a:pPr>
            <a:r>
              <a:rPr lang="fr-CA" sz="4200" u="sng" dirty="0" smtClean="0">
                <a:latin typeface="Arial" pitchFamily="34" charset="0"/>
                <a:cs typeface="Arial" pitchFamily="34" charset="0"/>
              </a:rPr>
              <a:t>2. Spécifications</a:t>
            </a:r>
          </a:p>
          <a:p>
            <a:pPr marL="0">
              <a:buNone/>
            </a:pPr>
            <a:r>
              <a:rPr lang="fr-CA" sz="2400" dirty="0" smtClean="0">
                <a:latin typeface="Arial" pitchFamily="34" charset="0"/>
                <a:cs typeface="Arial" pitchFamily="34" charset="0"/>
              </a:rPr>
              <a:t>Produire un système de commande par modélisation 3D d’une main qui respecte les contraintes suivantes:</a:t>
            </a:r>
          </a:p>
          <a:p>
            <a:pPr marL="360000">
              <a:buNone/>
            </a:pPr>
            <a:r>
              <a:rPr lang="fr-CA" sz="2400" dirty="0" smtClean="0">
                <a:latin typeface="Arial" pitchFamily="34" charset="0"/>
                <a:cs typeface="Arial" pitchFamily="34" charset="0"/>
              </a:rPr>
              <a:t>	- Décollage/atterrissage automatique</a:t>
            </a:r>
          </a:p>
          <a:p>
            <a:pPr marL="360000">
              <a:spcBef>
                <a:spcPts val="0"/>
              </a:spcBef>
              <a:buNone/>
            </a:pPr>
            <a:r>
              <a:rPr lang="fr-CA" sz="2400" dirty="0" smtClean="0">
                <a:latin typeface="Arial" pitchFamily="34" charset="0"/>
                <a:cs typeface="Arial" pitchFamily="34" charset="0"/>
              </a:rPr>
              <a:t>	- Commandes selon 4 axes de liberté: altitude, avant/arrière, latéral et rotation</a:t>
            </a:r>
          </a:p>
          <a:p>
            <a:pPr marL="360000">
              <a:spcBef>
                <a:spcPts val="0"/>
              </a:spcBef>
              <a:buNone/>
            </a:pPr>
            <a:r>
              <a:rPr lang="fr-CA" sz="2400" dirty="0" smtClean="0">
                <a:latin typeface="Arial" pitchFamily="34" charset="0"/>
                <a:cs typeface="Arial" pitchFamily="34" charset="0"/>
              </a:rPr>
              <a:t>	- Permettre de restreindre le périmètre de vol</a:t>
            </a:r>
          </a:p>
          <a:p>
            <a:pPr marL="360000">
              <a:spcBef>
                <a:spcPts val="0"/>
              </a:spcBef>
              <a:buNone/>
            </a:pPr>
            <a:r>
              <a:rPr lang="fr-CA" sz="2400" dirty="0" smtClean="0">
                <a:latin typeface="Arial" pitchFamily="34" charset="0"/>
                <a:cs typeface="Arial" pitchFamily="34" charset="0"/>
              </a:rPr>
              <a:t>	- Permettre un arrêt d’urgence manuel	</a:t>
            </a:r>
          </a:p>
          <a:p>
            <a:pPr marL="360000">
              <a:spcBef>
                <a:spcPts val="0"/>
              </a:spcBef>
              <a:buNone/>
            </a:pPr>
            <a:r>
              <a:rPr lang="fr-CA" sz="2400" dirty="0" smtClean="0">
                <a:latin typeface="Arial" pitchFamily="34" charset="0"/>
                <a:cs typeface="Arial" pitchFamily="34" charset="0"/>
              </a:rPr>
              <a:t>	</a:t>
            </a:r>
          </a:p>
        </p:txBody>
      </p:sp>
      <p:pic>
        <p:nvPicPr>
          <p:cNvPr id="1026" name="Picture 2" descr="C:\Users\Nexus\Desktop\igloo.png"/>
          <p:cNvPicPr>
            <a:picLocks noChangeAspect="1" noChangeArrowheads="1"/>
          </p:cNvPicPr>
          <p:nvPr/>
        </p:nvPicPr>
        <p:blipFill>
          <a:blip r:embed="rId15" cstate="print"/>
          <a:srcRect/>
          <a:stretch>
            <a:fillRect/>
          </a:stretch>
        </p:blipFill>
        <p:spPr bwMode="auto">
          <a:xfrm>
            <a:off x="14023926" y="20923696"/>
            <a:ext cx="2736304" cy="2325216"/>
          </a:xfrm>
          <a:prstGeom prst="rect">
            <a:avLst/>
          </a:prstGeom>
          <a:noFill/>
        </p:spPr>
      </p:pic>
      <p:sp>
        <p:nvSpPr>
          <p:cNvPr id="26" name="Espace réservé du contenu 5"/>
          <p:cNvSpPr>
            <a:spLocks noGrp="1"/>
          </p:cNvSpPr>
          <p:nvPr>
            <p:ph idx="15"/>
          </p:nvPr>
        </p:nvSpPr>
        <p:spPr>
          <a:xfrm>
            <a:off x="9271398" y="29204616"/>
            <a:ext cx="6264696" cy="1368152"/>
          </a:xfrm>
        </p:spPr>
        <p:txBody>
          <a:bodyPr>
            <a:normAutofit/>
          </a:bodyPr>
          <a:lstStyle/>
          <a:p>
            <a:pPr marL="0">
              <a:spcBef>
                <a:spcPts val="0"/>
              </a:spcBef>
              <a:buNone/>
            </a:pPr>
            <a:r>
              <a:rPr lang="fr-CA" sz="2400" dirty="0" smtClean="0">
                <a:latin typeface="Arial" pitchFamily="34" charset="0"/>
                <a:cs typeface="Arial" pitchFamily="34" charset="0"/>
              </a:rPr>
              <a:t>Une fois ces données reçues, la modélisation est relativement intuitive.</a:t>
            </a: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a:p>
            <a:pPr marL="360000">
              <a:spcBef>
                <a:spcPts val="2700"/>
              </a:spcBef>
              <a:buNone/>
            </a:pPr>
            <a:endParaRPr lang="fr-CA" sz="2400" dirty="0" smtClean="0">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apitaux">
  <a:themeElements>
    <a:clrScheme name="Capitaux">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pitaux">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apitaux">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919</TotalTime>
  <Words>652</Words>
  <Application>Microsoft Office PowerPoint</Application>
  <PresentationFormat>Personnalisé</PresentationFormat>
  <Paragraphs>72</Paragraphs>
  <Slides>1</Slides>
  <Notes>1</Notes>
  <HiddenSlides>0</HiddenSlides>
  <MMClips>0</MMClips>
  <ScaleCrop>false</ScaleCrop>
  <HeadingPairs>
    <vt:vector size="4" baseType="variant">
      <vt:variant>
        <vt:lpstr>Thème</vt:lpstr>
      </vt:variant>
      <vt:variant>
        <vt:i4>1</vt:i4>
      </vt:variant>
      <vt:variant>
        <vt:lpstr>Titres des diapositives</vt:lpstr>
      </vt:variant>
      <vt:variant>
        <vt:i4>1</vt:i4>
      </vt:variant>
    </vt:vector>
  </HeadingPairs>
  <TitlesOfParts>
    <vt:vector size="2" baseType="lpstr">
      <vt:lpstr>Capitaux</vt:lpstr>
      <vt:lpstr>Contrôle d’un AR Drone via une interface Leap Motion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Nexus</dc:creator>
  <cp:lastModifiedBy>Nexus</cp:lastModifiedBy>
  <cp:revision>71</cp:revision>
  <dcterms:created xsi:type="dcterms:W3CDTF">2015-08-05T01:29:22Z</dcterms:created>
  <dcterms:modified xsi:type="dcterms:W3CDTF">2015-08-06T07:10:31Z</dcterms:modified>
</cp:coreProperties>
</file>