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64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87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6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82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9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822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4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90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63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66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89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4B93-19DE-4B9F-BB19-70DF9FA94DA8}" type="datetimeFigureOut">
              <a:rPr lang="es-CL" smtClean="0"/>
              <a:t>24-08-2016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909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82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667265" y="314727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/>
                  <a:t>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7265" y="314727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5700" y="2243931"/>
            <a:ext cx="4800600" cy="351472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159851" y="2458994"/>
            <a:ext cx="4100898" cy="23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5321643" y="4547288"/>
            <a:ext cx="2866768" cy="255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19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/>
                  <a:t>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Marcador de contenido 1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793" y="1950072"/>
            <a:ext cx="4924425" cy="30480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82" y="1027906"/>
            <a:ext cx="5686425" cy="478155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268994" y="3043880"/>
            <a:ext cx="4720281" cy="654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46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/>
                  <a:t>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7437" y="1825625"/>
            <a:ext cx="4617126" cy="4351338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1977080" y="4679092"/>
            <a:ext cx="1960606" cy="42836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549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79389" y="11799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calculus with </a:t>
                </a:r>
                <a:r>
                  <a:rPr lang="en-US" dirty="0"/>
                  <a:t>ascription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9389" y="117990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74" y="1748094"/>
            <a:ext cx="5295900" cy="3114675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59827" y="889686"/>
            <a:ext cx="4258962" cy="53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/>
                  <a:t>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Deterministic semantic. With the use of multi-values a program can </a:t>
            </a:r>
            <a:r>
              <a:rPr lang="en-US" dirty="0" smtClean="0">
                <a:solidFill>
                  <a:srgbClr val="FF0000"/>
                </a:solidFill>
              </a:rPr>
              <a:t>reduce </a:t>
            </a:r>
            <a:r>
              <a:rPr lang="en-US" dirty="0">
                <a:solidFill>
                  <a:srgbClr val="FF0000"/>
                </a:solidFill>
              </a:rPr>
              <a:t>to a set of value.</a:t>
            </a:r>
            <a:endParaRPr lang="es-CL" dirty="0" smtClean="0">
              <a:solidFill>
                <a:srgbClr val="FF0000"/>
              </a:solidFill>
            </a:endParaRPr>
          </a:p>
          <a:p>
            <a:r>
              <a:rPr lang="es-CL" dirty="0" smtClean="0"/>
              <a:t> </a:t>
            </a:r>
            <a:r>
              <a:rPr lang="es-CL" dirty="0" err="1" smtClean="0"/>
              <a:t>Name</a:t>
            </a:r>
            <a:r>
              <a:rPr lang="es-CL" dirty="0" smtClean="0"/>
              <a:t> </a:t>
            </a:r>
            <a:r>
              <a:rPr lang="es-CL" dirty="0"/>
              <a:t>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Type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Dispatch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>
                <a:solidFill>
                  <a:srgbClr val="FF0000"/>
                </a:solidFill>
              </a:rPr>
              <a:t>Ambiguity</a:t>
            </a:r>
            <a:r>
              <a:rPr lang="es-CL" dirty="0">
                <a:solidFill>
                  <a:srgbClr val="FF0000"/>
                </a:solidFill>
              </a:rPr>
              <a:t> error </a:t>
            </a:r>
            <a:r>
              <a:rPr lang="es-CL" dirty="0" err="1">
                <a:solidFill>
                  <a:srgbClr val="FF0000"/>
                </a:solidFill>
              </a:rPr>
              <a:t>detection</a:t>
            </a:r>
            <a:r>
              <a:rPr lang="es-CL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69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/>
                  <a:t>-calculus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4374292" y="1978464"/>
            <a:ext cx="3369276" cy="648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5124965" y="2915130"/>
            <a:ext cx="204915" cy="167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5124965" y="4613189"/>
            <a:ext cx="2618603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5124965" y="5346357"/>
            <a:ext cx="2618603" cy="18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740" y="1232082"/>
            <a:ext cx="5210175" cy="5538423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436973" y="5087474"/>
            <a:ext cx="3705224" cy="23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5436973" y="6032607"/>
            <a:ext cx="3729936" cy="23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4383817" y="1609516"/>
            <a:ext cx="4694280" cy="23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4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368643" y="332174"/>
                <a:ext cx="4302211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/>
                  <a:t>-calculus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8643" y="332174"/>
                <a:ext cx="4302211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587" y="1298490"/>
            <a:ext cx="4597614" cy="529589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111062" y="1418839"/>
            <a:ext cx="3530430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 derecha 9"/>
          <p:cNvSpPr/>
          <p:nvPr/>
        </p:nvSpPr>
        <p:spPr>
          <a:xfrm>
            <a:off x="2280981" y="4588476"/>
            <a:ext cx="1960606" cy="42836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755" y="1079415"/>
            <a:ext cx="4750013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368643" y="332174"/>
                <a:ext cx="4302211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8643" y="332174"/>
                <a:ext cx="4302211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 derecha 9"/>
          <p:cNvSpPr/>
          <p:nvPr/>
        </p:nvSpPr>
        <p:spPr>
          <a:xfrm>
            <a:off x="2594019" y="3214816"/>
            <a:ext cx="1960606" cy="42836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80" y="1942971"/>
            <a:ext cx="4200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0746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07460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13" y="1052619"/>
            <a:ext cx="4623615" cy="550545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331307" y="5008605"/>
            <a:ext cx="1960606" cy="35628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31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-calculus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semantic. With the use of multi-values a program can </a:t>
            </a:r>
            <a:r>
              <a:rPr lang="en-US" dirty="0" smtClean="0"/>
              <a:t>reduce </a:t>
            </a:r>
            <a:r>
              <a:rPr lang="en-US" dirty="0"/>
              <a:t>to a set of value.</a:t>
            </a:r>
          </a:p>
          <a:p>
            <a:r>
              <a:rPr lang="es-CL" dirty="0"/>
              <a:t> </a:t>
            </a:r>
            <a:r>
              <a:rPr lang="es-CL" dirty="0" err="1"/>
              <a:t>Type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Dispatch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Ambiguity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Type annotation in lambda </a:t>
            </a:r>
            <a:r>
              <a:rPr lang="en-US" dirty="0" smtClean="0">
                <a:solidFill>
                  <a:srgbClr val="FF0000"/>
                </a:solidFill>
              </a:rPr>
              <a:t>functions.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More </a:t>
            </a:r>
            <a:r>
              <a:rPr lang="en-US" dirty="0">
                <a:solidFill>
                  <a:srgbClr val="FF0000"/>
                </a:solidFill>
              </a:rPr>
              <a:t>expressive than Strict Language, with the use structural tags.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 not support context-dependent overloading.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3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5254361"/>
                  </p:ext>
                </p:extLst>
              </p:nvPr>
            </p:nvGraphicFramePr>
            <p:xfrm>
              <a:off x="838200" y="1825625"/>
              <a:ext cx="10515600" cy="27626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5486"/>
                    <a:gridCol w="3188044"/>
                    <a:gridCol w="2471351"/>
                    <a:gridCol w="328071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Calculus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/>
                            <a:t>Principal Feature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/>
                            <a:t>Errors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Determinism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\-calculus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Multi-Definitions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Name and Type Error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\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-</a:t>
                          </a:r>
                          <a:r>
                            <a:rPr lang="en-US" dirty="0"/>
                            <a:t>calculus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Tag (S)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Dispatch Error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\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-calculus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Multi-Values(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Ambiguity Error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\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-calculus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Uniqueness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Ambiguity Error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\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-calculus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Types(T)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Improve Error</a:t>
                          </a:r>
                          <a:r>
                            <a:rPr lang="en-US" baseline="0" dirty="0" smtClean="0"/>
                            <a:t> Detection</a:t>
                          </a:r>
                          <a:endParaRPr lang="es-CL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\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-calculus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</a:t>
                          </a:r>
                          <a:r>
                            <a:rPr lang="en-US" baseline="0" dirty="0" smtClean="0"/>
                            <a:t> System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No</a:t>
                          </a:r>
                          <a:r>
                            <a:rPr lang="en-US" baseline="0" dirty="0" smtClean="0"/>
                            <a:t> Errors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5254361"/>
                  </p:ext>
                </p:extLst>
              </p:nvPr>
            </p:nvGraphicFramePr>
            <p:xfrm>
              <a:off x="838200" y="1825625"/>
              <a:ext cx="10515600" cy="27626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5486"/>
                    <a:gridCol w="3188044"/>
                    <a:gridCol w="2471351"/>
                    <a:gridCol w="3280719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Calculus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/>
                            <a:t>Principal Feature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/>
                            <a:t>Errors</a:t>
                          </a:r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Determinism</a:t>
                          </a:r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\-calculus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Multi-Definitions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Name and Type Error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642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6" t="-250000" r="-567181" b="-4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Tag (S)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Dispatch Error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642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6" t="-350000" r="-567181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713" t="-350000" r="-180880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Ambiguity Error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49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6" t="-457377" r="-567181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Uniqueness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Ambiguity Error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4968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6" t="-548387" r="-567181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Types(T)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Improve Error</a:t>
                          </a:r>
                          <a:r>
                            <a:rPr lang="en-US" baseline="0" dirty="0" smtClean="0"/>
                            <a:t> Detection</a:t>
                          </a:r>
                          <a:endParaRPr lang="es-CL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FD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6" t="-659016" r="-56718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</a:t>
                          </a:r>
                          <a:r>
                            <a:rPr lang="en-US" baseline="0" dirty="0" smtClean="0"/>
                            <a:t> System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No</a:t>
                          </a:r>
                          <a:r>
                            <a:rPr lang="en-US" baseline="0" dirty="0" smtClean="0"/>
                            <a:t> Errors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80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-calculus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3320878" y="2825578"/>
            <a:ext cx="2560937" cy="20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3320879" y="3599936"/>
            <a:ext cx="2560936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3320877" y="4341341"/>
            <a:ext cx="2585651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525" y="2039144"/>
            <a:ext cx="7600950" cy="39243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189073" y="4547287"/>
            <a:ext cx="2618603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/>
          <p:cNvSpPr/>
          <p:nvPr/>
        </p:nvSpPr>
        <p:spPr>
          <a:xfrm>
            <a:off x="3189073" y="3032472"/>
            <a:ext cx="2618603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3189072" y="5683358"/>
            <a:ext cx="2618603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288" y="1452005"/>
            <a:ext cx="9232815" cy="509857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637395" y="2726086"/>
            <a:ext cx="2931383" cy="23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98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-calculus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2233612"/>
            <a:ext cx="6677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</m:sSup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5289" y="1690688"/>
            <a:ext cx="4657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87627" y="365126"/>
                <a:ext cx="10515600" cy="9117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</m:sSup>
                  </m:oMath>
                </a14:m>
                <a:r>
                  <a:rPr lang="en-US" dirty="0"/>
                  <a:t>-</a:t>
                </a:r>
                <a:r>
                  <a:rPr lang="en-US" dirty="0"/>
                  <a:t>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7627" y="365126"/>
                <a:ext cx="10515600" cy="911740"/>
              </a:xfrm>
              <a:blipFill rotWithShape="0">
                <a:blip r:embed="rId2"/>
                <a:stretch>
                  <a:fillRect t="-8054" b="-214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70" y="428368"/>
            <a:ext cx="4637903" cy="5881816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2899717" y="2636108"/>
            <a:ext cx="1960606" cy="35628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30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</a:t>
            </a:r>
            <a:r>
              <a:rPr lang="en-US" dirty="0" smtClean="0"/>
              <a:t>\-calculus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 </a:t>
            </a:r>
            <a:r>
              <a:rPr lang="en-US" dirty="0"/>
              <a:t>deterministic semantic, with branches that reduce to a value </a:t>
            </a:r>
            <a:r>
              <a:rPr lang="en-US" dirty="0" smtClean="0"/>
              <a:t>and other</a:t>
            </a:r>
            <a:r>
              <a:rPr lang="es-CL" dirty="0" smtClean="0"/>
              <a:t> </a:t>
            </a:r>
            <a:r>
              <a:rPr lang="en-US" dirty="0" smtClean="0"/>
              <a:t>ending</a:t>
            </a:r>
            <a:r>
              <a:rPr lang="es-CL" dirty="0" smtClean="0"/>
              <a:t> </a:t>
            </a:r>
            <a:r>
              <a:rPr lang="es-CL" dirty="0"/>
              <a:t>in error.</a:t>
            </a:r>
          </a:p>
          <a:p>
            <a:r>
              <a:rPr lang="es-CL" dirty="0"/>
              <a:t> </a:t>
            </a:r>
            <a:r>
              <a:rPr lang="en-US" dirty="0" smtClean="0"/>
              <a:t>Name error detection.</a:t>
            </a:r>
          </a:p>
          <a:p>
            <a:r>
              <a:rPr lang="es-CL" dirty="0" smtClean="0"/>
              <a:t> </a:t>
            </a:r>
            <a:r>
              <a:rPr lang="en-US" dirty="0" smtClean="0"/>
              <a:t>Type error detection.</a:t>
            </a:r>
          </a:p>
          <a:p>
            <a:r>
              <a:rPr lang="en-US" dirty="0" smtClean="0"/>
              <a:t> </a:t>
            </a:r>
            <a:r>
              <a:rPr lang="en-US" dirty="0"/>
              <a:t>Without any type information in the syntax of the language.</a:t>
            </a:r>
          </a:p>
          <a:p>
            <a:r>
              <a:rPr lang="es-CL" dirty="0"/>
              <a:t> </a:t>
            </a:r>
            <a:r>
              <a:rPr lang="en-US" dirty="0" smtClean="0"/>
              <a:t>Uses</a:t>
            </a:r>
            <a:r>
              <a:rPr lang="es-CL" dirty="0" smtClean="0"/>
              <a:t> </a:t>
            </a:r>
            <a:r>
              <a:rPr lang="en-US" dirty="0" smtClean="0"/>
              <a:t>the explicit substitution.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\-calculus</a:t>
            </a:r>
            <a:endParaRPr lang="es-CL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76" y="1825625"/>
            <a:ext cx="7550647" cy="435133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352799" y="3525793"/>
            <a:ext cx="2397211" cy="164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3352799" y="4655732"/>
            <a:ext cx="2397211" cy="185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6759145" y="5434208"/>
            <a:ext cx="2689655" cy="17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7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\-calculus</a:t>
            </a:r>
            <a:endParaRPr lang="es-CL" dirty="0"/>
          </a:p>
        </p:txBody>
      </p:sp>
      <p:sp>
        <p:nvSpPr>
          <p:cNvPr id="8" name="Rectángulo 7"/>
          <p:cNvSpPr/>
          <p:nvPr/>
        </p:nvSpPr>
        <p:spPr>
          <a:xfrm>
            <a:off x="5355625" y="5290591"/>
            <a:ext cx="204915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/>
          <p:cNvSpPr/>
          <p:nvPr/>
        </p:nvSpPr>
        <p:spPr>
          <a:xfrm>
            <a:off x="5384588" y="5711253"/>
            <a:ext cx="204915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4300150" y="4556620"/>
            <a:ext cx="3599935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4876799" y="3616171"/>
            <a:ext cx="3023285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397" y="1825625"/>
            <a:ext cx="3693206" cy="435133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514333" y="4383384"/>
            <a:ext cx="3278661" cy="173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/>
          <p:cNvSpPr/>
          <p:nvPr/>
        </p:nvSpPr>
        <p:spPr>
          <a:xfrm>
            <a:off x="5037435" y="3505948"/>
            <a:ext cx="2685536" cy="22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\-calculus</a:t>
            </a:r>
            <a:endParaRPr lang="es-CL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2765725"/>
            <a:ext cx="6162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\-calculus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4400420"/>
            <a:ext cx="2533650" cy="1533525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3166" y="1825625"/>
            <a:ext cx="38656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\-calculus</a:t>
            </a:r>
            <a:endParaRPr lang="es-C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2" y="1970924"/>
            <a:ext cx="5019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1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n-US" dirty="0"/>
                          <m:t>\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calculus</a:t>
                </a: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deterministic semantic, with branches that reduce to a value and</a:t>
            </a:r>
          </a:p>
          <a:p>
            <a:pPr marL="0" indent="0">
              <a:buNone/>
            </a:pPr>
            <a:r>
              <a:rPr lang="es-CL" dirty="0" smtClean="0"/>
              <a:t> </a:t>
            </a:r>
            <a:r>
              <a:rPr lang="es-CL" dirty="0" err="1" smtClean="0"/>
              <a:t>other</a:t>
            </a:r>
            <a:r>
              <a:rPr lang="es-CL" dirty="0" smtClean="0"/>
              <a:t> </a:t>
            </a:r>
            <a:r>
              <a:rPr lang="es-CL" dirty="0" err="1"/>
              <a:t>ending</a:t>
            </a:r>
            <a:r>
              <a:rPr lang="es-CL" dirty="0"/>
              <a:t> in error.</a:t>
            </a:r>
          </a:p>
          <a:p>
            <a:r>
              <a:rPr lang="es-CL" dirty="0" err="1" smtClean="0"/>
              <a:t>Name</a:t>
            </a:r>
            <a:r>
              <a:rPr lang="es-CL" dirty="0" smtClean="0"/>
              <a:t> </a:t>
            </a:r>
            <a:r>
              <a:rPr lang="es-CL" dirty="0"/>
              <a:t>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Type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>
                <a:solidFill>
                  <a:srgbClr val="FF0000"/>
                </a:solidFill>
              </a:rPr>
              <a:t>Dispatch</a:t>
            </a:r>
            <a:r>
              <a:rPr lang="es-CL" dirty="0">
                <a:solidFill>
                  <a:srgbClr val="FF0000"/>
                </a:solidFill>
              </a:rPr>
              <a:t> error </a:t>
            </a:r>
            <a:r>
              <a:rPr lang="es-CL" dirty="0" err="1">
                <a:solidFill>
                  <a:srgbClr val="FF0000"/>
                </a:solidFill>
              </a:rPr>
              <a:t>detection</a:t>
            </a:r>
            <a:r>
              <a:rPr lang="es-CL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 Without any type information in the syntax of the language.</a:t>
            </a:r>
          </a:p>
          <a:p>
            <a:r>
              <a:rPr lang="sv-SE" dirty="0"/>
              <a:t> </a:t>
            </a:r>
            <a:r>
              <a:rPr lang="sv-SE" dirty="0">
                <a:solidFill>
                  <a:srgbClr val="FF0000"/>
                </a:solidFill>
              </a:rPr>
              <a:t>Semantic "tag driven", introducing at tag.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258</Words>
  <Application>Microsoft Office PowerPoint</Application>
  <PresentationFormat>Panorámica</PresentationFormat>
  <Paragraphs>75</Paragraphs>
  <Slides>23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λ\-calculus</vt:lpstr>
      <vt:lpstr>λ\-calculus</vt:lpstr>
      <vt:lpstr>λ\-calculus</vt:lpstr>
      <vt:lpstr>λ\-calculus</vt:lpstr>
      <vt:lpstr>λ\-calculus</vt:lpstr>
      <vt:lpstr>λ\-calculus</vt:lpstr>
      <vt:lpstr>〖"λ\" 〗_s-calculus</vt:lpstr>
      <vt:lpstr>〖"λ\" 〗_s-calculus</vt:lpstr>
      <vt:lpstr>〖"λ\" 〗_s-calculus</vt:lpstr>
      <vt:lpstr>〖"λ\" 〗_s-calculus</vt:lpstr>
      <vt:lpstr>〖"λ\" 〗_s-calculus with ascription</vt:lpstr>
      <vt:lpstr>〖"λ\" 〗_ω-calculus</vt:lpstr>
      <vt:lpstr>〖"λ\" 〗_ω-calculus</vt:lpstr>
      <vt:lpstr>〖"λ\" 〗_ω-calculus</vt:lpstr>
      <vt:lpstr>〖"λ\" 〗_1-calculus</vt:lpstr>
      <vt:lpstr>〖"λ\" 〗_1-calculus</vt:lpstr>
      <vt:lpstr>〖"λ\" 〗_t-calculus</vt:lpstr>
      <vt:lpstr>〖"λ\" 〗_T-calculus</vt:lpstr>
      <vt:lpstr>〖"λ\" 〗_T-calculus</vt:lpstr>
      <vt:lpstr>〖"λ\" 〗^→-calculus</vt:lpstr>
      <vt:lpstr>〖"λ\" 〗^→-calculus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Labrada Deniz</dc:creator>
  <cp:lastModifiedBy>Elizabeth Labrada Deniz</cp:lastModifiedBy>
  <cp:revision>24</cp:revision>
  <dcterms:created xsi:type="dcterms:W3CDTF">2016-08-18T03:13:09Z</dcterms:created>
  <dcterms:modified xsi:type="dcterms:W3CDTF">2016-08-25T02:00:55Z</dcterms:modified>
</cp:coreProperties>
</file>