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64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87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6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82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9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822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4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0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63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66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89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4B93-19DE-4B9F-BB19-70DF9FA94DA8}" type="datetimeFigureOut">
              <a:rPr lang="es-CL" smtClean="0"/>
              <a:t>18-08-2016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7555-2A1B-4A13-BB26-D73428DC0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909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21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Tag</a:t>
            </a:r>
            <a:r>
              <a:rPr lang="es-CL" dirty="0" smtClean="0"/>
              <a:t>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1580914"/>
            <a:ext cx="6477000" cy="3390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755" y="1160891"/>
            <a:ext cx="5648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Tag</a:t>
            </a:r>
            <a:r>
              <a:rPr lang="es-CL" dirty="0" smtClean="0"/>
              <a:t>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129" y="1825625"/>
            <a:ext cx="4607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9389" y="117990"/>
            <a:ext cx="10515600" cy="1325563"/>
          </a:xfrm>
        </p:spPr>
        <p:txBody>
          <a:bodyPr/>
          <a:lstStyle/>
          <a:p>
            <a:r>
              <a:rPr lang="en-US" dirty="0"/>
              <a:t>Tag Driven Language with ascription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114" y="1046204"/>
            <a:ext cx="5008605" cy="5155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77" y="1988665"/>
            <a:ext cx="721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Strict</a:t>
            </a:r>
            <a:r>
              <a:rPr lang="es-CL" dirty="0"/>
              <a:t> </a:t>
            </a:r>
            <a:r>
              <a:rPr lang="es-CL" dirty="0" err="1"/>
              <a:t>Language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Deterministic semantic. With the use of multi-values a program can </a:t>
            </a:r>
            <a:r>
              <a:rPr lang="en-US" dirty="0" smtClean="0">
                <a:solidFill>
                  <a:srgbClr val="FF0000"/>
                </a:solidFill>
              </a:rPr>
              <a:t>reduce </a:t>
            </a:r>
            <a:r>
              <a:rPr lang="en-US" dirty="0">
                <a:solidFill>
                  <a:srgbClr val="FF0000"/>
                </a:solidFill>
              </a:rPr>
              <a:t>to a set of value.</a:t>
            </a:r>
            <a:endParaRPr lang="es-CL" dirty="0" smtClean="0">
              <a:solidFill>
                <a:srgbClr val="FF0000"/>
              </a:solidFill>
            </a:endParaRPr>
          </a:p>
          <a:p>
            <a:r>
              <a:rPr lang="es-CL" dirty="0" smtClean="0"/>
              <a:t> </a:t>
            </a:r>
            <a:r>
              <a:rPr lang="es-CL" dirty="0" err="1" smtClean="0"/>
              <a:t>Name</a:t>
            </a:r>
            <a:r>
              <a:rPr lang="es-CL" dirty="0" smtClean="0"/>
              <a:t> </a:t>
            </a:r>
            <a:r>
              <a:rPr lang="es-CL" dirty="0"/>
              <a:t>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Dispatch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>
                <a:solidFill>
                  <a:srgbClr val="FF0000"/>
                </a:solidFill>
              </a:rPr>
              <a:t>Ambiguity</a:t>
            </a:r>
            <a:r>
              <a:rPr lang="es-CL" dirty="0">
                <a:solidFill>
                  <a:srgbClr val="FF0000"/>
                </a:solidFill>
              </a:rPr>
              <a:t> error </a:t>
            </a:r>
            <a:r>
              <a:rPr lang="es-CL" dirty="0" err="1">
                <a:solidFill>
                  <a:srgbClr val="FF0000"/>
                </a:solidFill>
              </a:rPr>
              <a:t>detection</a:t>
            </a:r>
            <a:r>
              <a:rPr lang="es-C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69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Strict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529" y="1616548"/>
            <a:ext cx="3892942" cy="43513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74292" y="1978464"/>
            <a:ext cx="3369276" cy="648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5124965" y="2915130"/>
            <a:ext cx="204915" cy="167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5124965" y="4613189"/>
            <a:ext cx="2618603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5124965" y="5346357"/>
            <a:ext cx="2618603" cy="18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45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6189" y="307460"/>
            <a:ext cx="4302211" cy="1325563"/>
          </a:xfrm>
        </p:spPr>
        <p:txBody>
          <a:bodyPr/>
          <a:lstStyle/>
          <a:p>
            <a:r>
              <a:rPr lang="es-CL" dirty="0" err="1" smtClean="0"/>
              <a:t>Strict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298" y="642552"/>
            <a:ext cx="3900172" cy="59266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1458097"/>
            <a:ext cx="5248275" cy="41052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79257" y="2530915"/>
            <a:ext cx="3005781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1879257" y="2168451"/>
            <a:ext cx="3005781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801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/>
          <a:lstStyle/>
          <a:p>
            <a:r>
              <a:rPr lang="es-CL" dirty="0" err="1" smtClean="0"/>
              <a:t>Strict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277" y="1192663"/>
            <a:ext cx="4131445" cy="52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Overloading</a:t>
            </a:r>
            <a:r>
              <a:rPr lang="es-CL" dirty="0"/>
              <a:t> </a:t>
            </a:r>
            <a:r>
              <a:rPr lang="es-CL" dirty="0" err="1"/>
              <a:t>Language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semantic. With the use of multi-values a program can </a:t>
            </a:r>
            <a:r>
              <a:rPr lang="en-US" dirty="0" smtClean="0"/>
              <a:t>reduce </a:t>
            </a:r>
            <a:r>
              <a:rPr lang="en-US" dirty="0"/>
              <a:t>to a set of value.</a:t>
            </a:r>
          </a:p>
          <a:p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Dispatch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Ambiguity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Type annotation in lambda </a:t>
            </a:r>
            <a:r>
              <a:rPr lang="en-US" dirty="0" smtClean="0">
                <a:solidFill>
                  <a:srgbClr val="FF0000"/>
                </a:solidFill>
              </a:rPr>
              <a:t>functions.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>
                <a:solidFill>
                  <a:srgbClr val="FF0000"/>
                </a:solidFill>
              </a:rPr>
              <a:t>expressive than Strict Language, with the use structural tags.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 not support context-dependent overloading.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Overloading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703" y="1782642"/>
            <a:ext cx="7976204" cy="43513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320878" y="2825578"/>
            <a:ext cx="2560937" cy="20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3320879" y="3599936"/>
            <a:ext cx="2560936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3320877" y="4341341"/>
            <a:ext cx="2585651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98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Overloading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12" y="2863056"/>
            <a:ext cx="6200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Language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deterministic semantic, with branches that reduce to a value </a:t>
            </a:r>
            <a:r>
              <a:rPr lang="en-US" dirty="0" smtClean="0"/>
              <a:t>and other</a:t>
            </a:r>
            <a:r>
              <a:rPr lang="es-CL" dirty="0" smtClean="0"/>
              <a:t> </a:t>
            </a:r>
            <a:r>
              <a:rPr lang="en-US" dirty="0" smtClean="0"/>
              <a:t>ending</a:t>
            </a:r>
            <a:r>
              <a:rPr lang="es-CL" dirty="0" smtClean="0"/>
              <a:t> </a:t>
            </a:r>
            <a:r>
              <a:rPr lang="es-CL" dirty="0"/>
              <a:t>in error.</a:t>
            </a:r>
          </a:p>
          <a:p>
            <a:r>
              <a:rPr lang="es-CL" dirty="0"/>
              <a:t> </a:t>
            </a:r>
            <a:r>
              <a:rPr lang="en-US" dirty="0" smtClean="0"/>
              <a:t>Name error detection.</a:t>
            </a:r>
          </a:p>
          <a:p>
            <a:r>
              <a:rPr lang="es-CL" dirty="0" smtClean="0"/>
              <a:t> </a:t>
            </a:r>
            <a:r>
              <a:rPr lang="en-US" dirty="0" smtClean="0"/>
              <a:t>Type error detection.</a:t>
            </a:r>
          </a:p>
          <a:p>
            <a:r>
              <a:rPr lang="en-US" dirty="0" smtClean="0"/>
              <a:t> </a:t>
            </a:r>
            <a:r>
              <a:rPr lang="en-US" dirty="0"/>
              <a:t>Without any type information in the syntax of the language.</a:t>
            </a:r>
          </a:p>
          <a:p>
            <a:r>
              <a:rPr lang="es-CL" dirty="0"/>
              <a:t> </a:t>
            </a:r>
            <a:r>
              <a:rPr lang="en-US" dirty="0" smtClean="0"/>
              <a:t>Uses</a:t>
            </a:r>
            <a:r>
              <a:rPr lang="es-CL" dirty="0" smtClean="0"/>
              <a:t> </a:t>
            </a:r>
            <a:r>
              <a:rPr lang="en-US" dirty="0" smtClean="0"/>
              <a:t>the explicit substitution.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semantic for Overloading 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289" y="1690688"/>
            <a:ext cx="4657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7627" y="365126"/>
            <a:ext cx="10515600" cy="911740"/>
          </a:xfrm>
        </p:spPr>
        <p:txBody>
          <a:bodyPr/>
          <a:lstStyle/>
          <a:p>
            <a:r>
              <a:rPr lang="en-US" dirty="0" smtClean="0"/>
              <a:t>Static semantic for Overloading 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441" y="1276866"/>
            <a:ext cx="3722953" cy="52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676" y="447504"/>
            <a:ext cx="10515600" cy="1325563"/>
          </a:xfrm>
        </p:spPr>
        <p:txBody>
          <a:bodyPr/>
          <a:lstStyle/>
          <a:p>
            <a:r>
              <a:rPr lang="en-US" dirty="0" smtClean="0"/>
              <a:t>Static semantic for Overloading Language</a:t>
            </a:r>
            <a:endParaRPr lang="es-CL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519" y="2386012"/>
            <a:ext cx="4086225" cy="3724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8" y="1357312"/>
            <a:ext cx="4086225" cy="47529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82" y="6110287"/>
            <a:ext cx="3952875" cy="857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474" y="2243137"/>
            <a:ext cx="3971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816" y="1825625"/>
            <a:ext cx="8466367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0389"/>
            <a:ext cx="10229850" cy="53981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57168" y="3336324"/>
            <a:ext cx="3138616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2257168" y="4822547"/>
            <a:ext cx="3138616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79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290" y="1825625"/>
            <a:ext cx="3807420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9" y="1383593"/>
            <a:ext cx="5206314" cy="523540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720281" y="3385751"/>
            <a:ext cx="3772930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4036541" y="4404219"/>
            <a:ext cx="4456670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5355625" y="5290591"/>
            <a:ext cx="204915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/>
          <p:cNvSpPr/>
          <p:nvPr/>
        </p:nvSpPr>
        <p:spPr>
          <a:xfrm>
            <a:off x="5384588" y="5711253"/>
            <a:ext cx="204915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2991644"/>
            <a:ext cx="6391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660" y="1260389"/>
            <a:ext cx="4408094" cy="48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Language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087" y="2005806"/>
            <a:ext cx="54578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1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Tag</a:t>
            </a:r>
            <a:r>
              <a:rPr lang="es-CL" dirty="0"/>
              <a:t> </a:t>
            </a:r>
            <a:r>
              <a:rPr lang="es-CL" dirty="0" err="1"/>
              <a:t>Driven</a:t>
            </a:r>
            <a:r>
              <a:rPr lang="es-CL" dirty="0"/>
              <a:t> </a:t>
            </a:r>
            <a:r>
              <a:rPr lang="es-CL" dirty="0" err="1"/>
              <a:t>Language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deterministic semantic, with branches that reduce to a value and</a:t>
            </a:r>
          </a:p>
          <a:p>
            <a:pPr marL="0" indent="0">
              <a:buNone/>
            </a:pPr>
            <a:r>
              <a:rPr lang="es-CL" dirty="0" smtClean="0"/>
              <a:t> </a:t>
            </a:r>
            <a:r>
              <a:rPr lang="es-CL" dirty="0" err="1" smtClean="0"/>
              <a:t>other</a:t>
            </a:r>
            <a:r>
              <a:rPr lang="es-CL" dirty="0" smtClean="0"/>
              <a:t> </a:t>
            </a:r>
            <a:r>
              <a:rPr lang="es-CL" dirty="0" err="1"/>
              <a:t>ending</a:t>
            </a:r>
            <a:r>
              <a:rPr lang="es-CL" dirty="0"/>
              <a:t> in error.</a:t>
            </a:r>
          </a:p>
          <a:p>
            <a:r>
              <a:rPr lang="es-CL" dirty="0" err="1" smtClean="0"/>
              <a:t>Name</a:t>
            </a:r>
            <a:r>
              <a:rPr lang="es-CL" dirty="0" smtClean="0"/>
              <a:t> </a:t>
            </a:r>
            <a:r>
              <a:rPr lang="es-CL" dirty="0"/>
              <a:t>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 error </a:t>
            </a:r>
            <a:r>
              <a:rPr lang="es-CL" dirty="0" err="1"/>
              <a:t>detection</a:t>
            </a:r>
            <a:r>
              <a:rPr lang="es-CL" dirty="0"/>
              <a:t>.</a:t>
            </a:r>
          </a:p>
          <a:p>
            <a:r>
              <a:rPr lang="es-CL" dirty="0"/>
              <a:t> </a:t>
            </a:r>
            <a:r>
              <a:rPr lang="es-CL" dirty="0" err="1">
                <a:solidFill>
                  <a:srgbClr val="FF0000"/>
                </a:solidFill>
              </a:rPr>
              <a:t>Dispatch</a:t>
            </a:r>
            <a:r>
              <a:rPr lang="es-CL" dirty="0">
                <a:solidFill>
                  <a:srgbClr val="FF0000"/>
                </a:solidFill>
              </a:rPr>
              <a:t> error </a:t>
            </a:r>
            <a:r>
              <a:rPr lang="es-CL" dirty="0" err="1">
                <a:solidFill>
                  <a:srgbClr val="FF0000"/>
                </a:solidFill>
              </a:rPr>
              <a:t>detection</a:t>
            </a:r>
            <a:r>
              <a:rPr lang="es-CL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 Without any type information in the syntax of the language.</a:t>
            </a:r>
          </a:p>
          <a:p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Semantic "tag driven", introducing at tag.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7265" y="314727"/>
            <a:ext cx="10515600" cy="1325563"/>
          </a:xfrm>
        </p:spPr>
        <p:txBody>
          <a:bodyPr/>
          <a:lstStyle/>
          <a:p>
            <a:r>
              <a:rPr lang="es-CL" dirty="0" err="1" smtClean="0"/>
              <a:t>Tag</a:t>
            </a:r>
            <a:r>
              <a:rPr lang="es-CL" dirty="0" smtClean="0"/>
              <a:t>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Language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51" y="2140315"/>
            <a:ext cx="6471851" cy="3903127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01" y="2140315"/>
            <a:ext cx="4857750" cy="35242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21592" y="4399005"/>
            <a:ext cx="2898689" cy="265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667265" y="2339546"/>
            <a:ext cx="4053016" cy="105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9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255</Words>
  <Application>Microsoft Office PowerPoint</Application>
  <PresentationFormat>Panorámica</PresentationFormat>
  <Paragraphs>45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Flexible Language</vt:lpstr>
      <vt:lpstr>Flexible Language</vt:lpstr>
      <vt:lpstr>Flexible Language</vt:lpstr>
      <vt:lpstr>Flexible Language</vt:lpstr>
      <vt:lpstr>Flexible Language</vt:lpstr>
      <vt:lpstr>Flexible Language</vt:lpstr>
      <vt:lpstr>Tag Driven Language</vt:lpstr>
      <vt:lpstr>Tag Driven Language</vt:lpstr>
      <vt:lpstr>Tag Driven Language</vt:lpstr>
      <vt:lpstr>Tag Driven Language</vt:lpstr>
      <vt:lpstr>Tag Driven Language with ascription</vt:lpstr>
      <vt:lpstr>Strict Language</vt:lpstr>
      <vt:lpstr>Strict Language</vt:lpstr>
      <vt:lpstr>Strict Language</vt:lpstr>
      <vt:lpstr>Strict Language</vt:lpstr>
      <vt:lpstr>Overloading Language</vt:lpstr>
      <vt:lpstr>Overloading Language</vt:lpstr>
      <vt:lpstr>Overloading Language</vt:lpstr>
      <vt:lpstr>Static semantic for Overloading Language</vt:lpstr>
      <vt:lpstr>Static semantic for Overloading Language</vt:lpstr>
      <vt:lpstr>Static semantic for Overloading Language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Labrada Deniz</dc:creator>
  <cp:lastModifiedBy>Elizabeth Labrada Deniz</cp:lastModifiedBy>
  <cp:revision>12</cp:revision>
  <dcterms:created xsi:type="dcterms:W3CDTF">2016-08-18T03:13:09Z</dcterms:created>
  <dcterms:modified xsi:type="dcterms:W3CDTF">2016-08-18T15:33:41Z</dcterms:modified>
</cp:coreProperties>
</file>