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mfortaa Regular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2f3f000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2f3f000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2f3f0002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12f3f0002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01117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01117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2f3f00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2f3f00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Motivation why audio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250-8000 (human speech range)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want an early warning system (that tests the fringes of your hearing)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lot of tests are done with headphones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2f3f00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2f3f00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2f3f00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2f3f00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58668B"/>
            </a:gs>
            <a:gs pos="100000">
              <a:srgbClr val="FF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Common Sense</a:t>
            </a:r>
            <a:endParaRPr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89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Steve’s Job</a:t>
            </a:r>
            <a:endParaRPr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Matthew Lee, </a:t>
            </a:r>
            <a:r>
              <a:rPr lang="en" sz="18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Clay Harper, Eli Laird</a:t>
            </a:r>
            <a:endParaRPr sz="18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820" y="3117556"/>
            <a:ext cx="3104370" cy="11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body" idx="4294967295"/>
          </p:nvPr>
        </p:nvSpPr>
        <p:spPr>
          <a:xfrm>
            <a:off x="2315413" y="4249800"/>
            <a:ext cx="4513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99999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With a little Common Sense, you can keep an eye on your health</a:t>
            </a:r>
            <a:endParaRPr sz="900">
              <a:solidFill>
                <a:srgbClr val="999999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600" y="0"/>
            <a:ext cx="4152800" cy="41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75" y="4714875"/>
            <a:ext cx="1020425" cy="3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2965450" y="761550"/>
            <a:ext cx="3213099" cy="3620400"/>
            <a:chOff x="2965450" y="761550"/>
            <a:chExt cx="3213099" cy="3620400"/>
          </a:xfrm>
        </p:grpSpPr>
        <p:sp>
          <p:nvSpPr>
            <p:cNvPr id="69" name="Google Shape;69;p15"/>
            <p:cNvSpPr/>
            <p:nvPr/>
          </p:nvSpPr>
          <p:spPr>
            <a:xfrm>
              <a:off x="4621400" y="2949225"/>
              <a:ext cx="536100" cy="4938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0" name="Google Shape;7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5450" y="761550"/>
              <a:ext cx="3213099" cy="3620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75" y="4714875"/>
            <a:ext cx="1020425" cy="3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275" y="750688"/>
            <a:ext cx="3671900" cy="3543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6"/>
          <p:cNvGrpSpPr/>
          <p:nvPr/>
        </p:nvGrpSpPr>
        <p:grpSpPr>
          <a:xfrm>
            <a:off x="2730600" y="1601675"/>
            <a:ext cx="3682800" cy="1841400"/>
            <a:chOff x="980825" y="804325"/>
            <a:chExt cx="3682800" cy="1841400"/>
          </a:xfrm>
        </p:grpSpPr>
        <p:sp>
          <p:nvSpPr>
            <p:cNvPr id="78" name="Google Shape;78;p16"/>
            <p:cNvSpPr/>
            <p:nvPr/>
          </p:nvSpPr>
          <p:spPr>
            <a:xfrm>
              <a:off x="2822225" y="804325"/>
              <a:ext cx="1841400" cy="1841400"/>
            </a:xfrm>
            <a:prstGeom prst="rect">
              <a:avLst/>
            </a:prstGeom>
            <a:solidFill>
              <a:srgbClr val="B34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980825" y="804325"/>
              <a:ext cx="1841400" cy="1841400"/>
            </a:xfrm>
            <a:prstGeom prst="rect">
              <a:avLst/>
            </a:prstGeom>
            <a:solidFill>
              <a:srgbClr val="B44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2730600" y="1601675"/>
            <a:ext cx="3682800" cy="1841400"/>
            <a:chOff x="477050" y="1683525"/>
            <a:chExt cx="3682800" cy="1841400"/>
          </a:xfrm>
        </p:grpSpPr>
        <p:sp>
          <p:nvSpPr>
            <p:cNvPr id="81" name="Google Shape;81;p16"/>
            <p:cNvSpPr/>
            <p:nvPr/>
          </p:nvSpPr>
          <p:spPr>
            <a:xfrm>
              <a:off x="2318450" y="1683525"/>
              <a:ext cx="1841400" cy="1841400"/>
            </a:xfrm>
            <a:prstGeom prst="rect">
              <a:avLst/>
            </a:prstGeom>
            <a:solidFill>
              <a:srgbClr val="00C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77050" y="1683525"/>
              <a:ext cx="1841400" cy="1841400"/>
            </a:xfrm>
            <a:prstGeom prst="rect">
              <a:avLst/>
            </a:prstGeom>
            <a:solidFill>
              <a:srgbClr val="0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286575" y="1601675"/>
            <a:ext cx="3682800" cy="1841400"/>
            <a:chOff x="477050" y="1683525"/>
            <a:chExt cx="3682800" cy="1841400"/>
          </a:xfrm>
        </p:grpSpPr>
        <p:sp>
          <p:nvSpPr>
            <p:cNvPr id="84" name="Google Shape;84;p16"/>
            <p:cNvSpPr/>
            <p:nvPr/>
          </p:nvSpPr>
          <p:spPr>
            <a:xfrm>
              <a:off x="2318450" y="1683525"/>
              <a:ext cx="1841400" cy="1841400"/>
            </a:xfrm>
            <a:prstGeom prst="rect">
              <a:avLst/>
            </a:prstGeom>
            <a:solidFill>
              <a:srgbClr val="00C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77050" y="1683525"/>
              <a:ext cx="1841400" cy="1841400"/>
            </a:xfrm>
            <a:prstGeom prst="rect">
              <a:avLst/>
            </a:prstGeom>
            <a:solidFill>
              <a:srgbClr val="00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75" y="4714875"/>
            <a:ext cx="1020425" cy="3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824" y="941625"/>
            <a:ext cx="5002351" cy="3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75" y="4714875"/>
            <a:ext cx="1020425" cy="3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75" y="4714875"/>
            <a:ext cx="1020425" cy="37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174" y="3762826"/>
            <a:ext cx="1138175" cy="1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3000" y="271600"/>
            <a:ext cx="2944725" cy="29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6800" y="3762825"/>
            <a:ext cx="1064771" cy="1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0000" y="3714051"/>
            <a:ext cx="1571406" cy="14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163" y="1467814"/>
            <a:ext cx="6053671" cy="22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3760375"/>
            <a:ext cx="85206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999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With a little Common Sense, you can keep an eye on your health</a:t>
            </a:r>
            <a:endParaRPr>
              <a:solidFill>
                <a:srgbClr val="999999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7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On-screen Show (16:9)</PresentationFormat>
  <Paragraphs>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Comfortaa Regular</vt:lpstr>
      <vt:lpstr>Simple Light</vt:lpstr>
      <vt:lpstr>Common Sense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Sense</dc:title>
  <cp:lastModifiedBy>Clay Harper</cp:lastModifiedBy>
  <cp:revision>2</cp:revision>
  <dcterms:modified xsi:type="dcterms:W3CDTF">2020-12-14T19:13:12Z</dcterms:modified>
</cp:coreProperties>
</file>