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8" r:id="rId3"/>
    <p:sldId id="267" r:id="rId4"/>
    <p:sldId id="260" r:id="rId5"/>
    <p:sldId id="268" r:id="rId6"/>
    <p:sldId id="28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39"/>
  </p:normalViewPr>
  <p:slideViewPr>
    <p:cSldViewPr snapToGrid="0">
      <p:cViewPr varScale="1">
        <p:scale>
          <a:sx n="67" d="100"/>
          <a:sy n="67" d="100"/>
        </p:scale>
        <p:origin x="69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59A5C-820A-9843-85AA-CDD7FA7F592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4A424-99E3-7344-84F0-DEE29CCF7F2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64C-897B-47D7-8D04-18197C31E2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17E9-A3E5-4D5E-B9AF-489D01399C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64C-897B-47D7-8D04-18197C31E2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17E9-A3E5-4D5E-B9AF-489D01399C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64C-897B-47D7-8D04-18197C31E2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17E9-A3E5-4D5E-B9AF-489D01399C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64C-897B-47D7-8D04-18197C31E2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17E9-A3E5-4D5E-B9AF-489D01399C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64C-897B-47D7-8D04-18197C31E2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17E9-A3E5-4D5E-B9AF-489D01399C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64C-897B-47D7-8D04-18197C31E2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17E9-A3E5-4D5E-B9AF-489D01399C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64C-897B-47D7-8D04-18197C31E2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17E9-A3E5-4D5E-B9AF-489D01399C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64C-897B-47D7-8D04-18197C31E2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17E9-A3E5-4D5E-B9AF-489D01399C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64C-897B-47D7-8D04-18197C31E2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17E9-A3E5-4D5E-B9AF-489D01399C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64C-897B-47D7-8D04-18197C31E2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17E9-A3E5-4D5E-B9AF-489D01399C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64C-897B-47D7-8D04-18197C31E2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17E9-A3E5-4D5E-B9AF-489D01399C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A464C-897B-47D7-8D04-18197C31E2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417E9-A3E5-4D5E-B9AF-489D01399C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99847" y="3167390"/>
            <a:ext cx="959231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折叠屏适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配规范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https://developer.huawei.com/consumer/cn/doc/90101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288" y="1307668"/>
            <a:ext cx="4073651" cy="4590147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101600" dist="25400" dir="5400000" rotWithShape="0">
              <a:srgbClr val="000000">
                <a:alpha val="25000"/>
              </a:srgbClr>
            </a:outerShdw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292" y="1306286"/>
            <a:ext cx="2111661" cy="4592864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101600" dist="25400" dir="5400000" rotWithShape="0">
              <a:srgbClr val="000000">
                <a:alpha val="25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451821" y="416714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轴方向自适应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455080" y="1306286"/>
            <a:ext cx="4212714" cy="156966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marL="160655" indent="-160655">
              <a:lnSpc>
                <a:spcPct val="150000"/>
              </a:lnSpc>
              <a:buSzPct val="100000"/>
              <a:buChar char="•"/>
              <a:defRPr sz="1600">
                <a:latin typeface="HYQiHei-50S Light"/>
                <a:ea typeface="HYQiHei-50S Light"/>
                <a:cs typeface="HYQiHei-50S Light"/>
                <a:sym typeface="HYQiHei-50S Light"/>
              </a:defRPr>
            </a:pPr>
            <a:r>
              <a:rPr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YQiHei-50S Light"/>
              </a:rPr>
              <a:t>尽量保证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HYQiHei-50S Light"/>
              </a:rPr>
              <a:t>Y</a:t>
            </a:r>
            <a:r>
              <a:rPr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HYQiHei-50S Light"/>
              </a:rPr>
              <a:t>轴方向元素的不变</a:t>
            </a:r>
            <a:endParaRPr 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HYQiHei-50S Light"/>
            </a:endParaRPr>
          </a:p>
          <a:p>
            <a:pPr marL="160655" indent="-160655">
              <a:lnSpc>
                <a:spcPct val="150000"/>
              </a:lnSpc>
              <a:buSzPct val="100000"/>
              <a:buChar char="•"/>
              <a:defRPr sz="1600">
                <a:latin typeface="HYQiHei-50S Light"/>
                <a:ea typeface="HYQiHei-50S Light"/>
                <a:cs typeface="HYQiHei-50S Light"/>
                <a:sym typeface="HYQiHei-50S Light"/>
              </a:defRPr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YQiHei-50S Light"/>
              </a:rPr>
              <a:t>文字列表直接拉伸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HYQiHei-50S Light"/>
            </a:endParaRPr>
          </a:p>
          <a:p>
            <a:pPr marL="160655" indent="-160655">
              <a:lnSpc>
                <a:spcPct val="150000"/>
              </a:lnSpc>
              <a:buSzPct val="100000"/>
              <a:buChar char="•"/>
              <a:defRPr sz="1600">
                <a:latin typeface="HYQiHei-50S Light"/>
                <a:ea typeface="HYQiHei-50S Light"/>
                <a:cs typeface="HYQiHei-50S Light"/>
                <a:sym typeface="HYQiHei-50S Light"/>
              </a:defRPr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HYQiHei-50S Light"/>
              </a:rPr>
              <a:t>没有特殊情况下，所有的页面优先按照拉伸方式适配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HYQiHei-50S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93582" y="6101079"/>
            <a:ext cx="1533110" cy="662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2000" b="1">
                <a:latin typeface="HYQiHei-GZS"/>
                <a:ea typeface="HYQiHei-GZS"/>
                <a:cs typeface="HYQiHei-GZS"/>
                <a:sym typeface="HYQiHei-GZS"/>
              </a:defRPr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折叠态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 sz="1600">
                <a:solidFill>
                  <a:srgbClr val="535353"/>
                </a:solidFill>
                <a:latin typeface="HYQiHei-50S Light"/>
                <a:ea typeface="HYQiHei-50S Light"/>
                <a:cs typeface="HYQiHei-50S Light"/>
                <a:sym typeface="HYQiHei-50S Light"/>
              </a:defRPr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主屏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9"/>
          <p:cNvSpPr txBox="1"/>
          <p:nvPr/>
        </p:nvSpPr>
        <p:spPr>
          <a:xfrm>
            <a:off x="9038092" y="6101079"/>
            <a:ext cx="1533111" cy="4996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2000" b="1">
                <a:latin typeface="HYQiHei-GZS"/>
                <a:ea typeface="HYQiHei-GZS"/>
                <a:cs typeface="HYQiHei-GZS"/>
                <a:sym typeface="HYQiHei-GZS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展开态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24" y="1326276"/>
            <a:ext cx="3857377" cy="4346451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101600" dist="25400" dir="5400000" rotWithShape="0">
              <a:srgbClr val="000000">
                <a:alpha val="25000"/>
              </a:srgbClr>
            </a:outerShdw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252" y="1323703"/>
            <a:ext cx="1999551" cy="4349024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101600" dist="25400" dir="5400000" rotWithShape="0">
              <a:srgbClr val="000000">
                <a:alpha val="25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477947" y="332515"/>
            <a:ext cx="1912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、重复布局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477947" y="1180775"/>
            <a:ext cx="3753576" cy="156966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160655" indent="-160655">
              <a:lnSpc>
                <a:spcPct val="150000"/>
              </a:lnSpc>
              <a:buSzPct val="100000"/>
              <a:buFontTx/>
              <a:buChar char="•"/>
              <a:defRPr sz="1600">
                <a:latin typeface="HYQiHei-50S Light"/>
                <a:ea typeface="HYQiHei-50S Light"/>
                <a:cs typeface="HYQiHei-50S Light"/>
                <a:sym typeface="HYQiHei-50S Light"/>
              </a:defRPr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轴方向元素的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0655" indent="-160655">
              <a:lnSpc>
                <a:spcPct val="150000"/>
              </a:lnSpc>
              <a:buSzPct val="100000"/>
              <a:buFontTx/>
              <a:buChar char="•"/>
              <a:defRPr sz="1600">
                <a:latin typeface="HYQiHei-50S Light"/>
                <a:ea typeface="HYQiHei-50S Light"/>
                <a:cs typeface="HYQiHei-50S Light"/>
                <a:sym typeface="HYQiHei-50S Light"/>
              </a:defRPr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图片比例保持不变，不能变形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0655" indent="-160655">
              <a:lnSpc>
                <a:spcPct val="150000"/>
              </a:lnSpc>
              <a:buSzPct val="100000"/>
              <a:buFontTx/>
              <a:buChar char="•"/>
              <a:defRPr sz="1600">
                <a:latin typeface="HYQiHei-50S Light"/>
                <a:ea typeface="HYQiHei-50S Light"/>
                <a:cs typeface="HYQiHei-50S Light"/>
                <a:sym typeface="HYQiHei-50S Light"/>
              </a:defRP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态展示折叠态的双倍内容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0655" indent="-160655">
              <a:lnSpc>
                <a:spcPct val="150000"/>
              </a:lnSpc>
              <a:buSzPct val="100000"/>
              <a:buChar char="•"/>
              <a:defRPr sz="1600">
                <a:latin typeface="HYQiHei-50S Light"/>
                <a:ea typeface="HYQiHei-50S Light"/>
                <a:cs typeface="HYQiHei-50S Light"/>
                <a:sym typeface="HYQiHei-50S Light"/>
              </a:defRPr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74472" y="5874656"/>
            <a:ext cx="1533110" cy="662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2000" b="1">
                <a:latin typeface="HYQiHei-GZS"/>
                <a:ea typeface="HYQiHei-GZS"/>
                <a:cs typeface="HYQiHei-GZS"/>
                <a:sym typeface="HYQiHei-GZS"/>
              </a:defRPr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折叠态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 sz="1600">
                <a:solidFill>
                  <a:srgbClr val="535353"/>
                </a:solidFill>
                <a:latin typeface="HYQiHei-50S Light"/>
                <a:ea typeface="HYQiHei-50S Light"/>
                <a:cs typeface="HYQiHei-50S Light"/>
                <a:sym typeface="HYQiHei-50S Light"/>
              </a:defRPr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主屏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9"/>
          <p:cNvSpPr txBox="1"/>
          <p:nvPr/>
        </p:nvSpPr>
        <p:spPr>
          <a:xfrm>
            <a:off x="8919456" y="5874656"/>
            <a:ext cx="1533111" cy="4996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2000" b="1">
                <a:latin typeface="HYQiHei-GZS"/>
                <a:ea typeface="HYQiHei-GZS"/>
                <a:cs typeface="HYQiHei-GZS"/>
                <a:sym typeface="HYQiHei-GZS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展开态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33" y="1341119"/>
            <a:ext cx="3090808" cy="4658692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101600" dist="25400" dir="5400000" rotWithShape="0">
              <a:srgbClr val="000000">
                <a:alpha val="25000"/>
              </a:srgbClr>
            </a:outerShdw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481" y="1341119"/>
            <a:ext cx="2329347" cy="4658692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101600" dist="25400" dir="5400000" rotWithShape="0">
              <a:srgbClr val="000000">
                <a:alpha val="25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408278" y="407058"/>
            <a:ext cx="4374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图片等比放大适配屏幕宽度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408278" y="1191985"/>
            <a:ext cx="4374916" cy="83099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defPPr>
              <a:defRPr lang="zh-CN"/>
            </a:defPPr>
            <a:lvl1pPr marL="160655" indent="-160655">
              <a:lnSpc>
                <a:spcPct val="150000"/>
              </a:lnSpc>
              <a:buSzPct val="100000"/>
              <a:buFontTx/>
              <a:buChar char="•"/>
              <a:defRPr sz="1600">
                <a:latin typeface="微软雅黑" panose="020B0503020204020204" pitchFamily="34" charset="-122"/>
                <a:ea typeface="微软雅黑" panose="020B0503020204020204" pitchFamily="34" charset="-122"/>
                <a:cs typeface="HYQiHei-50S Light"/>
              </a:defRPr>
            </a:lvl1pPr>
          </a:lstStyle>
          <a:p>
            <a:r>
              <a:rPr lang="zh-CN" altLang="en-US" dirty="0"/>
              <a:t>对于单图无法适用重复布局的页面，可以等比放大适应屏幕宽度，图片不拉伸变形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159639" y="6101079"/>
            <a:ext cx="1533110" cy="662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2000" b="1">
                <a:latin typeface="HYQiHei-GZS"/>
                <a:ea typeface="HYQiHei-GZS"/>
                <a:cs typeface="HYQiHei-GZS"/>
                <a:sym typeface="HYQiHei-GZS"/>
              </a:defRPr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折叠态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 sz="1600">
                <a:solidFill>
                  <a:srgbClr val="535353"/>
                </a:solidFill>
                <a:latin typeface="HYQiHei-50S Light"/>
                <a:ea typeface="HYQiHei-50S Light"/>
                <a:cs typeface="HYQiHei-50S Light"/>
                <a:sym typeface="HYQiHei-50S Light"/>
              </a:defRPr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主屏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9"/>
          <p:cNvSpPr txBox="1"/>
          <p:nvPr/>
        </p:nvSpPr>
        <p:spPr>
          <a:xfrm>
            <a:off x="9160581" y="6101079"/>
            <a:ext cx="1533111" cy="4996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2000" b="1">
                <a:latin typeface="HYQiHei-GZS"/>
                <a:ea typeface="HYQiHei-GZS"/>
                <a:cs typeface="HYQiHei-GZS"/>
                <a:sym typeface="HYQiHei-GZS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展开态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293" y="1335750"/>
            <a:ext cx="4139248" cy="4664061"/>
          </a:xfrm>
          <a:prstGeom prst="rect">
            <a:avLst/>
          </a:prstGeom>
          <a:ln w="12700">
            <a:miter lim="400000"/>
            <a:headEnd/>
            <a:tailEnd/>
          </a:ln>
          <a:effectLst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161" y="1341119"/>
            <a:ext cx="2150165" cy="4658692"/>
          </a:xfrm>
          <a:prstGeom prst="rect">
            <a:avLst/>
          </a:prstGeom>
          <a:ln w="12700">
            <a:miter lim="400000"/>
            <a:headEnd/>
            <a:tailEnd/>
          </a:ln>
          <a:effectLst/>
        </p:spPr>
      </p:pic>
      <p:sp>
        <p:nvSpPr>
          <p:cNvPr id="6" name="文本框 5"/>
          <p:cNvSpPr txBox="1"/>
          <p:nvPr/>
        </p:nvSpPr>
        <p:spPr>
          <a:xfrm>
            <a:off x="408278" y="407058"/>
            <a:ext cx="1297150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、弹框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408278" y="1191985"/>
            <a:ext cx="4374916" cy="83099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defPPr>
              <a:defRPr lang="zh-CN"/>
            </a:defPPr>
            <a:lvl1pPr marL="160655" indent="-160655">
              <a:lnSpc>
                <a:spcPct val="150000"/>
              </a:lnSpc>
              <a:buSzPct val="100000"/>
              <a:buFontTx/>
              <a:buChar char="•"/>
              <a:defRPr sz="1600">
                <a:latin typeface="微软雅黑" panose="020B0503020204020204" pitchFamily="34" charset="-122"/>
                <a:ea typeface="微软雅黑" panose="020B0503020204020204" pitchFamily="34" charset="-122"/>
                <a:cs typeface="HYQiHei-50S Light"/>
              </a:defRPr>
            </a:lvl1pPr>
          </a:lstStyle>
          <a:p>
            <a:r>
              <a:rPr lang="zh-CN" altLang="en-US" dirty="0" smtClean="0"/>
              <a:t>保持弹框宽度不变</a:t>
            </a:r>
            <a:endParaRPr lang="en-US" altLang="zh-CN" dirty="0" smtClean="0"/>
          </a:p>
          <a:p>
            <a:r>
              <a:rPr lang="zh-CN" altLang="en-US" dirty="0" smtClean="0"/>
              <a:t>上下左右居中屏幕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91688" y="6101079"/>
            <a:ext cx="1533110" cy="662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2000" b="1">
                <a:latin typeface="HYQiHei-GZS"/>
                <a:ea typeface="HYQiHei-GZS"/>
                <a:cs typeface="HYQiHei-GZS"/>
                <a:sym typeface="HYQiHei-GZS"/>
              </a:defRPr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折叠态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 sz="1600">
                <a:solidFill>
                  <a:srgbClr val="535353"/>
                </a:solidFill>
                <a:latin typeface="HYQiHei-50S Light"/>
                <a:ea typeface="HYQiHei-50S Light"/>
                <a:cs typeface="HYQiHei-50S Light"/>
                <a:sym typeface="HYQiHei-50S Light"/>
              </a:defRPr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主屏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9"/>
          <p:cNvSpPr txBox="1"/>
          <p:nvPr/>
        </p:nvSpPr>
        <p:spPr>
          <a:xfrm>
            <a:off x="8636361" y="6101079"/>
            <a:ext cx="1533111" cy="4996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2000" b="1">
                <a:latin typeface="HYQiHei-GZS"/>
                <a:ea typeface="HYQiHei-GZS"/>
                <a:cs typeface="HYQiHei-GZS"/>
                <a:sym typeface="HYQiHei-GZS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展开态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WPS 演示</Application>
  <PresentationFormat>宽屏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HYQiHei-50S Light</vt:lpstr>
      <vt:lpstr>Segoe Print</vt:lpstr>
      <vt:lpstr>HYQiHei-GZS</vt:lpstr>
      <vt:lpstr>Arial Unicode MS</vt:lpstr>
      <vt:lpstr>Calibri Light</vt:lpstr>
      <vt:lpstr>Calibri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Wuhao (UI, Device Cloud Shanghai Group)</dc:creator>
  <cp:lastModifiedBy>elileo</cp:lastModifiedBy>
  <cp:revision>136</cp:revision>
  <dcterms:created xsi:type="dcterms:W3CDTF">2018-04-13T01:56:00Z</dcterms:created>
  <dcterms:modified xsi:type="dcterms:W3CDTF">2019-10-31T10:36:09Z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(3)GU9Vn3WfSU/EteBL+yWGAFPlDIX/W4l+KtXN4URtNdmUt0wiu9iqMP+xq4hrc67mOv8TAMpg
oenzfOsdU7uPka3ZMssLNTyV9rJabHybWBLWfZZA8TuXXzkgdGOs00KcZvnvvRYwjXCuUVxH
veYMwYYoW6CTQpBKebEJfLRjOEnf6Fd3BJX+i2ptK09rmjUfCtwgbSfP2l+Ad+aJYQWdfnsD
LX+r1RWsUyHF0HIBhU</vt:lpwstr>
  </property>
  <property fmtid="{D5CDD505-2E9C-101B-9397-08002B2CF9AE}" pid="3" name="_2015_ms_pID_7253431">
    <vt:lpwstr>l1nlN4bMKPc+wmIUWV6r6iLerKvAjjETBd+WTfdWReNvLcC4bfVVbi
7GURJBs6EX9RkPYV8ZeCqhDnSLluois8B4vl+h/2120mqt6Uf3kLwFhyOt0aYu9hNVsqpE8k
8AUhBC1XjJ34leIG/V4t85ilwEOuPdtowlfLDAG7qVXK00ERlN8/X0riJDt0ilBBqWLwXHWP
FpVQGlfp8LzWqlhwxIqr/RnBaMYOJ8maHETh</vt:lpwstr>
  </property>
  <property fmtid="{D5CDD505-2E9C-101B-9397-08002B2CF9AE}" pid="4" name="_2015_ms_pID_7253432">
    <vt:lpwstr>dna93gK1NaRlNSIKLADrSWk=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1560130258</vt:lpwstr>
  </property>
  <property fmtid="{D5CDD505-2E9C-101B-9397-08002B2CF9AE}" pid="9" name="KSOProductBuildVer">
    <vt:lpwstr>2052-11.1.0.9145</vt:lpwstr>
  </property>
</Properties>
</file>