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bd826d2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bd826d2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bd826d2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bd826d2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2010-2019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Exploration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Question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Data Cleaning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Explored IMDB movie data from **2010 to 2019**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on genre trends and audience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Joined `movie_basics` and `movie_ratings` tables using 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and filtered data for valid genres and non-null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average ratings and movie counts per primary genre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**Documentary**, **Biography**, and **Animation** had the highest average ratings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question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Which movie genres consistently receive the highest average audience ratings, and should studios prioritize those genres for future production?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 chart created in Python showing: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bar chart below, created in Python, highlights key findings from the data analysis: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top 10 movie genres based on average audience ratings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Genres are displayed as purple bars for clear visual comparison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Rating values range from approximately 5.5 to 7.5 across genres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visualization helps identify genres with the strongest viewer approval, potentially guiding content investment and production priorities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Visual / Chart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1787" l="803" r="2400" t="0"/>
          <a:stretch/>
        </p:blipFill>
        <p:spPr>
          <a:xfrm>
            <a:off x="4392875" y="1502050"/>
            <a:ext cx="4686026" cy="27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rows with null or blank genres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Filtered to movies released only between 2010 and 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movies with null averageRating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only the first genre from comma-separated genre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Excluded genres with fewer than 5 movies to improve 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Trimmed extra spaces using SQL TRIM() to ensure consistent grouping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Documentary, Biography, and Animation had the highest average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genres may connect better with audiences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Studios could focus more on these top-rated genres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analysis can be done on things like runtime or cast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