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ed109c9-76d4-4f51-9ea8-869e68eb85e0}">
  <we:reference id="WA200003233" version="2.0.0.3" store="es-ES" storeType="OMEX"/>
  <we:alternateReferences/>
  <we:properties>
    <we:property name="Microsoft.Office.CampaignId" value="&quot;none&quot;"/>
    <we:property name="reportUrl" value="&quot;/groups/me/reports/9a6960a5-c8ef-4393-a681-332086adedac/c4ebe6492224e5b6dd5e?bookmarkGuid=6b3256ad-3b5f-4d58-870b-aadb6f566b1a&amp;bookmarkUsage=1&amp;ctid=0e766083-6145-465b-a6fa-e54706c75d7f&amp;fromEntryPoint=export&amp;pbi_source=storytelling_addin&quot;"/>
    <we:property name="reportState" value="&quot;CONNECTED&quot;"/>
    <we:property name="artifactViewState" value="&quot;live&quot;"/>
    <we:property name="reportEmbeddedTime" value="&quot;2025-04-21T10:03:37.674Z&quot;"/>
    <we:property name="creatorSessionId" value="&quot;00819903-47de-4415-9514-2a3b490b10a0&quot;"/>
    <we:property name="creatorUserId" value="&quot;1003200445B5C74D&quot;"/>
    <we:property name="creatorTenantId" value="&quot;0e766083-6145-465b-a6fa-e54706c75d7f&quot;"/>
    <we:property name="pageDisplayName" value="&quot;Light&quot;"/>
    <we:property name="pageName" value="&quot;c4ebe6492224e5b6dd5e&quot;"/>
    <we:property name="reportName" value="&quot;Reporte Tractchun&quot;"/>
    <we:property name="isVisualContainerHeaderHidden" value="true"/>
    <we:property name="isFiltersActionButtonVisible" value="false"/>
    <we:property name="initialStateBookmark" value="&quot;H4sIAAAAAAAAA+1a3W7bNhR+FUNDkRtjICmJpHrnJG03tGmDJugGDEFxSB4m6mTJkOQ2aZBH2sWwR+iL7Uhy2jh26syJMyfNnfh3fr9DnkPqNHBpNcrg5DUMMXga7EBpwRVlLw76Qd71bb5583Jn8Pbl+9eDnWfUXYzqtMir4OlpUEN5iPW7tBpD1lCgzj8O+gFk2S4cNi0PWYX9YIRlVeSQpZ+xm0xDdTnGs36Ax6OsKKEhuVdDjQ3ZjzSd2sSb/xwSR7B1+hH30NZdr43QoIwSIUSEsZHOxUjTqm5CK9ncKQ3plv1WkdeQ5sSm6WOhVmGYhEbETGodSWCy6fdpVk+mmJNnx6OStCOdT0aNVQbuI+QWXdCqUGLVSXwa7CBU47Jl9mxqYK8Ylxbfom+H8jqtT4jO9uD33g661EEVnJE9dsuCrNUO7Rc1ZL391P6JdTd4VHzaKpGs5IKn7Kz/VZgt6josytRCNiPPVpGNh/l1xXHvt7/8NStK29kbmJTaRe9FOR4VcwQ6oJ4qzQ+ziZe/GXy/k9NAuXUEZd2gyHwgdzXGPTt3MPH7cMGFE6VOWquvUIuDs2aai0SoROJi4E4pb2LL8ccFwR4FZOXB2vTLP/llkaYGlweDK/JxPRcORemw3Owcv52W53Ev+pekvwOtzg5Wgc4lBOlQGnuI4kRxpbS0tGdhKBaj9DaBsQUZ5g7KtLgs9nO0R/BdgK5BtCwEZVUDrXUDWvJfoMlvCs3Fdl0NEhfz7YAnIqXIdVpqwxORhJKgd4fA8+8v+vSClBMWtLHfe+hddThedzdcnSqrgN71PNqBT8bCSLA8YYKOaRHxSLt1OJuf9HaLKiW7LHX+WSjd/+/rKR0ae/cDhaBZZFDzkHnPtI99vLy5b29H+mnw5e+lLF1lqcVyytbBEKl0aT4OkeqAZhHpMuqYpVh903f66915aUIueV4Ww3bZpHhqdJ+vSD/oJGFNJP12hI3n2ojJXVpP7PHrJRtV1w+qrtFKcIXJiO07yMZtgUZUX6V1p/Np100zBePqVTPzoINBu8ZBDXMMMyxcazpsMTCX3MY2rXDFp3yjgVVLrMLsHM8zFKuaTol6r3XiXjtvAf2mepxQPruqgPiq8SpA2O1MyshYxsA8Km65oH3Kwp3mYwOCb40zUf26GJoSbz1WboCHTahSu7FCly2yxCSBDrVVGCGYOAnDyMbKrEsCvYPLZaw/7ObWGWzx1rYBh0VVFxuPu9s1MdiFSuJCCT5y4C2XmuIkDm+QBqxRor0eiddskt1MMMzJxHmmEmdibYSUai2uoehzSCNFb/bq4l5a/0p9Ojew2IFjPBRSGWG9j8kha+WGqavMB+CGy/p0bnBeCBN5bSXXoSDTUkCsgxsmUdsbFWWvyzvurwvm6tKZ3yqjmVZCIfMqMYxT3tSeZ9/NR45ghNNqNbTQhEYJYCF6bxydJipZTKvG49oUx7PUnDEGOMReaG114uIolguppUM4nCNZKJSy0iqptIq8dSZKomW1dLRfOA5hDJ6bSJKAqBfSgtbJm+O6JhfOihdzqxmTCXcitDyxUXcM34CkS1B6L5AUBbRaSB3atQir+/bgtQqBrrwY208f3KMbj1mifCg849JSmhlboX5UIN6632/+vvZAbpQnBpw8ZAgTx5pr175lmIRKm8UpxeML2v2Cvm3ZPz7gXXjAoyOfidBxrpLQ2ZAj6OgOcf8AHvDuBfIfHxGvekRkgoN0CIqigDlMQsX4OuQaT3rUMBkO5wXAPakhp3ToascEPZWPDELacJAKtFgId4OypX/+o2KzpruhDY5S57C9s6FS1dlIRFQcCeYNkxhZyZYvLwULjdaRsbRJai5VIiXeqOYimpf+PHxRFuNRizoBICLDvI6cdt7wBKKWWVr90il4/qskoKLCWSrmpKUSM2kK3+mJ7e+WHbt5rwHFuK5GYHEXcpxzTU0Ih9yhm3xfdTndMgnOdUrJ7dddMLl6/xdcLzrjdSoAAA==&quot;"/>
    <we:property name="bookmark" value="&quot;H4sIAAAAAAAAA+1a227cNhD9lYWKwC+LgheJpPLm2ElaIA6M2kgLFEYwJIe2Uq20kLSJXcOf1Iein5Af60haJ17vOuuuL1071pPEy3AuZ4YzpE4jn9XjHE7ewgij59EOVA58WQ2SaBgVfRtYprkQSkgjUSYe6KHectxkZVFHz0+jBqpDbN5l9QTylhA1/n4wjCDPd+Gw/QqQ1ziMxljVZQF59if2g6mrqSZ4NozweJyXFbQk9xposCX7kYbTN7HAf5S0Irgm+4h76Jq+1cVoUcWpECLGxCrvE6RhdT+g42zhkJZ0t/xWWTSQFbRM28ak0VKm0oqEKWNiBUy17SHLm+kQe/LyeFyRdCTzybhVzqb/CIVDH3UiVFj3HJ9GOwj1pOoWeznTsVdOKoe/YOi6iiZrTojO9uZvgx30mYc6OiN97FYlaavr2i8byAf7mfsDm77zqPy0VSFpyUfP2dnwCzNb1HRYVpmDfI6frTKfjIrrsuPfb3/+a56VrnGwaTP6Lgevq8m4XMDQAbXUWXGYT638VeH7PZ8Wqq0jqJoWRfYDmatV7tm5gWm9DxdMOBXqpNP6HUpxcNYO87GQWqQ+Ae61DjZxHL9fEOyRQ9YBnMs+/1NcZmmmc3Uw+LKYNAvhUFYeqxe94bez6tzvxfAS9/cg1dnBXaBzBUZ6lCYB4iTVXGujHMUslGI5Sm8TGFuQY+GhysrLbL9CdwTfBOgaeMtSUNYN0Fy/SVP+CzT5TaG5XK93g8Tl6/bAE7HWZDqjjOWpSKUi6N0j8ML7iza9wOV0CQrsDx56V22O142GdyfKXUDvehbtwacSYRU4njJB27SIeWz8OuzNzwa7ZZ2RXlba/xxU/v+39YwMrb6HkUYwLLZouGQhMBOSkKyu7tuLSD9sfv57JU3XeeawmtF1NEIqXdqXQ6Q6oJ1Esoz7xTKsv8o7+/buvDQhk7yqylE3bVpDtbIvFmQY9Zyw1pN+PcLWcp3HFD5rpvr4+ZKO6us7Vf/RcXCFymjZd5BPugKNqL7Jml7m076ZRgrG9Zt25EEPg26OhwYWKGZU+k512GFgIbmNbZrhy0/FRgurjliN+Tme5yjWDe0SzV5nxL1u3BL6bfU4pXx2VQHxReK7AGEfmbRViUqABdTccUFxysG95mObBN8G57z6bTmyFd66r9wADy+gztzGHZpsmSamCbQ0TmOMYJNUytgl2q5LAr2Dq2Ws321w6xW2PLRttEooN56C2zUh2HtK6qWCEHsIjitDbpLIG2QBa5Rnr0feNZ9jtwMs8yr1genU28RYoZRei1Moeh1RTzmYP7l4kNq/Up7eDCzx4BmXQmkrXAgJGWStzDBzkvkIzHBZnt4MPghh42Cc4kYKUi05xDqYYeq1g3FZDfq04+GaYKEsvfqdtoYZLTSyoFPLOKVN3X72zXTkCMY4K1ZLC620WgCTGIL1tJvodDmtBo8bWx7PU/PWWuCQBGGMM6lP4kQtpZaN4HABZ1Jo7ZTTShsdB+dtnMarSukpXngOMoHAbayIQTRLaUFn5BeTpiETzrOXcGcYUyn3Qjqeurjfhm9A0qeoQhBIggI6I5SRbi3c6qHdd90FQ1eei+1nj+7OjScs1UGKwLhylGYmTujvFYi3bvebX689kgPlqQKn9xjCJonhxndXGTal0mZ5SvF0gfawoO+65Z/u7y7c39GWz4T0nOtUeic5gonvEfeP4P7uQSD/6Q7xqjtEJjgoj6DJC5jHVGrG1yHXeDagD5vjaJEDPJAackaGvnZMMVD5yEBSwEEq0BIh/A3LFuddLGIqgAQLlimMnWKrl5CCSWtMbB0FQsOVTpXCGzA4PP+fsp3THyFHR5n32B0qUfelHw9fV+Vk3KFOAIjYsmBib3ywPIW4YySrf+rn9z9Rthk7aqqclWZeOaox07bynR3Z/VPZLbfoMqCcNPUYHO5CgQuOqQnhUHj00/erDqc7bqJzmTIy+3UnTI/e/wXluB9seyoAAA==&quot;"/>
    <we:property name="datasetId" value="&quot;3ecde827-9d6e-4b1c-a212-353ca93f4f97&quot;"/>
    <we:property name="embedUrl" value="&quot;/reportEmbed?reportId=9a6960a5-c8ef-4393-a681-332086adedac&amp;config=eyJjbHVzdGVyVXJsIjoiaHR0cHM6Ly9XQUJJLVdFU1QtRVVST1BFLUU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Elisa Lopez Abad</cp:lastModifiedBy>
  <cp:revision>3</cp:revision>
  <dcterms:created xsi:type="dcterms:W3CDTF">2018-06-07T21:39:02Z</dcterms:created>
  <dcterms:modified xsi:type="dcterms:W3CDTF">2025-04-21T10:08:44Z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