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178C6-80D4-127A-8742-FAC5C417D42B}" v="89" dt="2022-09-21T18:06:57.865"/>
    <p1510:client id="{CC48CDD1-C690-8F10-06B8-388117B46722}" v="13" dt="2022-09-26T17:23:06.76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1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3157"/>
              </p:ext>
            </p:extLst>
          </p:nvPr>
        </p:nvGraphicFramePr>
        <p:xfrm>
          <a:off x="154935" y="910463"/>
          <a:ext cx="8816564" cy="43150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13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8472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charset="0"/>
                          <a:ea typeface="Arial" charset="0"/>
                          <a:cs typeface="Arial" charset="0"/>
                        </a:rPr>
                        <a:t>open drawer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take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do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900" b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in finished</a:t>
                      </a:r>
                      <a:endParaRPr lang="en-US" sz="9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charset="0"/>
                          <a:ea typeface="Arial" charset="0"/>
                          <a:cs typeface="Arial" charset="0"/>
                        </a:rPr>
                        <a:t>open drawer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take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do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900" b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in finished</a:t>
                      </a:r>
                      <a:endParaRPr lang="en-US" sz="9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charset="0"/>
                          <a:ea typeface="Arial" charset="0"/>
                          <a:cs typeface="Arial" charset="0"/>
                        </a:rPr>
                        <a:t>open drawer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take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do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900" b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in finished</a:t>
                      </a:r>
                      <a:endParaRPr lang="en-US" sz="9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total time: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056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4935" y="5676005"/>
            <a:ext cx="5533863" cy="109158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058" y="5693312"/>
            <a:ext cx="8681028" cy="141577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Prompt Key: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Independent [the student required NO prompting]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V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Verbal [you told the student to initiate, continue, or complete the step]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PP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Partial Physical [you physically assisted the student in small way]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FP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Full Physical [the student could not do this step &amp; require full physical help]</a:t>
            </a:r>
          </a:p>
          <a:p>
            <a:endParaRPr lang="en-US" sz="1200" dirty="0">
              <a:latin typeface="Comic Sans MS"/>
              <a:cs typeface="Comic Sans MS"/>
            </a:endParaRPr>
          </a:p>
          <a:p>
            <a:endParaRPr lang="en-US" sz="1400" dirty="0"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9357" y="5668598"/>
            <a:ext cx="3147166" cy="1091583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9356" y="592949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Drawer 1: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Drawer 2: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Drawer 3: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6946" y="5676005"/>
            <a:ext cx="70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Tasks: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1390" y="-99935"/>
            <a:ext cx="399331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6157" y="-17896"/>
            <a:ext cx="4119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3 Drawer Independent Work Data Sheet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6445" y="84078"/>
            <a:ext cx="3029484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/>
              </a:rPr>
              <a:t>Student: _____________________</a:t>
            </a:r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/>
              </a:rPr>
              <a:t>School Year: __________________</a:t>
            </a:r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866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95350" y="484249"/>
            <a:ext cx="2605132" cy="2796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0" name="Shape 120"/>
          <p:cNvSpPr/>
          <p:nvPr/>
        </p:nvSpPr>
        <p:spPr>
          <a:xfrm>
            <a:off x="3802818" y="484249"/>
            <a:ext cx="2605132" cy="2796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1" name="Shape 121"/>
          <p:cNvSpPr/>
          <p:nvPr/>
        </p:nvSpPr>
        <p:spPr>
          <a:xfrm>
            <a:off x="6410287" y="484249"/>
            <a:ext cx="2605132" cy="2796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2" name="Shape 122"/>
          <p:cNvSpPr/>
          <p:nvPr/>
        </p:nvSpPr>
        <p:spPr>
          <a:xfrm>
            <a:off x="1195350" y="752139"/>
            <a:ext cx="2605132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3" name="Shape 123"/>
          <p:cNvSpPr/>
          <p:nvPr/>
        </p:nvSpPr>
        <p:spPr>
          <a:xfrm>
            <a:off x="3802818" y="752139"/>
            <a:ext cx="2605132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4" name="Shape 124"/>
          <p:cNvSpPr/>
          <p:nvPr/>
        </p:nvSpPr>
        <p:spPr>
          <a:xfrm>
            <a:off x="6405525" y="751220"/>
            <a:ext cx="2605132" cy="18763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5" name="Shape 125"/>
          <p:cNvSpPr/>
          <p:nvPr/>
        </p:nvSpPr>
        <p:spPr>
          <a:xfrm>
            <a:off x="2039314" y="501460"/>
            <a:ext cx="785472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antecedent</a:t>
            </a:r>
          </a:p>
        </p:txBody>
      </p:sp>
      <p:sp>
        <p:nvSpPr>
          <p:cNvPr id="126" name="Shape 126"/>
          <p:cNvSpPr/>
          <p:nvPr/>
        </p:nvSpPr>
        <p:spPr>
          <a:xfrm>
            <a:off x="4793175" y="501460"/>
            <a:ext cx="625172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behavior</a:t>
            </a:r>
          </a:p>
        </p:txBody>
      </p:sp>
      <p:sp>
        <p:nvSpPr>
          <p:cNvPr id="127" name="Shape 127"/>
          <p:cNvSpPr/>
          <p:nvPr/>
        </p:nvSpPr>
        <p:spPr>
          <a:xfrm>
            <a:off x="7234793" y="501460"/>
            <a:ext cx="929743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consequence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3833438" y="778280"/>
            <a:ext cx="2540760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start time: ______ end time: ________</a:t>
            </a:r>
          </a:p>
        </p:txBody>
      </p:sp>
      <p:sp>
        <p:nvSpPr>
          <p:cNvPr id="129" name="Shape 129"/>
          <p:cNvSpPr/>
          <p:nvPr/>
        </p:nvSpPr>
        <p:spPr>
          <a:xfrm>
            <a:off x="3845082" y="1057299"/>
            <a:ext cx="41678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notes:</a:t>
            </a:r>
          </a:p>
        </p:txBody>
      </p:sp>
      <p:sp>
        <p:nvSpPr>
          <p:cNvPr id="130" name="Shape 130"/>
          <p:cNvSpPr/>
          <p:nvPr/>
        </p:nvSpPr>
        <p:spPr>
          <a:xfrm>
            <a:off x="1255615" y="799888"/>
            <a:ext cx="115897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were you doing?</a:t>
            </a:r>
          </a:p>
        </p:txBody>
      </p:sp>
      <p:sp>
        <p:nvSpPr>
          <p:cNvPr id="131" name="Shape 131"/>
          <p:cNvSpPr/>
          <p:nvPr/>
        </p:nvSpPr>
        <p:spPr>
          <a:xfrm>
            <a:off x="1253368" y="1369124"/>
            <a:ext cx="926537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Where were you?</a:t>
            </a:r>
          </a:p>
        </p:txBody>
      </p:sp>
      <p:sp>
        <p:nvSpPr>
          <p:cNvPr id="132" name="Shape 132"/>
          <p:cNvSpPr/>
          <p:nvPr/>
        </p:nvSpPr>
        <p:spPr>
          <a:xfrm>
            <a:off x="1242318" y="1938362"/>
            <a:ext cx="788678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Anything else?</a:t>
            </a:r>
          </a:p>
        </p:txBody>
      </p:sp>
      <p:sp>
        <p:nvSpPr>
          <p:cNvPr id="133" name="Shape 133"/>
          <p:cNvSpPr/>
          <p:nvPr/>
        </p:nvSpPr>
        <p:spPr>
          <a:xfrm>
            <a:off x="6535878" y="799888"/>
            <a:ext cx="1154163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happened after?</a:t>
            </a:r>
          </a:p>
        </p:txBody>
      </p:sp>
      <p:sp>
        <p:nvSpPr>
          <p:cNvPr id="134" name="Shape 134"/>
          <p:cNvSpPr/>
          <p:nvPr/>
        </p:nvSpPr>
        <p:spPr>
          <a:xfrm>
            <a:off x="1197729" y="2627373"/>
            <a:ext cx="2605134" cy="18744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35" name="Shape 135"/>
          <p:cNvSpPr/>
          <p:nvPr/>
        </p:nvSpPr>
        <p:spPr>
          <a:xfrm>
            <a:off x="3805199" y="2627373"/>
            <a:ext cx="2605132" cy="18744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36" name="Shape 136"/>
          <p:cNvSpPr/>
          <p:nvPr/>
        </p:nvSpPr>
        <p:spPr>
          <a:xfrm>
            <a:off x="6407906" y="2626454"/>
            <a:ext cx="2605132" cy="18763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37" name="Shape 137"/>
          <p:cNvSpPr/>
          <p:nvPr/>
        </p:nvSpPr>
        <p:spPr>
          <a:xfrm>
            <a:off x="3835818" y="2653514"/>
            <a:ext cx="2540760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start time: ______ end time: ________</a:t>
            </a:r>
          </a:p>
        </p:txBody>
      </p:sp>
      <p:sp>
        <p:nvSpPr>
          <p:cNvPr id="138" name="Shape 138"/>
          <p:cNvSpPr/>
          <p:nvPr/>
        </p:nvSpPr>
        <p:spPr>
          <a:xfrm>
            <a:off x="3847462" y="2932533"/>
            <a:ext cx="41678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notes:</a:t>
            </a:r>
          </a:p>
        </p:txBody>
      </p:sp>
      <p:sp>
        <p:nvSpPr>
          <p:cNvPr id="139" name="Shape 139"/>
          <p:cNvSpPr/>
          <p:nvPr/>
        </p:nvSpPr>
        <p:spPr>
          <a:xfrm>
            <a:off x="1257997" y="2675122"/>
            <a:ext cx="115897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were you doing?</a:t>
            </a:r>
          </a:p>
        </p:txBody>
      </p:sp>
      <p:sp>
        <p:nvSpPr>
          <p:cNvPr id="140" name="Shape 140"/>
          <p:cNvSpPr/>
          <p:nvPr/>
        </p:nvSpPr>
        <p:spPr>
          <a:xfrm>
            <a:off x="1255749" y="3244359"/>
            <a:ext cx="926537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Where were you?</a:t>
            </a:r>
          </a:p>
        </p:txBody>
      </p:sp>
      <p:sp>
        <p:nvSpPr>
          <p:cNvPr id="141" name="Shape 141"/>
          <p:cNvSpPr/>
          <p:nvPr/>
        </p:nvSpPr>
        <p:spPr>
          <a:xfrm>
            <a:off x="1244699" y="3813596"/>
            <a:ext cx="788678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Anything else?</a:t>
            </a:r>
          </a:p>
        </p:txBody>
      </p:sp>
      <p:sp>
        <p:nvSpPr>
          <p:cNvPr id="142" name="Shape 142"/>
          <p:cNvSpPr/>
          <p:nvPr/>
        </p:nvSpPr>
        <p:spPr>
          <a:xfrm>
            <a:off x="6538258" y="2675122"/>
            <a:ext cx="1154163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happened after?</a:t>
            </a:r>
          </a:p>
        </p:txBody>
      </p:sp>
      <p:sp>
        <p:nvSpPr>
          <p:cNvPr id="143" name="Shape 143"/>
          <p:cNvSpPr/>
          <p:nvPr/>
        </p:nvSpPr>
        <p:spPr>
          <a:xfrm>
            <a:off x="1197729" y="4498365"/>
            <a:ext cx="2605134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44" name="Shape 144"/>
          <p:cNvSpPr/>
          <p:nvPr/>
        </p:nvSpPr>
        <p:spPr>
          <a:xfrm>
            <a:off x="3805199" y="4498365"/>
            <a:ext cx="2605132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45" name="Shape 145"/>
          <p:cNvSpPr/>
          <p:nvPr/>
        </p:nvSpPr>
        <p:spPr>
          <a:xfrm>
            <a:off x="6407906" y="4497445"/>
            <a:ext cx="2605132" cy="18763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46" name="Shape 146"/>
          <p:cNvSpPr/>
          <p:nvPr/>
        </p:nvSpPr>
        <p:spPr>
          <a:xfrm>
            <a:off x="3835818" y="4524507"/>
            <a:ext cx="2540760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start time: ______ end time: ________</a:t>
            </a:r>
          </a:p>
        </p:txBody>
      </p:sp>
      <p:sp>
        <p:nvSpPr>
          <p:cNvPr id="147" name="Shape 147"/>
          <p:cNvSpPr/>
          <p:nvPr/>
        </p:nvSpPr>
        <p:spPr>
          <a:xfrm>
            <a:off x="3847462" y="4803524"/>
            <a:ext cx="41678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notes:</a:t>
            </a:r>
          </a:p>
        </p:txBody>
      </p:sp>
      <p:sp>
        <p:nvSpPr>
          <p:cNvPr id="148" name="Shape 148"/>
          <p:cNvSpPr/>
          <p:nvPr/>
        </p:nvSpPr>
        <p:spPr>
          <a:xfrm>
            <a:off x="1257997" y="4546113"/>
            <a:ext cx="115897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were you doing?</a:t>
            </a:r>
          </a:p>
        </p:txBody>
      </p:sp>
      <p:sp>
        <p:nvSpPr>
          <p:cNvPr id="149" name="Shape 149"/>
          <p:cNvSpPr/>
          <p:nvPr/>
        </p:nvSpPr>
        <p:spPr>
          <a:xfrm>
            <a:off x="1255749" y="5115351"/>
            <a:ext cx="926537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Where were you?</a:t>
            </a:r>
          </a:p>
        </p:txBody>
      </p:sp>
      <p:sp>
        <p:nvSpPr>
          <p:cNvPr id="150" name="Shape 150"/>
          <p:cNvSpPr/>
          <p:nvPr/>
        </p:nvSpPr>
        <p:spPr>
          <a:xfrm>
            <a:off x="1244699" y="5684587"/>
            <a:ext cx="788678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Anything else?</a:t>
            </a:r>
          </a:p>
        </p:txBody>
      </p:sp>
      <p:sp>
        <p:nvSpPr>
          <p:cNvPr id="151" name="Shape 151"/>
          <p:cNvSpPr/>
          <p:nvPr/>
        </p:nvSpPr>
        <p:spPr>
          <a:xfrm>
            <a:off x="6538258" y="4546113"/>
            <a:ext cx="1154163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happened after?</a:t>
            </a:r>
          </a:p>
        </p:txBody>
      </p:sp>
      <p:sp>
        <p:nvSpPr>
          <p:cNvPr id="152" name="Shape 152"/>
          <p:cNvSpPr/>
          <p:nvPr/>
        </p:nvSpPr>
        <p:spPr>
          <a:xfrm>
            <a:off x="343231" y="484249"/>
            <a:ext cx="846248" cy="21459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3" name="Shape 153"/>
          <p:cNvSpPr/>
          <p:nvPr/>
        </p:nvSpPr>
        <p:spPr>
          <a:xfrm>
            <a:off x="370965" y="826778"/>
            <a:ext cx="333426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Date:</a:t>
            </a:r>
          </a:p>
        </p:txBody>
      </p:sp>
      <p:sp>
        <p:nvSpPr>
          <p:cNvPr id="154" name="Shape 154"/>
          <p:cNvSpPr/>
          <p:nvPr/>
        </p:nvSpPr>
        <p:spPr>
          <a:xfrm>
            <a:off x="350765" y="1562686"/>
            <a:ext cx="690895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Filled out by:</a:t>
            </a:r>
          </a:p>
        </p:txBody>
      </p:sp>
      <p:sp>
        <p:nvSpPr>
          <p:cNvPr id="155" name="Shape 155"/>
          <p:cNvSpPr/>
          <p:nvPr/>
        </p:nvSpPr>
        <p:spPr>
          <a:xfrm>
            <a:off x="343231" y="2627373"/>
            <a:ext cx="846248" cy="18744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6" name="Shape 156"/>
          <p:cNvSpPr/>
          <p:nvPr/>
        </p:nvSpPr>
        <p:spPr>
          <a:xfrm>
            <a:off x="370966" y="2666192"/>
            <a:ext cx="333426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Date:</a:t>
            </a:r>
          </a:p>
        </p:txBody>
      </p:sp>
      <p:sp>
        <p:nvSpPr>
          <p:cNvPr id="157" name="Shape 157"/>
          <p:cNvSpPr/>
          <p:nvPr/>
        </p:nvSpPr>
        <p:spPr>
          <a:xfrm>
            <a:off x="350765" y="3402100"/>
            <a:ext cx="690895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Filled out by:</a:t>
            </a:r>
          </a:p>
        </p:txBody>
      </p:sp>
      <p:sp>
        <p:nvSpPr>
          <p:cNvPr id="158" name="Shape 158"/>
          <p:cNvSpPr/>
          <p:nvPr/>
        </p:nvSpPr>
        <p:spPr>
          <a:xfrm>
            <a:off x="343231" y="4498365"/>
            <a:ext cx="846248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9" name="Shape 159"/>
          <p:cNvSpPr/>
          <p:nvPr/>
        </p:nvSpPr>
        <p:spPr>
          <a:xfrm>
            <a:off x="370966" y="4537183"/>
            <a:ext cx="333426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Date:</a:t>
            </a:r>
          </a:p>
        </p:txBody>
      </p:sp>
      <p:sp>
        <p:nvSpPr>
          <p:cNvPr id="160" name="Shape 160"/>
          <p:cNvSpPr/>
          <p:nvPr/>
        </p:nvSpPr>
        <p:spPr>
          <a:xfrm>
            <a:off x="350765" y="5273092"/>
            <a:ext cx="690895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Filled out by:</a:t>
            </a:r>
          </a:p>
        </p:txBody>
      </p:sp>
      <p:sp>
        <p:nvSpPr>
          <p:cNvPr id="161" name="Shape 161"/>
          <p:cNvSpPr/>
          <p:nvPr/>
        </p:nvSpPr>
        <p:spPr>
          <a:xfrm>
            <a:off x="3458675" y="64451"/>
            <a:ext cx="4749698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Child’s Name: _______________________________</a:t>
            </a:r>
            <a:r>
              <a:rPr lang="en-US" sz="844" dirty="0"/>
              <a:t>  School Year: _______________________</a:t>
            </a:r>
            <a:endParaRPr sz="844" dirty="0"/>
          </a:p>
        </p:txBody>
      </p:sp>
      <p:sp>
        <p:nvSpPr>
          <p:cNvPr id="162" name="Shape 162"/>
          <p:cNvSpPr/>
          <p:nvPr/>
        </p:nvSpPr>
        <p:spPr>
          <a:xfrm>
            <a:off x="3458675" y="255894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Target Behavior Definition: __________________________________________________________</a:t>
            </a:r>
          </a:p>
        </p:txBody>
      </p:sp>
      <p:sp>
        <p:nvSpPr>
          <p:cNvPr id="163" name="Shape 163"/>
          <p:cNvSpPr/>
          <p:nvPr/>
        </p:nvSpPr>
        <p:spPr>
          <a:xfrm>
            <a:off x="7747907" y="6570555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ABC Data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Sheet </a:t>
            </a:r>
          </a:p>
        </p:txBody>
      </p:sp>
    </p:spTree>
    <p:extLst>
      <p:ext uri="{BB962C8B-B14F-4D97-AF65-F5344CB8AC3E}">
        <p14:creationId xmlns:p14="http://schemas.microsoft.com/office/powerpoint/2010/main" val="150337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167"/>
          <p:cNvGraphicFramePr/>
          <p:nvPr>
            <p:extLst>
              <p:ext uri="{D42A27DB-BD31-4B8C-83A1-F6EECF244321}">
                <p14:modId xmlns:p14="http://schemas.microsoft.com/office/powerpoint/2010/main" val="1870775874"/>
              </p:ext>
            </p:extLst>
          </p:nvPr>
        </p:nvGraphicFramePr>
        <p:xfrm>
          <a:off x="111930" y="539817"/>
          <a:ext cx="8807645" cy="6148725"/>
        </p:xfrm>
        <a:graphic>
          <a:graphicData uri="http://schemas.openxmlformats.org/drawingml/2006/table">
            <a:tbl>
              <a:tblPr/>
              <a:tblGrid>
                <a:gridCol w="109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defTabSz="914400"/>
                      <a:r>
                        <a:rPr sz="1400" dirty="0"/>
                        <a:t>Date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US" sz="1400" dirty="0"/>
                        <a:t>Time</a:t>
                      </a:r>
                      <a:endParaRPr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Weighted Vest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Ball Chair</a:t>
                      </a:r>
                      <a:endParaRPr sz="14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  <a:endParaRPr lang="en-US" sz="14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6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0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96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53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8" name="Shape 168"/>
          <p:cNvSpPr/>
          <p:nvPr/>
        </p:nvSpPr>
        <p:spPr>
          <a:xfrm>
            <a:off x="7893150" y="6658663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6" name="Rectangle 5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>
              <a:latin typeface="Arial"/>
              <a:ea typeface="Arial" charset="0"/>
              <a:cs typeface="Arial" charset="0"/>
            </a:endParaRPr>
          </a:p>
        </p:txBody>
      </p:sp>
      <p:sp>
        <p:nvSpPr>
          <p:cNvPr id="8" name="Shape 161"/>
          <p:cNvSpPr/>
          <p:nvPr/>
        </p:nvSpPr>
        <p:spPr>
          <a:xfrm>
            <a:off x="3458675" y="67849"/>
            <a:ext cx="4534896" cy="195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00" dirty="0"/>
              <a:t>Child’s Name: </a:t>
            </a:r>
            <a:r>
              <a:rPr lang="en-US" sz="800" dirty="0"/>
              <a:t>_______________________________  School Year: _______________________</a:t>
            </a:r>
            <a:endParaRPr sz="800" dirty="0"/>
          </a:p>
        </p:txBody>
      </p:sp>
      <p:sp>
        <p:nvSpPr>
          <p:cNvPr id="9" name="Shape 162"/>
          <p:cNvSpPr/>
          <p:nvPr/>
        </p:nvSpPr>
        <p:spPr>
          <a:xfrm>
            <a:off x="3458675" y="255894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Target Behavior Definition: 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4124011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Table 172"/>
          <p:cNvGraphicFramePr/>
          <p:nvPr/>
        </p:nvGraphicFramePr>
        <p:xfrm>
          <a:off x="573974" y="464345"/>
          <a:ext cx="8417563" cy="6366466"/>
        </p:xfrm>
        <a:graphic>
          <a:graphicData uri="http://schemas.openxmlformats.org/drawingml/2006/table">
            <a:tbl>
              <a:tblPr/>
              <a:tblGrid>
                <a:gridCol w="128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Date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Time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Staff Member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Location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work demand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social demand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transition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alone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preferred item taken away 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denied requested item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other: 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hit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kick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push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yell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fall to floor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other: 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ignored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given prompts/redirection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break time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time out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other: 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101203" y="1601392"/>
            <a:ext cx="447926" cy="2001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4" name="Shape 174"/>
          <p:cNvSpPr/>
          <p:nvPr/>
        </p:nvSpPr>
        <p:spPr>
          <a:xfrm rot="16200000">
            <a:off x="-615272" y="2488963"/>
            <a:ext cx="1880877" cy="33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1200"/>
            </a:lvl1pPr>
          </a:lstStyle>
          <a:p>
            <a:pPr algn="ctr"/>
            <a:r>
              <a:rPr sz="844"/>
              <a:t>antecedents (what happened before?) Check all that apply.</a:t>
            </a:r>
          </a:p>
        </p:txBody>
      </p:sp>
      <p:sp>
        <p:nvSpPr>
          <p:cNvPr id="175" name="Shape 175"/>
          <p:cNvSpPr/>
          <p:nvPr/>
        </p:nvSpPr>
        <p:spPr>
          <a:xfrm>
            <a:off x="101203" y="3643313"/>
            <a:ext cx="447926" cy="163771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6" name="Shape 176"/>
          <p:cNvSpPr/>
          <p:nvPr/>
        </p:nvSpPr>
        <p:spPr>
          <a:xfrm rot="16200000">
            <a:off x="-532308" y="4361148"/>
            <a:ext cx="171494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200"/>
            </a:lvl1pPr>
          </a:lstStyle>
          <a:p>
            <a:pPr algn="ctr"/>
            <a:r>
              <a:rPr sz="844" dirty="0"/>
              <a:t>behaviors</a:t>
            </a:r>
          </a:p>
        </p:txBody>
      </p:sp>
      <p:sp>
        <p:nvSpPr>
          <p:cNvPr id="177" name="Shape 177"/>
          <p:cNvSpPr/>
          <p:nvPr/>
        </p:nvSpPr>
        <p:spPr>
          <a:xfrm>
            <a:off x="101203" y="5321861"/>
            <a:ext cx="447926" cy="14176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8" name="Shape 178"/>
          <p:cNvSpPr/>
          <p:nvPr/>
        </p:nvSpPr>
        <p:spPr>
          <a:xfrm rot="16200000">
            <a:off x="-350878" y="5799774"/>
            <a:ext cx="1352088" cy="461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200"/>
            </a:lvl1pPr>
          </a:lstStyle>
          <a:p>
            <a:pPr algn="ctr"/>
            <a:r>
              <a:rPr sz="844" dirty="0"/>
              <a:t>consequences (what happened after?)    </a:t>
            </a:r>
            <a:endParaRPr lang="en-US" sz="844" dirty="0"/>
          </a:p>
          <a:p>
            <a:pPr algn="ctr"/>
            <a:r>
              <a:rPr sz="844" dirty="0"/>
              <a:t>Check all that apply.</a:t>
            </a:r>
          </a:p>
        </p:txBody>
      </p:sp>
      <p:sp>
        <p:nvSpPr>
          <p:cNvPr id="179" name="Shape 179"/>
          <p:cNvSpPr/>
          <p:nvPr/>
        </p:nvSpPr>
        <p:spPr>
          <a:xfrm rot="5400000">
            <a:off x="8446792" y="6184283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ABC Data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Sheet </a:t>
            </a:r>
          </a:p>
        </p:txBody>
      </p:sp>
      <p:sp>
        <p:nvSpPr>
          <p:cNvPr id="16" name="Shape 161"/>
          <p:cNvSpPr/>
          <p:nvPr/>
        </p:nvSpPr>
        <p:spPr>
          <a:xfrm>
            <a:off x="4138299" y="27380"/>
            <a:ext cx="490679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Child’s Name: _______________________________</a:t>
            </a:r>
            <a:r>
              <a:rPr lang="en-US" sz="844" dirty="0"/>
              <a:t>  School Year: _________________________</a:t>
            </a:r>
            <a:endParaRPr sz="844" dirty="0"/>
          </a:p>
        </p:txBody>
      </p:sp>
      <p:sp>
        <p:nvSpPr>
          <p:cNvPr id="17" name="Shape 162"/>
          <p:cNvSpPr/>
          <p:nvPr/>
        </p:nvSpPr>
        <p:spPr>
          <a:xfrm>
            <a:off x="4138299" y="255894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Target Behavior Definition: 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714192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Table 183"/>
          <p:cNvGraphicFramePr/>
          <p:nvPr>
            <p:extLst>
              <p:ext uri="{D42A27DB-BD31-4B8C-83A1-F6EECF244321}">
                <p14:modId xmlns:p14="http://schemas.microsoft.com/office/powerpoint/2010/main" val="786754697"/>
              </p:ext>
            </p:extLst>
          </p:nvPr>
        </p:nvGraphicFramePr>
        <p:xfrm>
          <a:off x="162256" y="598810"/>
          <a:ext cx="8830494" cy="6049632"/>
        </p:xfrm>
        <a:graphic>
          <a:graphicData uri="http://schemas.openxmlformats.org/drawingml/2006/table">
            <a:tbl>
              <a:tblPr/>
              <a:tblGrid>
                <a:gridCol w="87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92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Date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Time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Antecent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Behaviors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Consequence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Notes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 dirty="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 dirty="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 dirty="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 dirty="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 dirty="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 dirty="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" name="Shape 184"/>
          <p:cNvSpPr/>
          <p:nvPr/>
        </p:nvSpPr>
        <p:spPr>
          <a:xfrm>
            <a:off x="7870805" y="6682281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6" name="Rectangle 5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ABC Data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Sheet </a:t>
            </a:r>
          </a:p>
        </p:txBody>
      </p:sp>
      <p:sp>
        <p:nvSpPr>
          <p:cNvPr id="10" name="Shape 161"/>
          <p:cNvSpPr/>
          <p:nvPr/>
        </p:nvSpPr>
        <p:spPr>
          <a:xfrm>
            <a:off x="4138299" y="101522"/>
            <a:ext cx="490679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Child’s Name: _______________________________</a:t>
            </a:r>
            <a:r>
              <a:rPr lang="en-US" sz="844" dirty="0"/>
              <a:t>  School Year: _________________________</a:t>
            </a:r>
            <a:endParaRPr sz="844" dirty="0"/>
          </a:p>
        </p:txBody>
      </p:sp>
      <p:sp>
        <p:nvSpPr>
          <p:cNvPr id="11" name="Shape 162"/>
          <p:cNvSpPr/>
          <p:nvPr/>
        </p:nvSpPr>
        <p:spPr>
          <a:xfrm>
            <a:off x="4138299" y="330036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Target Behavior Definition: 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6922487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Table 186"/>
          <p:cNvGraphicFramePr/>
          <p:nvPr>
            <p:extLst>
              <p:ext uri="{D42A27DB-BD31-4B8C-83A1-F6EECF244321}">
                <p14:modId xmlns:p14="http://schemas.microsoft.com/office/powerpoint/2010/main" val="2869296871"/>
              </p:ext>
            </p:extLst>
          </p:nvPr>
        </p:nvGraphicFramePr>
        <p:xfrm>
          <a:off x="457200" y="502023"/>
          <a:ext cx="8320252" cy="6216028"/>
        </p:xfrm>
        <a:graphic>
          <a:graphicData uri="http://schemas.openxmlformats.org/drawingml/2006/table">
            <a:tbl>
              <a:tblPr/>
              <a:tblGrid>
                <a:gridCol w="119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2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algn="r" defTabSz="914400"/>
                      <a:r>
                        <a:rPr sz="800"/>
                        <a:t>date: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r" defTabSz="914400"/>
                      <a:r>
                        <a:rPr sz="800"/>
                        <a:t>time: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Behavior (list specifics):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Location: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Activities: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Antecedent (before):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Consequence (after):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88" name="Shape 188"/>
          <p:cNvSpPr/>
          <p:nvPr/>
        </p:nvSpPr>
        <p:spPr>
          <a:xfrm>
            <a:off x="373111" y="159850"/>
            <a:ext cx="76783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ABC Checklist</a:t>
            </a:r>
          </a:p>
        </p:txBody>
      </p:sp>
      <p:sp>
        <p:nvSpPr>
          <p:cNvPr id="190" name="Shape 190"/>
          <p:cNvSpPr/>
          <p:nvPr/>
        </p:nvSpPr>
        <p:spPr>
          <a:xfrm rot="16200000">
            <a:off x="8434626" y="6134830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7" name="Rectangle 6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ABC Data Sheet </a:t>
            </a:r>
          </a:p>
        </p:txBody>
      </p:sp>
      <p:sp>
        <p:nvSpPr>
          <p:cNvPr id="9" name="Shape 161"/>
          <p:cNvSpPr/>
          <p:nvPr/>
        </p:nvSpPr>
        <p:spPr>
          <a:xfrm>
            <a:off x="4138299" y="39737"/>
            <a:ext cx="490679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Child’s Name: _______________________________</a:t>
            </a:r>
            <a:r>
              <a:rPr lang="en-US" sz="844" dirty="0"/>
              <a:t>  School Year: _________________________</a:t>
            </a:r>
            <a:endParaRPr sz="844" dirty="0"/>
          </a:p>
        </p:txBody>
      </p:sp>
      <p:sp>
        <p:nvSpPr>
          <p:cNvPr id="10" name="Shape 162"/>
          <p:cNvSpPr/>
          <p:nvPr/>
        </p:nvSpPr>
        <p:spPr>
          <a:xfrm>
            <a:off x="4138299" y="268251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Target Behavior Definition: 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0601032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D1C8FAE66874381E6FA17CBD52FD1" ma:contentTypeVersion="14" ma:contentTypeDescription="Create a new document." ma:contentTypeScope="" ma:versionID="2c25e85107af0ef5b574c732e366ebfb">
  <xsd:schema xmlns:xsd="http://www.w3.org/2001/XMLSchema" xmlns:xs="http://www.w3.org/2001/XMLSchema" xmlns:p="http://schemas.microsoft.com/office/2006/metadata/properties" xmlns:ns3="94f2dd5a-6376-4230-8fd9-100098d66c06" xmlns:ns4="3f8e9f1b-efdc-4b91-8984-399dd6fa0f0b" targetNamespace="http://schemas.microsoft.com/office/2006/metadata/properties" ma:root="true" ma:fieldsID="a8ec802c3afed14a056108cf0ee8baea" ns3:_="" ns4:_="">
    <xsd:import namespace="94f2dd5a-6376-4230-8fd9-100098d66c06"/>
    <xsd:import namespace="3f8e9f1b-efdc-4b91-8984-399dd6fa0f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2dd5a-6376-4230-8fd9-100098d66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e9f1b-efdc-4b91-8984-399dd6fa0f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73F9ED-3365-4043-B69B-C0283BE4C9EF}">
  <ds:schemaRefs>
    <ds:schemaRef ds:uri="http://schemas.microsoft.com/office/2006/documentManagement/types"/>
    <ds:schemaRef ds:uri="94f2dd5a-6376-4230-8fd9-100098d66c06"/>
    <ds:schemaRef ds:uri="http://purl.org/dc/dcmitype/"/>
    <ds:schemaRef ds:uri="http://www.w3.org/XML/1998/namespace"/>
    <ds:schemaRef ds:uri="http://purl.org/dc/terms/"/>
    <ds:schemaRef ds:uri="3f8e9f1b-efdc-4b91-8984-399dd6fa0f0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1ACD93C-B7AB-4BE0-A19F-78E5B5E299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f2dd5a-6376-4230-8fd9-100098d66c06"/>
    <ds:schemaRef ds:uri="3f8e9f1b-efdc-4b91-8984-399dd6fa0f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EF71C-9CD8-41CB-B91E-EAC56A1C48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1353</Words>
  <Application>Microsoft Office PowerPoint</Application>
  <PresentationFormat>On-screen Show (4:3)</PresentationFormat>
  <Paragraphs>289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Hebrew Scholar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and Matt</dc:creator>
  <cp:lastModifiedBy>Irene Yuska</cp:lastModifiedBy>
  <cp:revision>19</cp:revision>
  <dcterms:created xsi:type="dcterms:W3CDTF">2013-12-29T22:06:33Z</dcterms:created>
  <dcterms:modified xsi:type="dcterms:W3CDTF">2022-09-27T15:03:20Z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0x010100BF7D1C8FAE66874381E6FA17CBD52FD1</vt:lpwstr>
  </property>
</Properties>
</file>