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F987-7C1D-41D8-9A79-49AAABD0E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52B17-06D7-497D-957E-412A3A2FF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30977-BCD8-437B-840A-44A62177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812D-5407-4EBA-A852-BDDF179FDD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BCC9-6634-40FB-AA66-F6DB02A7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25AF2-487C-4293-838F-272DDE86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9928-C92C-478B-BE42-5C911FD9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9537-4DFD-408B-AA9B-62B4FE08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E59D7-9243-4161-9B7E-CB4B815E9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8E13-5744-4147-8070-13FD0034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812D-5407-4EBA-A852-BDDF179FDD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50BFA-A572-41B2-9CFC-A15DBEC9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E230E-F7B1-4873-9401-126EF10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9928-C92C-478B-BE42-5C911FD9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96C35-3AAB-4FBE-B910-6049DAFB5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51234-C001-48EA-9264-7288FFB0A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742D-4792-46FF-A589-943B550E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812D-5407-4EBA-A852-BDDF179FDD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B1346-8884-4585-955D-FB7CF125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FD1C-C558-4E33-9555-5A458F73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9928-C92C-478B-BE42-5C911FD9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A92D-6EF1-4FFB-9922-78A6D8D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0171-0A90-4E39-BB2F-569847F9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D914-BBD8-4342-A1E4-C31F1103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812D-5407-4EBA-A852-BDDF179FDD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02EA-DDC1-47B7-B3DA-6790E3FB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C7E9A-0EE1-4C08-9EC5-45B618A0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9928-C92C-478B-BE42-5C911FD9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98B5-6C9D-4F71-8ED5-A8757FF9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37B3-209A-4137-9A5A-921017D4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C3E73-A75A-4119-8090-92F96EEB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812D-5407-4EBA-A852-BDDF179FDD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35BB-C658-407C-8475-55B7E11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36C6-3FC3-46F5-AD32-20D3A4A1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9928-C92C-478B-BE42-5C911FD9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4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B319-5426-43B3-8051-47351FC9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A81D-928D-46D9-8E72-200322CA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4A1E0-9B66-4B2D-9FC9-BEC1B92B9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BD87-1F01-4801-AE6F-DA7334B4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812D-5407-4EBA-A852-BDDF179FDD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67343-EBF0-4AD6-9581-D4E0F53A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42728-7CFC-4FC7-9FC6-6A69B273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9928-C92C-478B-BE42-5C911FD9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5EF1-F237-438D-934F-391A6185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EB63F-EF1E-4B52-A2D5-510EAC9B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F65C6-EBAC-43E5-A99B-430CFFE34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E3152-38F1-4BFB-8038-3B8D67EE1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88633-ABA9-454B-8DE4-C6C467321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1D289-4443-4DB3-B1AA-CF520FE1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812D-5407-4EBA-A852-BDDF179FDD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A9EC3-5636-4FEC-8EB7-02619FF1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D8F36-2C03-4C62-8F35-3AFA5523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9928-C92C-478B-BE42-5C911FD9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6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0437-F6C5-42F1-BC89-217C13E9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13091-2586-400C-8BD0-ED510068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812D-5407-4EBA-A852-BDDF179FDD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5AC4E-D351-4D93-AE97-66CBE8D4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7C11C-7E2C-43C0-AA5B-D60DA4B4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9928-C92C-478B-BE42-5C911FD9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4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5F9F1-7952-4067-9CCC-FF6560E1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812D-5407-4EBA-A852-BDDF179FDD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84869-9A1E-4F4E-B09B-585C3BA4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F422C-CCF3-49B2-B401-831814C9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9928-C92C-478B-BE42-5C911FD9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0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C119-1334-467E-B934-E9305755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5BF7-CD5E-4C04-B115-077258F9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35A61-7ED8-487A-BF83-C39A1046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6DF5A-7C12-4A00-BFEC-77CBF574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812D-5407-4EBA-A852-BDDF179FDD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2585C-8618-4A53-8C3A-F414CB9B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3DE90-6CA1-4D5D-8A50-C9EFEB3B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9928-C92C-478B-BE42-5C911FD9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C6E9-C818-4A3B-A3A9-C8F0760D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7758E-EF48-4D83-A264-E24D783C9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AC61E-75CA-46A6-9818-F86C166BA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20EEF-D6F8-410D-8E0B-9754CFEC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812D-5407-4EBA-A852-BDDF179FDD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94E12-6F63-4621-A14E-BDB92B32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4BDA6-AF4E-465F-87D1-5ED0275A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9928-C92C-478B-BE42-5C911FD9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1787D-B15D-454B-828F-69837049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0D973-BC0D-4C31-B87A-8A4BD8C6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A886-91E1-468A-91DD-219B53768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C812D-5407-4EBA-A852-BDDF179FDD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1237-7C24-4034-8869-E190A4230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06AE-8CDF-4671-9E42-1CCF806EB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C9928-C92C-478B-BE42-5C911FD9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nltk.org/api/nltk.sentiment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2055D4-8F03-4B05-9517-CFF3E0E07848}"/>
              </a:ext>
            </a:extLst>
          </p:cNvPr>
          <p:cNvSpPr txBox="1"/>
          <p:nvPr/>
        </p:nvSpPr>
        <p:spPr>
          <a:xfrm>
            <a:off x="536895" y="260059"/>
            <a:ext cx="821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REVIEWS EDA</a:t>
            </a:r>
          </a:p>
          <a:p>
            <a:r>
              <a:rPr lang="en-US" sz="1000" b="1" dirty="0"/>
              <a:t>Elina Nussbaum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B6D1-B3F8-41AA-8FB9-DE8B6FFD4DAD}"/>
              </a:ext>
            </a:extLst>
          </p:cNvPr>
          <p:cNvSpPr txBox="1"/>
          <p:nvPr/>
        </p:nvSpPr>
        <p:spPr>
          <a:xfrm>
            <a:off x="536895" y="824997"/>
            <a:ext cx="11348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Are negative remarks longer?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Are positive remarks better spelled?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Can we use words from negative and positive remarks to identify sentiments in other datasets?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Does a commonly used sentiment analyzer match the sentiment provided in the dataset?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45D3E-027C-40AA-ADDA-47038055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" y="2405598"/>
            <a:ext cx="11348536" cy="41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4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2055D4-8F03-4B05-9517-CFF3E0E07848}"/>
              </a:ext>
            </a:extLst>
          </p:cNvPr>
          <p:cNvSpPr txBox="1"/>
          <p:nvPr/>
        </p:nvSpPr>
        <p:spPr>
          <a:xfrm>
            <a:off x="536895" y="260059"/>
            <a:ext cx="821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REVIEWS EDA</a:t>
            </a:r>
          </a:p>
          <a:p>
            <a:r>
              <a:rPr lang="en-US" sz="1000" b="1" dirty="0"/>
              <a:t>Elina Nussbaum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87D62-83AB-489E-B39B-EB74DBB0D48C}"/>
              </a:ext>
            </a:extLst>
          </p:cNvPr>
          <p:cNvSpPr txBox="1"/>
          <p:nvPr/>
        </p:nvSpPr>
        <p:spPr>
          <a:xfrm>
            <a:off x="536895" y="1083616"/>
            <a:ext cx="11348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Running the remarks against commonly used sentiment analyzer matches sentiment in positive remarks much better than negative remarks.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hlinkClick r:id="rId2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https://www.nltk.org/api/nltk.sentiment.html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20B22-008B-44D6-A091-976469F10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1" y="2099279"/>
            <a:ext cx="4086225" cy="1285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CD5C21-BB17-4A4B-BB1C-AEE21AF44289}"/>
              </a:ext>
            </a:extLst>
          </p:cNvPr>
          <p:cNvSpPr txBox="1"/>
          <p:nvPr/>
        </p:nvSpPr>
        <p:spPr>
          <a:xfrm>
            <a:off x="557081" y="3892985"/>
            <a:ext cx="1134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The similarity of word usage in negative and positive remarks and the mismatch of sentiment analysis of negative remarks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in comparison to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nltk’s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analyzer does not allow to use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imdb’s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to run sentiment analysis.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3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2055D4-8F03-4B05-9517-CFF3E0E07848}"/>
              </a:ext>
            </a:extLst>
          </p:cNvPr>
          <p:cNvSpPr txBox="1"/>
          <p:nvPr/>
        </p:nvSpPr>
        <p:spPr>
          <a:xfrm>
            <a:off x="536895" y="260059"/>
            <a:ext cx="821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REVIEWS EDA</a:t>
            </a:r>
          </a:p>
          <a:p>
            <a:r>
              <a:rPr lang="en-US" sz="1000" b="1" dirty="0"/>
              <a:t>Elina Nussbaum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B6D1-B3F8-41AA-8FB9-DE8B6FFD4DAD}"/>
              </a:ext>
            </a:extLst>
          </p:cNvPr>
          <p:cNvSpPr txBox="1"/>
          <p:nvPr/>
        </p:nvSpPr>
        <p:spPr>
          <a:xfrm>
            <a:off x="536895" y="945065"/>
            <a:ext cx="1134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 split equally between positive and negative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73171-BF8A-47BF-BF8A-54D0CE47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" y="1383850"/>
            <a:ext cx="46005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2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2055D4-8F03-4B05-9517-CFF3E0E07848}"/>
              </a:ext>
            </a:extLst>
          </p:cNvPr>
          <p:cNvSpPr txBox="1"/>
          <p:nvPr/>
        </p:nvSpPr>
        <p:spPr>
          <a:xfrm>
            <a:off x="536895" y="260059"/>
            <a:ext cx="821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REVIEWS EDA</a:t>
            </a:r>
          </a:p>
          <a:p>
            <a:r>
              <a:rPr lang="en-US" sz="1000" b="1" dirty="0"/>
              <a:t>Elina Nussbaum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B6D1-B3F8-41AA-8FB9-DE8B6FFD4DAD}"/>
              </a:ext>
            </a:extLst>
          </p:cNvPr>
          <p:cNvSpPr txBox="1"/>
          <p:nvPr/>
        </p:nvSpPr>
        <p:spPr>
          <a:xfrm>
            <a:off x="536895" y="1111325"/>
            <a:ext cx="1134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Seems positive remarks are slightly longer but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in general,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are very similar in length to negative remarks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distribution.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114DD-3353-4C2B-8E13-FE45331E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379" y="330491"/>
            <a:ext cx="46386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2055D4-8F03-4B05-9517-CFF3E0E07848}"/>
              </a:ext>
            </a:extLst>
          </p:cNvPr>
          <p:cNvSpPr txBox="1"/>
          <p:nvPr/>
        </p:nvSpPr>
        <p:spPr>
          <a:xfrm>
            <a:off x="536895" y="260059"/>
            <a:ext cx="821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REVIEWS EDA</a:t>
            </a:r>
          </a:p>
          <a:p>
            <a:r>
              <a:rPr lang="en-US" sz="1000" b="1" dirty="0"/>
              <a:t>Elina Nussbaum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B6D1-B3F8-41AA-8FB9-DE8B6FFD4DAD}"/>
              </a:ext>
            </a:extLst>
          </p:cNvPr>
          <p:cNvSpPr txBox="1"/>
          <p:nvPr/>
        </p:nvSpPr>
        <p:spPr>
          <a:xfrm>
            <a:off x="536895" y="1083616"/>
            <a:ext cx="1134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Clearing html tags, digits and punctuation provided a word list.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Narrowing down the list to unique and valid words according to the English dictionary.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4BCFD-EEDD-4102-B952-59994322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" y="1661732"/>
            <a:ext cx="11462965" cy="1334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01A15-39A4-45AA-AB40-1C5CFBE5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5" y="3271509"/>
            <a:ext cx="3464393" cy="332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2055D4-8F03-4B05-9517-CFF3E0E07848}"/>
              </a:ext>
            </a:extLst>
          </p:cNvPr>
          <p:cNvSpPr txBox="1"/>
          <p:nvPr/>
        </p:nvSpPr>
        <p:spPr>
          <a:xfrm>
            <a:off x="536895" y="260059"/>
            <a:ext cx="821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REVIEWS EDA</a:t>
            </a:r>
          </a:p>
          <a:p>
            <a:r>
              <a:rPr lang="en-US" sz="1000" b="1" dirty="0"/>
              <a:t>Elina Nussbaum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B6D1-B3F8-41AA-8FB9-DE8B6FFD4DAD}"/>
              </a:ext>
            </a:extLst>
          </p:cNvPr>
          <p:cNvSpPr txBox="1"/>
          <p:nvPr/>
        </p:nvSpPr>
        <p:spPr>
          <a:xfrm>
            <a:off x="536895" y="1083616"/>
            <a:ext cx="1134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Surprisingly, spelling correctness per sentiment shows that the negative remarks have better spelling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95E4A-2084-4146-BD00-1F20929F66DE}"/>
              </a:ext>
            </a:extLst>
          </p:cNvPr>
          <p:cNvSpPr txBox="1"/>
          <p:nvPr/>
        </p:nvSpPr>
        <p:spPr>
          <a:xfrm>
            <a:off x="536895" y="3739460"/>
            <a:ext cx="1134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 more surprisingly, longer remarks have better spelling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6A5291-E54D-4D21-BCB7-720DF204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" y="1473921"/>
            <a:ext cx="3338819" cy="2129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4858E1-8F17-441E-8E25-09A2AABF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5" y="4167153"/>
            <a:ext cx="3476931" cy="2433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9969DE-DA36-415A-97C1-88A399201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022" y="4196249"/>
            <a:ext cx="3938282" cy="24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3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2055D4-8F03-4B05-9517-CFF3E0E07848}"/>
              </a:ext>
            </a:extLst>
          </p:cNvPr>
          <p:cNvSpPr txBox="1"/>
          <p:nvPr/>
        </p:nvSpPr>
        <p:spPr>
          <a:xfrm>
            <a:off x="536895" y="260059"/>
            <a:ext cx="821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REVIEWS EDA</a:t>
            </a:r>
          </a:p>
          <a:p>
            <a:r>
              <a:rPr lang="en-US" sz="1000" b="1" dirty="0"/>
              <a:t>Elina Nussbaum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B6D1-B3F8-41AA-8FB9-DE8B6FFD4DAD}"/>
              </a:ext>
            </a:extLst>
          </p:cNvPr>
          <p:cNvSpPr txBox="1"/>
          <p:nvPr/>
        </p:nvSpPr>
        <p:spPr>
          <a:xfrm>
            <a:off x="536895" y="1083616"/>
            <a:ext cx="1134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Profanity, as excepted, mainly appears in negative remarks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39946-2C56-43FA-AB0C-CECBD19A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" y="1660952"/>
            <a:ext cx="46005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1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2055D4-8F03-4B05-9517-CFF3E0E07848}"/>
              </a:ext>
            </a:extLst>
          </p:cNvPr>
          <p:cNvSpPr txBox="1"/>
          <p:nvPr/>
        </p:nvSpPr>
        <p:spPr>
          <a:xfrm>
            <a:off x="536895" y="260059"/>
            <a:ext cx="821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REVIEWS EDA</a:t>
            </a:r>
          </a:p>
          <a:p>
            <a:r>
              <a:rPr lang="en-US" sz="1000" b="1" dirty="0"/>
              <a:t>Elina Nussbaum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2B13A-8C6B-4CC3-8E2A-6D0D2A38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660952"/>
            <a:ext cx="5572125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D4C9F-4F1B-47C5-882D-D9BB7D1EA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5" y="2536260"/>
            <a:ext cx="4764947" cy="16896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EAAED4-4530-4D1F-A54E-2C5CF79088C4}"/>
              </a:ext>
            </a:extLst>
          </p:cNvPr>
          <p:cNvSpPr txBox="1"/>
          <p:nvPr/>
        </p:nvSpPr>
        <p:spPr>
          <a:xfrm>
            <a:off x="536895" y="1083616"/>
            <a:ext cx="1134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Narrowing down all remarks to a list unique valid words in all remarks allows counting occurrences in negative and positive remarks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6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2055D4-8F03-4B05-9517-CFF3E0E07848}"/>
              </a:ext>
            </a:extLst>
          </p:cNvPr>
          <p:cNvSpPr txBox="1"/>
          <p:nvPr/>
        </p:nvSpPr>
        <p:spPr>
          <a:xfrm>
            <a:off x="536895" y="260059"/>
            <a:ext cx="821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REVIEWS EDA</a:t>
            </a:r>
          </a:p>
          <a:p>
            <a:r>
              <a:rPr lang="en-US" sz="1000" b="1" dirty="0"/>
              <a:t>Elina Nussbaum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57A77-5FAC-418F-A194-411F5E64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" y="1184040"/>
            <a:ext cx="4497705" cy="4088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3C85D-17A1-4180-9CEB-4D60F024E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19" y="1184040"/>
            <a:ext cx="4466878" cy="40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9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2055D4-8F03-4B05-9517-CFF3E0E07848}"/>
              </a:ext>
            </a:extLst>
          </p:cNvPr>
          <p:cNvSpPr txBox="1"/>
          <p:nvPr/>
        </p:nvSpPr>
        <p:spPr>
          <a:xfrm>
            <a:off x="536895" y="260059"/>
            <a:ext cx="821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REVIEWS EDA</a:t>
            </a:r>
          </a:p>
          <a:p>
            <a:r>
              <a:rPr lang="en-US" sz="1000" b="1" dirty="0"/>
              <a:t>Elina Nussbaum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C0307-AD27-434D-86D9-D55F7D86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77" y="1943220"/>
            <a:ext cx="4952196" cy="3555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AE4919-62B6-44B7-89CF-DD6C870A7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96" y="1943220"/>
            <a:ext cx="4952196" cy="3603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B87D62-83AB-489E-B39B-EB74DBB0D48C}"/>
              </a:ext>
            </a:extLst>
          </p:cNvPr>
          <p:cNvSpPr txBox="1"/>
          <p:nvPr/>
        </p:nvSpPr>
        <p:spPr>
          <a:xfrm>
            <a:off x="536895" y="1083616"/>
            <a:ext cx="1134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Checking top positive words in negative remarks and vice versa shows that most top negative and top positive words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are the same, except for the logical exceptions “good, great, … “ in negative remarks and “bad” n good remarks. </a:t>
            </a:r>
          </a:p>
        </p:txBody>
      </p:sp>
    </p:spTree>
    <p:extLst>
      <p:ext uri="{BB962C8B-B14F-4D97-AF65-F5344CB8AC3E}">
        <p14:creationId xmlns:p14="http://schemas.microsoft.com/office/powerpoint/2010/main" val="45574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elina nussbaum</dc:creator>
  <cp:lastModifiedBy>elina nussbaum</cp:lastModifiedBy>
  <cp:revision>18</cp:revision>
  <dcterms:created xsi:type="dcterms:W3CDTF">2020-12-10T20:34:53Z</dcterms:created>
  <dcterms:modified xsi:type="dcterms:W3CDTF">2020-12-10T22:11:49Z</dcterms:modified>
</cp:coreProperties>
</file>