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C35A3B-E305-41BD-9CC2-EE805C157556}" type="datetimeFigureOut">
              <a:rPr lang="el-GR" smtClean="0"/>
              <a:t>9/12/2012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8500C88-E602-4227-BB56-A30E736E7C4C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l-GR" dirty="0" smtClean="0"/>
              <a:t/>
            </a:r>
            <a:br>
              <a:rPr lang="el-GR" dirty="0" smtClean="0"/>
            </a:br>
            <a:r>
              <a:rPr lang="el-GR" sz="3100" dirty="0" smtClean="0"/>
              <a:t> </a:t>
            </a:r>
            <a:r>
              <a:rPr lang="el-GR" sz="3100" i="1" dirty="0" smtClean="0"/>
              <a:t>Πανεπιστημιο Αιγα</a:t>
            </a:r>
            <a:r>
              <a:rPr lang="en-US" sz="3100" i="1" dirty="0" err="1" smtClean="0"/>
              <a:t>i</a:t>
            </a:r>
            <a:r>
              <a:rPr lang="el-GR" sz="3100" i="1" dirty="0" smtClean="0"/>
              <a:t>ου τμημα Μηχανικων Πληροφοριακων </a:t>
            </a:r>
            <a:r>
              <a:rPr lang="el-GR" sz="3100" i="1" dirty="0" smtClean="0"/>
              <a:t>&amp; Επικοινωνιακών </a:t>
            </a:r>
            <a:r>
              <a:rPr lang="el-GR" sz="3100" i="1" dirty="0" smtClean="0"/>
              <a:t>συστηματων 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32656"/>
            <a:ext cx="6480048" cy="1752600"/>
          </a:xfrm>
        </p:spPr>
        <p:txBody>
          <a:bodyPr>
            <a:normAutofit/>
          </a:bodyPr>
          <a:lstStyle/>
          <a:p>
            <a:pPr algn="ctr"/>
            <a:endParaRPr lang="el-GR" dirty="0" smtClean="0"/>
          </a:p>
          <a:p>
            <a:pPr algn="ctr"/>
            <a:r>
              <a:rPr lang="el-GR" dirty="0" smtClean="0"/>
              <a:t> </a:t>
            </a:r>
            <a:r>
              <a:rPr lang="es-ES" sz="54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5400" b="1" dirty="0" smtClean="0">
                <a:latin typeface="Cambria" pitchFamily="18" charset="0"/>
                <a:cs typeface="Times New Roman" pitchFamily="18" charset="0"/>
              </a:rPr>
              <a:t>Points </a:t>
            </a:r>
            <a:endParaRPr lang="en-US" sz="5400" b="1" dirty="0">
              <a:latin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         </a:t>
            </a:r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l-GR" dirty="0" smtClean="0"/>
              <a:t>Ξενοδοχεία  ( Τα δημοφιλέστερα )</a:t>
            </a:r>
          </a:p>
          <a:p>
            <a:pPr>
              <a:buNone/>
            </a:pPr>
            <a:r>
              <a:rPr lang="el-GR" dirty="0" smtClean="0"/>
              <a:t>          Ξενοδοχείο_1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     Ξενοδοχείο_2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             ........</a:t>
            </a:r>
          </a:p>
          <a:p>
            <a:pPr>
              <a:buNone/>
            </a:pPr>
            <a:r>
              <a:rPr lang="el-GR" dirty="0" smtClean="0"/>
              <a:t>          Ξενοδοχείο_Ν</a:t>
            </a: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        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Παρόμοια δομή θα έχουν και τα υπόλοιπα: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Εστιατόρια</a:t>
            </a:r>
            <a:r>
              <a:rPr lang="en-US" dirty="0" smtClean="0"/>
              <a:t>,Fast-Food</a:t>
            </a:r>
            <a:endParaRPr lang="el-GR" dirty="0" smtClean="0"/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Οι καφετέριες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Τουριστικά αξιοθέατα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Ψυχαγωγία- </a:t>
            </a:r>
            <a:r>
              <a:rPr lang="el-GR" dirty="0" smtClean="0"/>
              <a:t>Διασκέδαση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Λιμάνι </a:t>
            </a: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r>
              <a:rPr lang="el-GR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400" b="1" dirty="0" smtClean="0">
                <a:latin typeface="Cambria" pitchFamily="18" charset="0"/>
                <a:cs typeface="Times New Roman" pitchFamily="18" charset="0"/>
              </a:rPr>
              <a:t>      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l-GR" dirty="0" smtClean="0"/>
              <a:t>Ίσως γίνει προσθήκη υπομενού που θα τα περιέχει όλη την εφαρμογή και στα αγγλικά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Gallery </a:t>
            </a:r>
            <a:r>
              <a:rPr lang="el-GR" dirty="0" smtClean="0"/>
              <a:t>με διάφορες φωτογραφίες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l-GR" sz="2000" dirty="0" smtClean="0">
                <a:latin typeface="Cambria" pitchFamily="18" charset="0"/>
              </a:rPr>
              <a:t>ΟΝΟΜΑΤΑ ΦΟΙΤΗΤΩΝ :</a:t>
            </a:r>
            <a:br>
              <a:rPr lang="el-GR" sz="2000" dirty="0" smtClean="0">
                <a:latin typeface="Cambria" pitchFamily="18" charset="0"/>
              </a:rPr>
            </a:br>
            <a:r>
              <a:rPr lang="el-GR" sz="2000" dirty="0" smtClean="0">
                <a:latin typeface="Cambria" pitchFamily="18" charset="0"/>
              </a:rPr>
              <a:t>ΠΗΝΕΛΟΠΗ ΠΑΠΑΙΩΑΝΝΟΥ:Α.Μ. 321/2006079</a:t>
            </a:r>
            <a:br>
              <a:rPr lang="el-GR" sz="2000" dirty="0" smtClean="0">
                <a:latin typeface="Cambria" pitchFamily="18" charset="0"/>
              </a:rPr>
            </a:br>
            <a:r>
              <a:rPr lang="el-GR" sz="2000" dirty="0" smtClean="0">
                <a:latin typeface="Cambria" pitchFamily="18" charset="0"/>
              </a:rPr>
              <a:t>ΠΑΝΑΓΙΩΤΗΣ ΚΟΝΤΑΡΙΝΗΣ: Α.Μ. 321/2007053</a:t>
            </a:r>
            <a:br>
              <a:rPr lang="el-GR" sz="2000" dirty="0" smtClean="0">
                <a:latin typeface="Cambria" pitchFamily="18" charset="0"/>
              </a:rPr>
            </a:br>
            <a:r>
              <a:rPr lang="el-GR" sz="2000" dirty="0" smtClean="0">
                <a:latin typeface="Cambria" pitchFamily="18" charset="0"/>
              </a:rPr>
              <a:t>ΤΣΑΚΑΛΙΔΟΥ ΕΛΙΝΑ                :Α.Μ. 321/2008144</a:t>
            </a:r>
            <a:endParaRPr lang="el-GR" sz="2000" dirty="0">
              <a:latin typeface="Cambri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8" y="836712"/>
            <a:ext cx="6629400" cy="1491640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 smtClean="0">
                <a:latin typeface="Cambria" pitchFamily="18" charset="0"/>
                <a:cs typeface="Times New Roman" pitchFamily="18" charset="0"/>
              </a:rPr>
              <a:t>Karlovasi Points</a:t>
            </a:r>
            <a:endParaRPr lang="el-G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Karlovasi Points</a:t>
            </a:r>
            <a:r>
              <a:rPr lang="el-GR" sz="4800" b="1" dirty="0" smtClean="0"/>
              <a:t/>
            </a:r>
            <a:br>
              <a:rPr lang="el-GR" sz="4800" b="1" dirty="0" smtClean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l-GR" dirty="0" smtClean="0"/>
              <a:t>Η εφαρμογή “</a:t>
            </a:r>
            <a:r>
              <a:rPr lang="en-US" dirty="0" err="1" smtClean="0"/>
              <a:t>Karlovasi</a:t>
            </a:r>
            <a:r>
              <a:rPr lang="en-US" dirty="0" smtClean="0"/>
              <a:t> Points</a:t>
            </a:r>
            <a:r>
              <a:rPr lang="el-GR" dirty="0" smtClean="0"/>
              <a:t>” έχει σκοπό να βοηθά τον κάθε  χρήστη κινητού να γνωρίζει τα σημαντικότερα σημεία του Καρλοβάσου. Είναι χρήσιμη για οποιονδήποτε θέλει να επισκεφθεί την περιοχή του Καρλοβάσου , </a:t>
            </a:r>
            <a:r>
              <a:rPr lang="el-GR" dirty="0" smtClean="0"/>
              <a:t>ανταποκρίνεται </a:t>
            </a:r>
            <a:r>
              <a:rPr lang="el-GR" dirty="0" smtClean="0"/>
              <a:t>στις ανάγκες των επισκεπτών τις περιοχής που θέλουν να μάθουν που βρίσκονται </a:t>
            </a:r>
            <a:r>
              <a:rPr lang="el-GR" dirty="0" smtClean="0"/>
              <a:t>για παράδειγμα: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 Τα ξενοδοχεία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 Το λιμάνι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Ο</a:t>
            </a:r>
            <a:r>
              <a:rPr lang="el-GR" dirty="0" smtClean="0"/>
              <a:t>ι </a:t>
            </a:r>
            <a:r>
              <a:rPr lang="el-GR" dirty="0" smtClean="0"/>
              <a:t>δημόσιες υπηρεσίες(αστυνομία, κέντρο υγείας, δημαρχείο,κ.α</a:t>
            </a:r>
            <a:r>
              <a:rPr lang="el-GR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Τα πανεπιστημιακά κτήρια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Εστιατόρια</a:t>
            </a:r>
            <a:r>
              <a:rPr lang="en-US" dirty="0" smtClean="0"/>
              <a:t>,Fast-Food</a:t>
            </a:r>
            <a:endParaRPr lang="el-GR" dirty="0" smtClean="0"/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Ο</a:t>
            </a:r>
            <a:r>
              <a:rPr lang="el-GR" dirty="0" smtClean="0"/>
              <a:t>ι καφετέριες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Τουριστικά αξιοθέατα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Ψυχαγωγία- Διασκέδαση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400" b="1" dirty="0" smtClean="0">
                <a:latin typeface="Cambria" pitchFamily="18" charset="0"/>
                <a:cs typeface="Times New Roman" pitchFamily="18" charset="0"/>
              </a:rPr>
              <a:t>          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Η εφαρμογή δείχνει με την βοήθεια ενός χάρτη(</a:t>
            </a:r>
            <a:r>
              <a:rPr lang="en-US" dirty="0" smtClean="0"/>
              <a:t>Google Maps</a:t>
            </a:r>
            <a:r>
              <a:rPr lang="el-GR" dirty="0" smtClean="0"/>
              <a:t>), που βρίσκεται το μέρος το οποίο έχει επιλέξει να επισκεφθεί ο χρήστης, δίνοντας αναλυτικές πληροφορίες όπως για παράδειγμα οδός ,</a:t>
            </a:r>
            <a:r>
              <a:rPr lang="el-GR" dirty="0" smtClean="0"/>
              <a:t>αριθμός, τυχόν τηλέφωνα και ηλεκτρονική διεύθυνση. Η εφαρμογή είναι χρήσιμη για  τους πρωτοετής φοιτητές του Πανεπιστημίου Αιγαίου και για οποιονδήποτε  επισκέπτη του  Καρλοβάσου.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800" b="1" dirty="0" smtClean="0">
                <a:latin typeface="Cambria" pitchFamily="18" charset="0"/>
                <a:cs typeface="Times New Roman" pitchFamily="18" charset="0"/>
              </a:rPr>
              <a:t>        </a:t>
            </a:r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l-GR" dirty="0" smtClean="0"/>
              <a:t>Η εφαρμογή απευθύνεται σε όλους </a:t>
            </a:r>
            <a:r>
              <a:rPr lang="el-GR" dirty="0" smtClean="0"/>
              <a:t>τους χρήστες </a:t>
            </a:r>
            <a:r>
              <a:rPr lang="el-GR" dirty="0" smtClean="0"/>
              <a:t>που έχουν κινητό με λειτουργικό </a:t>
            </a:r>
            <a:r>
              <a:rPr lang="el-GR" dirty="0" smtClean="0"/>
              <a:t>σύστημα  </a:t>
            </a:r>
            <a:r>
              <a:rPr lang="en-US" dirty="0" smtClean="0"/>
              <a:t>Android</a:t>
            </a:r>
            <a:r>
              <a:rPr lang="el-GR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Για να λειτουργήσει σωστά η εφαρμογή στο κινητό, θα πρέπει το κινητό του χρήστη να έχει ενεργή σύνδεση με το </a:t>
            </a:r>
            <a:r>
              <a:rPr lang="en-US" dirty="0" smtClean="0"/>
              <a:t>Internet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          Karlovasi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 smtClean="0"/>
              <a:t>Στάδια </a:t>
            </a:r>
            <a:r>
              <a:rPr lang="el-GR" b="1" dirty="0" smtClean="0"/>
              <a:t>του έργου</a:t>
            </a:r>
            <a:r>
              <a:rPr lang="en-US" b="1" dirty="0" smtClean="0"/>
              <a:t> </a:t>
            </a:r>
            <a:r>
              <a:rPr lang="el-GR" b="1" dirty="0" smtClean="0"/>
              <a:t>μέχρι τώρα.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Εγκατάσταση των αναγκαίων προγραμμάτων για την ανάπτυξη της εφαρμογής</a:t>
            </a:r>
            <a:r>
              <a:rPr lang="el-GR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Καταγραφή λίστας </a:t>
            </a:r>
            <a:r>
              <a:rPr lang="el-GR" dirty="0" smtClean="0"/>
              <a:t>απαιτήσεων</a:t>
            </a:r>
          </a:p>
          <a:p>
            <a:pPr>
              <a:buFont typeface="Wingdings" pitchFamily="2" charset="2"/>
              <a:buChar char="ü"/>
            </a:pP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800" b="1" dirty="0" smtClean="0">
                <a:latin typeface="Cambria" pitchFamily="18" charset="0"/>
                <a:cs typeface="Times New Roman" pitchFamily="18" charset="0"/>
              </a:rPr>
              <a:t>         </a:t>
            </a:r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4397" y="1600200"/>
            <a:ext cx="7333206" cy="525779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4400" b="1" dirty="0" smtClean="0">
                <a:latin typeface="Cambria" pitchFamily="18" charset="0"/>
                <a:cs typeface="Times New Roman" pitchFamily="18" charset="0"/>
              </a:rPr>
              <a:t>         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44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l-GR" b="1" u="sng" dirty="0" smtClean="0"/>
              <a:t>Αρχικό πλάνο του μενού μας:</a:t>
            </a:r>
          </a:p>
          <a:p>
            <a:pPr>
              <a:buFont typeface="Wingdings" pitchFamily="2" charset="2"/>
              <a:buChar char="ü"/>
            </a:pPr>
            <a:r>
              <a:rPr lang="el-GR" dirty="0" smtClean="0"/>
              <a:t>Κύριο μενού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       -Δημόσιες  Υπηρεσίες: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                Υπηρεσία_1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                Υπηρεσία_2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                       .....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                       .....   </a:t>
            </a:r>
          </a:p>
          <a:p>
            <a:pPr>
              <a:buNone/>
            </a:pPr>
            <a:r>
              <a:rPr lang="el-GR" dirty="0" smtClean="0"/>
              <a:t>                     Υπηρεσία_Ν         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         </a:t>
            </a:r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Karlovasi </a:t>
            </a:r>
            <a:r>
              <a:rPr lang="es-ES" sz="4800" b="1" dirty="0" smtClean="0">
                <a:latin typeface="Cambria" pitchFamily="18" charset="0"/>
                <a:cs typeface="Times New Roman" pitchFamily="18" charset="0"/>
              </a:rPr>
              <a:t>Points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l-GR" dirty="0" smtClean="0"/>
              <a:t>Το πανεπιστήμιο:</a:t>
            </a:r>
          </a:p>
          <a:p>
            <a:pPr>
              <a:buNone/>
            </a:pPr>
            <a:r>
              <a:rPr lang="el-GR" dirty="0" smtClean="0"/>
              <a:t>    -Γραμματεία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-Αίθουσες Διδασκαλίας 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-Φοιτητική Μέριμνα: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        Στέγαση- Σίτιση</a:t>
            </a:r>
          </a:p>
          <a:p>
            <a:pPr>
              <a:buNone/>
            </a:pPr>
            <a:r>
              <a:rPr lang="el-GR" dirty="0" smtClean="0"/>
              <a:t> </a:t>
            </a:r>
            <a:r>
              <a:rPr lang="el-GR" dirty="0" smtClean="0"/>
              <a:t>    κτλ....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</TotalTime>
  <Words>322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  Πανεπιστημιο Αιγαiου τμημα Μηχανικων Πληροφοριακων &amp; Επικοινωνιακών συστηματων </vt:lpstr>
      <vt:lpstr>ΟΝΟΜΑΤΑ ΦΟΙΤΗΤΩΝ : ΠΗΝΕΛΟΠΗ ΠΑΠΑΙΩΑΝΝΟΥ:Α.Μ. 321/2006079 ΠΑΝΑΓΙΩΤΗΣ ΚΟΝΤΑΡΙΝΗΣ: Α.Μ. 321/2007053 ΤΣΑΚΑΛΙΔΟΥ ΕΛΙΝΑ                :Α.Μ. 321/2008144</vt:lpstr>
      <vt:lpstr>Karlovasi Points </vt:lpstr>
      <vt:lpstr>           Karlovasi Points</vt:lpstr>
      <vt:lpstr>        Karlovasi Points</vt:lpstr>
      <vt:lpstr>          Karlovasi Points</vt:lpstr>
      <vt:lpstr>         Karlovasi Points</vt:lpstr>
      <vt:lpstr>          Karlovasi Points</vt:lpstr>
      <vt:lpstr>         Karlovasi Points</vt:lpstr>
      <vt:lpstr>         Karlovasi Points</vt:lpstr>
      <vt:lpstr>         Karlovasi Points</vt:lpstr>
      <vt:lpstr>       Karlovasi Points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Πανεπιστημιο Αιγαiου τμημα Μηχανικων Πληροφοριακων &amp; Επικοινωνιακών συστηματων</dc:title>
  <dc:creator>Elina</dc:creator>
  <cp:lastModifiedBy>Elina</cp:lastModifiedBy>
  <cp:revision>6</cp:revision>
  <dcterms:created xsi:type="dcterms:W3CDTF">2012-12-09T18:39:44Z</dcterms:created>
  <dcterms:modified xsi:type="dcterms:W3CDTF">2012-12-09T19:33:17Z</dcterms:modified>
</cp:coreProperties>
</file>