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4620-97DA-4767-869F-5ECA82AB7F89}" type="datetimeFigureOut">
              <a:rPr lang="sv-SE" smtClean="0"/>
              <a:t>2020-06-07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4097-C6DA-461B-8E4E-A80CCCCBB1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614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4620-97DA-4767-869F-5ECA82AB7F89}" type="datetimeFigureOut">
              <a:rPr lang="sv-SE" smtClean="0"/>
              <a:t>2020-06-07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4097-C6DA-461B-8E4E-A80CCCCBB1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34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4620-97DA-4767-869F-5ECA82AB7F89}" type="datetimeFigureOut">
              <a:rPr lang="sv-SE" smtClean="0"/>
              <a:t>2020-06-07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4097-C6DA-461B-8E4E-A80CCCCBB134}" type="slidenum">
              <a:rPr lang="sv-SE" smtClean="0"/>
              <a:t>‹#›</a:t>
            </a:fld>
            <a:endParaRPr lang="sv-S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6532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4620-97DA-4767-869F-5ECA82AB7F89}" type="datetimeFigureOut">
              <a:rPr lang="sv-SE" smtClean="0"/>
              <a:t>2020-06-07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4097-C6DA-461B-8E4E-A80CCCCBB1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1626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4620-97DA-4767-869F-5ECA82AB7F89}" type="datetimeFigureOut">
              <a:rPr lang="sv-SE" smtClean="0"/>
              <a:t>2020-06-07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4097-C6DA-461B-8E4E-A80CCCCBB134}" type="slidenum">
              <a:rPr lang="sv-SE" smtClean="0"/>
              <a:t>‹#›</a:t>
            </a:fld>
            <a:endParaRPr lang="sv-S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7502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4620-97DA-4767-869F-5ECA82AB7F89}" type="datetimeFigureOut">
              <a:rPr lang="sv-SE" smtClean="0"/>
              <a:t>2020-06-07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4097-C6DA-461B-8E4E-A80CCCCBB1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3651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4620-97DA-4767-869F-5ECA82AB7F89}" type="datetimeFigureOut">
              <a:rPr lang="sv-SE" smtClean="0"/>
              <a:t>2020-06-07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4097-C6DA-461B-8E4E-A80CCCCBB1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0017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4620-97DA-4767-869F-5ECA82AB7F89}" type="datetimeFigureOut">
              <a:rPr lang="sv-SE" smtClean="0"/>
              <a:t>2020-06-07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4097-C6DA-461B-8E4E-A80CCCCBB1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427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4620-97DA-4767-869F-5ECA82AB7F89}" type="datetimeFigureOut">
              <a:rPr lang="sv-SE" smtClean="0"/>
              <a:t>2020-06-07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4097-C6DA-461B-8E4E-A80CCCCBB1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3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4620-97DA-4767-869F-5ECA82AB7F89}" type="datetimeFigureOut">
              <a:rPr lang="sv-SE" smtClean="0"/>
              <a:t>2020-06-07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4097-C6DA-461B-8E4E-A80CCCCBB1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4620-97DA-4767-869F-5ECA82AB7F89}" type="datetimeFigureOut">
              <a:rPr lang="sv-SE" smtClean="0"/>
              <a:t>2020-06-07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4097-C6DA-461B-8E4E-A80CCCCBB1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151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4620-97DA-4767-869F-5ECA82AB7F89}" type="datetimeFigureOut">
              <a:rPr lang="sv-SE" smtClean="0"/>
              <a:t>2020-06-07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4097-C6DA-461B-8E4E-A80CCCCBB1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4663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4620-97DA-4767-869F-5ECA82AB7F89}" type="datetimeFigureOut">
              <a:rPr lang="sv-SE" smtClean="0"/>
              <a:t>2020-06-07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4097-C6DA-461B-8E4E-A80CCCCBB1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2651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4620-97DA-4767-869F-5ECA82AB7F89}" type="datetimeFigureOut">
              <a:rPr lang="sv-SE" smtClean="0"/>
              <a:t>2020-06-07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4097-C6DA-461B-8E4E-A80CCCCBB1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274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4620-97DA-4767-869F-5ECA82AB7F89}" type="datetimeFigureOut">
              <a:rPr lang="sv-SE" smtClean="0"/>
              <a:t>2020-06-07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4097-C6DA-461B-8E4E-A80CCCCBB1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540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4620-97DA-4767-869F-5ECA82AB7F89}" type="datetimeFigureOut">
              <a:rPr lang="sv-SE" smtClean="0"/>
              <a:t>2020-06-07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4097-C6DA-461B-8E4E-A80CCCCBB1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3588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34620-97DA-4767-869F-5ECA82AB7F89}" type="datetimeFigureOut">
              <a:rPr lang="sv-SE" smtClean="0"/>
              <a:t>2020-06-07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9A04097-C6DA-461B-8E4E-A80CCCCBB1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52486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A2189-862F-4948-A405-58D91569E5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Machine Learning in Bioinformatics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121F9-0C72-4170-AAB1-7D37B46A4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Homework 3 - Project Proposal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6493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2CA4B-E721-4387-9A96-E59AA76A7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78" y="1679447"/>
            <a:ext cx="10416593" cy="388077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sv-SE" sz="2800" b="1" dirty="0"/>
              <a:t>Team members</a:t>
            </a:r>
            <a:r>
              <a:rPr lang="sv-SE" sz="2800" dirty="0"/>
              <a:t>: </a:t>
            </a:r>
          </a:p>
          <a:p>
            <a:pPr lvl="1">
              <a:lnSpc>
                <a:spcPct val="90000"/>
              </a:lnSpc>
            </a:pPr>
            <a:r>
              <a:rPr lang="sv-SE" sz="2400" dirty="0"/>
              <a:t>Emil Johansson - SNU ID: 2019-81125,</a:t>
            </a:r>
          </a:p>
          <a:p>
            <a:pPr lvl="1">
              <a:lnSpc>
                <a:spcPct val="90000"/>
              </a:lnSpc>
            </a:pPr>
            <a:r>
              <a:rPr lang="sv-SE" sz="2400" dirty="0"/>
              <a:t>Björn Bebensee - SNU ID: 2019-21343, </a:t>
            </a:r>
          </a:p>
          <a:p>
            <a:pPr lvl="1">
              <a:lnSpc>
                <a:spcPct val="90000"/>
              </a:lnSpc>
            </a:pPr>
            <a:r>
              <a:rPr lang="sv-SE" sz="2400" dirty="0"/>
              <a:t>Eric Lindgren - SNU ID: 2020-81634</a:t>
            </a:r>
          </a:p>
          <a:p>
            <a:pPr>
              <a:lnSpc>
                <a:spcPct val="90000"/>
              </a:lnSpc>
            </a:pPr>
            <a:r>
              <a:rPr lang="sv-SE" sz="2800" b="1" dirty="0"/>
              <a:t>Data to use</a:t>
            </a:r>
          </a:p>
          <a:p>
            <a:pPr lvl="1">
              <a:lnSpc>
                <a:spcPct val="90000"/>
              </a:lnSpc>
            </a:pPr>
            <a:r>
              <a:rPr lang="sv-SE" sz="2400" dirty="0"/>
              <a:t>Full Covid dataset</a:t>
            </a:r>
          </a:p>
          <a:p>
            <a:pPr>
              <a:lnSpc>
                <a:spcPct val="90000"/>
              </a:lnSpc>
            </a:pPr>
            <a:r>
              <a:rPr lang="sv-SE" sz="2800" b="1" dirty="0"/>
              <a:t>Objective</a:t>
            </a:r>
            <a:r>
              <a:rPr lang="sv-SE" sz="3100" b="1" dirty="0"/>
              <a:t> – </a:t>
            </a:r>
            <a:r>
              <a:rPr lang="sv-SE" sz="2100" dirty="0"/>
              <a:t>We aim to study number 1), but in case of no success we will proceed with 2).</a:t>
            </a:r>
            <a:endParaRPr lang="sv-SE" sz="2100" b="1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sv-SE" sz="2400" dirty="0"/>
              <a:t>1) </a:t>
            </a:r>
            <a:r>
              <a:rPr lang="sv-SE" sz="2400" b="1" dirty="0"/>
              <a:t>Primary</a:t>
            </a:r>
            <a:r>
              <a:rPr lang="sv-SE" sz="2400" dirty="0"/>
              <a:t>: Study clustering of </a:t>
            </a:r>
            <a:r>
              <a:rPr lang="sv-SE" sz="2400" b="1" dirty="0"/>
              <a:t>unaligned sequences</a:t>
            </a:r>
            <a:r>
              <a:rPr lang="sv-SE" sz="2400" dirty="0"/>
              <a:t> by using autoencoders.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sv-SE" sz="2400" dirty="0"/>
              <a:t>2) </a:t>
            </a:r>
            <a:r>
              <a:rPr lang="sv-SE" sz="2400" b="1" dirty="0"/>
              <a:t>Backup</a:t>
            </a:r>
            <a:r>
              <a:rPr lang="sv-SE" sz="2400" dirty="0"/>
              <a:t>: Perform phylogenetic analysis on 300 Covid sequences from different countries.</a:t>
            </a:r>
          </a:p>
          <a:p>
            <a:pPr>
              <a:lnSpc>
                <a:spcPct val="90000"/>
              </a:lnSpc>
            </a:pPr>
            <a:r>
              <a:rPr lang="sv-SE" sz="2900" dirty="0"/>
              <a:t>Tool/algorithm to use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sv-SE" sz="2400" dirty="0"/>
              <a:t>1). Self-designed Sequential Auto Encoder (SAE), PCA &amp; t-SNE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sv-SE" sz="2400" dirty="0"/>
              <a:t>2). MUSCLE, HMMER and iQTree (for visusalization)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DF9416-2B94-4FA3-8CB0-A1C4D68B44F9}"/>
              </a:ext>
            </a:extLst>
          </p:cNvPr>
          <p:cNvSpPr txBox="1"/>
          <p:nvPr/>
        </p:nvSpPr>
        <p:spPr>
          <a:xfrm>
            <a:off x="-237068" y="343673"/>
            <a:ext cx="9090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3200"/>
              <a:t>CovAEd-19 - </a:t>
            </a:r>
            <a:r>
              <a:rPr lang="en-US" sz="2400"/>
              <a:t>Autoencoders for unsupervised clustering of</a:t>
            </a:r>
          </a:p>
          <a:p>
            <a:r>
              <a:rPr lang="en-US" sz="2400"/>
              <a:t>                               unaligned genome sequences</a:t>
            </a:r>
            <a:endParaRPr lang="sv-SE" sz="32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DB636A-0B11-4D23-8EF0-0CD36D0F0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137" y="4618948"/>
            <a:ext cx="4504462" cy="209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3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</TotalTime>
  <Words>129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Machine Learning in Bioinformatics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Bioinformatics</dc:title>
  <dc:creator>Eric Lindgren</dc:creator>
  <cp:lastModifiedBy>Eric Lindgren</cp:lastModifiedBy>
  <cp:revision>16</cp:revision>
  <dcterms:created xsi:type="dcterms:W3CDTF">2020-06-07T05:18:28Z</dcterms:created>
  <dcterms:modified xsi:type="dcterms:W3CDTF">2020-06-07T09:05:11Z</dcterms:modified>
</cp:coreProperties>
</file>