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871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774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14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59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55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18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38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61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35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25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1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497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192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45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2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4620-97DA-4767-869F-5ECA82AB7F89}" type="datetimeFigureOut">
              <a:rPr lang="sv-SE" smtClean="0"/>
              <a:t>2020-06-07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A04097-C6DA-461B-8E4E-A80CCCCBB1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47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2189-862F-4948-A405-58D91569E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Machine Learning in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21F9-0C72-4170-AAB1-7D37B46A4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Project Proposal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49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CA4B-E721-4387-9A96-E59AA76A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78" y="1679447"/>
            <a:ext cx="10416593" cy="38807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sv-SE" sz="2800" b="1" dirty="0"/>
              <a:t>Team members</a:t>
            </a:r>
            <a:r>
              <a:rPr lang="sv-SE" sz="2800" dirty="0"/>
              <a:t>: 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Emil Johansson - SNU ID: 2019-81125,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Björn Bebensee - SNU ID: 2019-21343, 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Eric Lindgren - SNU ID: 2020-81634</a:t>
            </a:r>
          </a:p>
          <a:p>
            <a:pPr>
              <a:lnSpc>
                <a:spcPct val="90000"/>
              </a:lnSpc>
            </a:pPr>
            <a:r>
              <a:rPr lang="sv-SE" sz="2800" b="1" dirty="0"/>
              <a:t>Data to use</a:t>
            </a:r>
          </a:p>
          <a:p>
            <a:pPr lvl="1">
              <a:lnSpc>
                <a:spcPct val="90000"/>
              </a:lnSpc>
            </a:pPr>
            <a:r>
              <a:rPr lang="sv-SE" sz="2400" dirty="0"/>
              <a:t>Full Covid dataset</a:t>
            </a:r>
          </a:p>
          <a:p>
            <a:pPr>
              <a:lnSpc>
                <a:spcPct val="90000"/>
              </a:lnSpc>
            </a:pPr>
            <a:r>
              <a:rPr lang="sv-SE" sz="2800" b="1" dirty="0"/>
              <a:t>Objective</a:t>
            </a:r>
            <a:r>
              <a:rPr lang="sv-SE" sz="3100" b="1" dirty="0"/>
              <a:t> – </a:t>
            </a:r>
            <a:r>
              <a:rPr lang="sv-SE" sz="2100" dirty="0"/>
              <a:t>We aim to study number 1), but in case of no sucess we will proceed with 2).</a:t>
            </a:r>
            <a:endParaRPr lang="sv-SE" sz="2100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1) </a:t>
            </a:r>
            <a:r>
              <a:rPr lang="sv-SE" sz="2400" b="1" dirty="0"/>
              <a:t>Primary</a:t>
            </a:r>
            <a:r>
              <a:rPr lang="sv-SE" sz="2400" dirty="0"/>
              <a:t>: Study country-wise clustering of </a:t>
            </a:r>
            <a:r>
              <a:rPr lang="sv-SE" sz="2400" b="1" dirty="0"/>
              <a:t>unaligned sequences</a:t>
            </a:r>
            <a:r>
              <a:rPr lang="sv-SE" sz="2400" dirty="0"/>
              <a:t> by using autoencoders.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2) </a:t>
            </a:r>
            <a:r>
              <a:rPr lang="sv-SE" sz="2400" b="1" dirty="0"/>
              <a:t>Backup</a:t>
            </a:r>
            <a:r>
              <a:rPr lang="sv-SE" sz="2400" dirty="0"/>
              <a:t>: Perform phylogenetic analysis on 300 Covid sequences from different countries.</a:t>
            </a:r>
          </a:p>
          <a:p>
            <a:pPr>
              <a:lnSpc>
                <a:spcPct val="90000"/>
              </a:lnSpc>
            </a:pPr>
            <a:r>
              <a:rPr lang="sv-SE" sz="2900" dirty="0"/>
              <a:t>Tool/algorithm to use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1). Self-designed Sequential Autoencoder (SAE)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sz="2400" dirty="0"/>
              <a:t>2). MUSCLE, HMMER and iQTree (for visusalization)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F9416-2B94-4FA3-8CB0-A1C4D68B44F9}"/>
              </a:ext>
            </a:extLst>
          </p:cNvPr>
          <p:cNvSpPr txBox="1"/>
          <p:nvPr/>
        </p:nvSpPr>
        <p:spPr>
          <a:xfrm>
            <a:off x="448733" y="55752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Team BEE – Björn, Emil &amp; Eric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2BB2364-CDC2-4969-B854-361F233A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63" y="711279"/>
            <a:ext cx="297600" cy="2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Machine Learning in Bioinformatics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Bioinformatics</dc:title>
  <dc:creator>Eric Lindgren</dc:creator>
  <cp:lastModifiedBy>Eric Lindgren</cp:lastModifiedBy>
  <cp:revision>4</cp:revision>
  <dcterms:created xsi:type="dcterms:W3CDTF">2020-06-07T05:18:28Z</dcterms:created>
  <dcterms:modified xsi:type="dcterms:W3CDTF">2020-06-07T05:32:46Z</dcterms:modified>
</cp:coreProperties>
</file>