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78D8CE-57F0-494E-86F0-37F1EC59392B}" type="doc">
      <dgm:prSet loTypeId="urn:microsoft.com/office/officeart/2005/8/layout/hierarchy3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GB"/>
        </a:p>
      </dgm:t>
    </dgm:pt>
    <dgm:pt modelId="{04412714-A73C-4EDE-B46D-296AFC90814D}">
      <dgm:prSet phldrT="[Text]"/>
      <dgm:spPr>
        <a:solidFill>
          <a:srgbClr val="AA2B1D"/>
        </a:solidFill>
      </dgm:spPr>
      <dgm:t>
        <a:bodyPr/>
        <a:lstStyle/>
        <a:p>
          <a:r>
            <a:rPr lang="en-GB" dirty="0"/>
            <a:t>Heavy/ medium soil</a:t>
          </a:r>
        </a:p>
      </dgm:t>
    </dgm:pt>
    <dgm:pt modelId="{900CF88D-7FF0-4644-B74C-A8835DFCAEEA}" type="parTrans" cxnId="{3AD3A567-AA0D-4C17-A62B-4920197FC8B1}">
      <dgm:prSet/>
      <dgm:spPr/>
      <dgm:t>
        <a:bodyPr/>
        <a:lstStyle/>
        <a:p>
          <a:endParaRPr lang="en-GB"/>
        </a:p>
      </dgm:t>
    </dgm:pt>
    <dgm:pt modelId="{8EB253FF-9F51-4230-AC4A-EF7E75A71D4E}" type="sibTrans" cxnId="{3AD3A567-AA0D-4C17-A62B-4920197FC8B1}">
      <dgm:prSet/>
      <dgm:spPr/>
      <dgm:t>
        <a:bodyPr/>
        <a:lstStyle/>
        <a:p>
          <a:endParaRPr lang="en-GB"/>
        </a:p>
      </dgm:t>
    </dgm:pt>
    <dgm:pt modelId="{84614E52-0A29-4386-B86F-985EF8314E4B}">
      <dgm:prSet phldrT="[Text]"/>
      <dgm:spPr>
        <a:solidFill>
          <a:srgbClr val="CC561E"/>
        </a:solidFill>
        <a:ln>
          <a:solidFill>
            <a:srgbClr val="CC561E"/>
          </a:solidFill>
        </a:ln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1: </a:t>
          </a:r>
          <a:r>
            <a:rPr lang="en-GB" b="0" dirty="0">
              <a:solidFill>
                <a:schemeClr val="tx1"/>
              </a:solidFill>
            </a:rPr>
            <a:t>D</a:t>
          </a:r>
          <a:r>
            <a:rPr lang="en-GB" b="0" baseline="-25000" dirty="0">
              <a:solidFill>
                <a:schemeClr val="tx1"/>
              </a:solidFill>
              <a:latin typeface="Bahnschrift Light" panose="020B0502040204020203" pitchFamily="34" charset="0"/>
            </a:rPr>
            <a:t>h</a:t>
          </a:r>
          <a:r>
            <a:rPr lang="en-GB" b="0" dirty="0">
              <a:solidFill>
                <a:schemeClr val="tx1"/>
              </a:solidFill>
            </a:rPr>
            <a:t>-R</a:t>
          </a:r>
          <a:r>
            <a:rPr lang="en-GB" b="0" baseline="-25000" dirty="0">
              <a:solidFill>
                <a:schemeClr val="tx1"/>
              </a:solidFill>
              <a:latin typeface="Bahnschrift Light" panose="020B0502040204020203" pitchFamily="34" charset="0"/>
            </a:rPr>
            <a:t>h</a:t>
          </a:r>
        </a:p>
      </dgm:t>
    </dgm:pt>
    <dgm:pt modelId="{8C518588-136B-4300-B342-8ACDBEF16CB6}" type="parTrans" cxnId="{F35EC519-582A-4328-A8C3-66998E9B3EF7}">
      <dgm:prSet/>
      <dgm:spPr>
        <a:ln>
          <a:solidFill>
            <a:srgbClr val="AA2B1D"/>
          </a:solidFill>
        </a:ln>
      </dgm:spPr>
      <dgm:t>
        <a:bodyPr/>
        <a:lstStyle/>
        <a:p>
          <a:endParaRPr lang="en-GB"/>
        </a:p>
      </dgm:t>
    </dgm:pt>
    <dgm:pt modelId="{63E3275A-C717-4920-AFBB-740D10FCDECF}" type="sibTrans" cxnId="{F35EC519-582A-4328-A8C3-66998E9B3EF7}">
      <dgm:prSet/>
      <dgm:spPr/>
      <dgm:t>
        <a:bodyPr/>
        <a:lstStyle/>
        <a:p>
          <a:endParaRPr lang="en-GB"/>
        </a:p>
      </dgm:t>
    </dgm:pt>
    <dgm:pt modelId="{BAA47B1E-9243-4F28-98CD-ADB99180329C}">
      <dgm:prSet phldrT="[Text]"/>
      <dgm:spPr>
        <a:solidFill>
          <a:srgbClr val="EF8D32"/>
        </a:solidFill>
        <a:ln>
          <a:solidFill>
            <a:srgbClr val="EF8D32"/>
          </a:solidFill>
        </a:ln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7:</a:t>
          </a:r>
          <a:r>
            <a:rPr lang="en-GB" b="0" dirty="0">
              <a:solidFill>
                <a:schemeClr val="tx1"/>
              </a:solidFill>
            </a:rPr>
            <a:t> D</a:t>
          </a:r>
          <a:r>
            <a:rPr lang="en-GB" b="0" baseline="-25000" dirty="0">
              <a:solidFill>
                <a:schemeClr val="tx1"/>
              </a:solidFill>
              <a:latin typeface="Bahnschrift Light" panose="020B0502040204020203" pitchFamily="34" charset="0"/>
              <a:cs typeface="Times New Roman" panose="02020603050405020304" pitchFamily="18" charset="0"/>
            </a:rPr>
            <a:t>l</a:t>
          </a:r>
          <a:r>
            <a:rPr lang="en-GB" b="0" dirty="0">
              <a:solidFill>
                <a:schemeClr val="tx1"/>
              </a:solidFill>
            </a:rPr>
            <a:t>-R</a:t>
          </a:r>
          <a:r>
            <a:rPr lang="en-GB" b="0" baseline="-25000" dirty="0">
              <a:solidFill>
                <a:schemeClr val="tx1"/>
              </a:solidFill>
              <a:latin typeface="Bahnschrift Light" panose="020B0502040204020203" pitchFamily="34" charset="0"/>
            </a:rPr>
            <a:t>h</a:t>
          </a:r>
        </a:p>
      </dgm:t>
    </dgm:pt>
    <dgm:pt modelId="{6274808D-655E-484A-B6FE-1082D1BA8F36}" type="parTrans" cxnId="{11161BBA-B694-47EA-A6BC-E7C0C23B62B9}">
      <dgm:prSet/>
      <dgm:spPr>
        <a:ln>
          <a:solidFill>
            <a:srgbClr val="AA2B1D"/>
          </a:solidFill>
        </a:ln>
      </dgm:spPr>
      <dgm:t>
        <a:bodyPr/>
        <a:lstStyle/>
        <a:p>
          <a:endParaRPr lang="en-GB"/>
        </a:p>
      </dgm:t>
    </dgm:pt>
    <dgm:pt modelId="{71076D18-4028-4766-91AB-CB0535453C05}" type="sibTrans" cxnId="{11161BBA-B694-47EA-A6BC-E7C0C23B62B9}">
      <dgm:prSet/>
      <dgm:spPr/>
      <dgm:t>
        <a:bodyPr/>
        <a:lstStyle/>
        <a:p>
          <a:endParaRPr lang="en-GB"/>
        </a:p>
      </dgm:t>
    </dgm:pt>
    <dgm:pt modelId="{EAA5D5E6-026C-40A9-AF22-E8A8F001988A}">
      <dgm:prSet phldrT="[Text]"/>
      <dgm:spPr>
        <a:solidFill>
          <a:srgbClr val="BECA5C"/>
        </a:solidFill>
        <a:ln>
          <a:solidFill>
            <a:srgbClr val="BECA5C"/>
          </a:solidFill>
        </a:ln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13: </a:t>
          </a:r>
          <a:r>
            <a:rPr lang="en-GB" b="0" dirty="0">
              <a:solidFill>
                <a:schemeClr val="tx1"/>
              </a:solidFill>
            </a:rPr>
            <a:t>D</a:t>
          </a:r>
          <a:r>
            <a:rPr lang="en-GB" b="0" baseline="-25000" dirty="0">
              <a:solidFill>
                <a:schemeClr val="tx1"/>
              </a:solidFill>
              <a:latin typeface="Bahnschrift Light" panose="020B0502040204020203" pitchFamily="34" charset="0"/>
              <a:cs typeface="Times New Roman" panose="02020603050405020304" pitchFamily="18" charset="0"/>
            </a:rPr>
            <a:t>l</a:t>
          </a:r>
          <a:r>
            <a:rPr lang="en-GB" b="0" dirty="0">
              <a:solidFill>
                <a:schemeClr val="tx1"/>
              </a:solidFill>
            </a:rPr>
            <a:t>-</a:t>
          </a:r>
          <a:r>
            <a:rPr lang="en-GB" b="0" dirty="0" err="1">
              <a:solidFill>
                <a:schemeClr val="tx1"/>
              </a:solidFill>
            </a:rPr>
            <a:t>R</a:t>
          </a:r>
          <a:r>
            <a:rPr lang="en-GB" b="0" baseline="-25000" dirty="0" err="1">
              <a:solidFill>
                <a:schemeClr val="tx1"/>
              </a:solidFill>
              <a:latin typeface="Bahnschrift Light" panose="020B0502040204020203" pitchFamily="34" charset="0"/>
              <a:cs typeface="Times New Roman" panose="02020603050405020304" pitchFamily="18" charset="0"/>
            </a:rPr>
            <a:t>l</a:t>
          </a:r>
          <a:endParaRPr lang="en-GB" b="0" dirty="0">
            <a:solidFill>
              <a:schemeClr val="tx1"/>
            </a:solidFill>
          </a:endParaRPr>
        </a:p>
      </dgm:t>
    </dgm:pt>
    <dgm:pt modelId="{22EE0C75-A1D6-4F83-A162-8F1FFAC8EF9B}" type="parTrans" cxnId="{6F8B1495-3474-4DAD-8E3B-029084C5C863}">
      <dgm:prSet/>
      <dgm:spPr>
        <a:solidFill>
          <a:srgbClr val="AA2B1D"/>
        </a:solidFill>
        <a:ln>
          <a:solidFill>
            <a:srgbClr val="AA2B1D"/>
          </a:solidFill>
        </a:ln>
      </dgm:spPr>
      <dgm:t>
        <a:bodyPr/>
        <a:lstStyle/>
        <a:p>
          <a:endParaRPr lang="en-GB"/>
        </a:p>
      </dgm:t>
    </dgm:pt>
    <dgm:pt modelId="{961373EE-123F-4BB2-B3F1-EAC840FBC4FF}" type="sibTrans" cxnId="{6F8B1495-3474-4DAD-8E3B-029084C5C863}">
      <dgm:prSet/>
      <dgm:spPr/>
      <dgm:t>
        <a:bodyPr/>
        <a:lstStyle/>
        <a:p>
          <a:endParaRPr lang="en-GB"/>
        </a:p>
      </dgm:t>
    </dgm:pt>
    <dgm:pt modelId="{57E669A9-2FD9-42D7-8B7A-A7C3FE60EA6B}">
      <dgm:prSet phldrT="[Text]"/>
      <dgm:spPr>
        <a:solidFill>
          <a:srgbClr val="DE4D3E"/>
        </a:solidFill>
      </dgm:spPr>
      <dgm:t>
        <a:bodyPr/>
        <a:lstStyle/>
        <a:p>
          <a:r>
            <a:rPr lang="en-GB" dirty="0"/>
            <a:t>Light soil</a:t>
          </a:r>
        </a:p>
      </dgm:t>
    </dgm:pt>
    <dgm:pt modelId="{6624FC3D-4EB5-4F49-B036-0269545CFAA0}" type="parTrans" cxnId="{9EC4F830-E241-435D-B4D3-9C2BFC8CFC17}">
      <dgm:prSet/>
      <dgm:spPr/>
      <dgm:t>
        <a:bodyPr/>
        <a:lstStyle/>
        <a:p>
          <a:endParaRPr lang="en-GB"/>
        </a:p>
      </dgm:t>
    </dgm:pt>
    <dgm:pt modelId="{3E575951-5788-42F1-BD33-6DF9EE724036}" type="sibTrans" cxnId="{9EC4F830-E241-435D-B4D3-9C2BFC8CFC17}">
      <dgm:prSet/>
      <dgm:spPr/>
      <dgm:t>
        <a:bodyPr/>
        <a:lstStyle/>
        <a:p>
          <a:endParaRPr lang="en-GB"/>
        </a:p>
      </dgm:t>
    </dgm:pt>
    <dgm:pt modelId="{56A97103-199B-4641-BC6B-5BEBC1910B34}">
      <dgm:prSet phldrT="[Text]"/>
      <dgm:spPr>
        <a:solidFill>
          <a:srgbClr val="CC561E"/>
        </a:solidFill>
        <a:ln>
          <a:solidFill>
            <a:srgbClr val="CC561E"/>
          </a:solidFill>
        </a:ln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2: </a:t>
          </a:r>
          <a:r>
            <a:rPr lang="en-GB" b="0" dirty="0">
              <a:solidFill>
                <a:schemeClr val="tx1"/>
              </a:solidFill>
            </a:rPr>
            <a:t>D</a:t>
          </a:r>
          <a:r>
            <a:rPr lang="en-GB" b="0" baseline="-25000" dirty="0">
              <a:solidFill>
                <a:schemeClr val="tx1"/>
              </a:solidFill>
              <a:latin typeface="Bahnschrift Light" panose="020B0502040204020203" pitchFamily="34" charset="0"/>
            </a:rPr>
            <a:t>h</a:t>
          </a:r>
          <a:r>
            <a:rPr lang="en-GB" b="0" dirty="0">
              <a:solidFill>
                <a:schemeClr val="tx1"/>
              </a:solidFill>
            </a:rPr>
            <a:t>-R</a:t>
          </a:r>
          <a:r>
            <a:rPr lang="en-GB" b="0" baseline="-25000" dirty="0">
              <a:solidFill>
                <a:schemeClr val="tx1"/>
              </a:solidFill>
              <a:latin typeface="Bahnschrift Light" panose="020B0502040204020203" pitchFamily="34" charset="0"/>
            </a:rPr>
            <a:t>h</a:t>
          </a:r>
          <a:endParaRPr lang="en-GB" b="0" dirty="0">
            <a:solidFill>
              <a:schemeClr val="tx1"/>
            </a:solidFill>
          </a:endParaRPr>
        </a:p>
      </dgm:t>
    </dgm:pt>
    <dgm:pt modelId="{C27754FF-C037-4999-8A19-C52C79607D7F}" type="parTrans" cxnId="{DB7E3B83-7501-49B4-AD3B-111752F30900}">
      <dgm:prSet/>
      <dgm:spPr>
        <a:ln>
          <a:solidFill>
            <a:srgbClr val="DE4D3E"/>
          </a:solidFill>
        </a:ln>
      </dgm:spPr>
      <dgm:t>
        <a:bodyPr/>
        <a:lstStyle/>
        <a:p>
          <a:endParaRPr lang="en-GB"/>
        </a:p>
      </dgm:t>
    </dgm:pt>
    <dgm:pt modelId="{8089FCD6-995F-4049-8E25-9D2F2376C0AE}" type="sibTrans" cxnId="{DB7E3B83-7501-49B4-AD3B-111752F30900}">
      <dgm:prSet/>
      <dgm:spPr/>
      <dgm:t>
        <a:bodyPr/>
        <a:lstStyle/>
        <a:p>
          <a:endParaRPr lang="en-GB"/>
        </a:p>
      </dgm:t>
    </dgm:pt>
    <dgm:pt modelId="{7C3068B5-724A-4830-A831-D73C7292B7ED}">
      <dgm:prSet phldrT="[Text]"/>
      <dgm:spPr>
        <a:solidFill>
          <a:srgbClr val="EF8D32"/>
        </a:solidFill>
        <a:ln>
          <a:solidFill>
            <a:srgbClr val="EF8D32"/>
          </a:solidFill>
        </a:ln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8: </a:t>
          </a:r>
          <a:r>
            <a:rPr lang="en-GB" b="0" dirty="0">
              <a:solidFill>
                <a:schemeClr val="tx1"/>
              </a:solidFill>
            </a:rPr>
            <a:t>D</a:t>
          </a:r>
          <a:r>
            <a:rPr lang="en-GB" b="0" baseline="-25000" dirty="0">
              <a:solidFill>
                <a:schemeClr val="tx1"/>
              </a:solidFill>
              <a:latin typeface="Bahnschrift Light" panose="020B0502040204020203" pitchFamily="34" charset="0"/>
              <a:cs typeface="Times New Roman" panose="02020603050405020304" pitchFamily="18" charset="0"/>
            </a:rPr>
            <a:t>l</a:t>
          </a:r>
          <a:r>
            <a:rPr lang="en-GB" b="0" dirty="0">
              <a:solidFill>
                <a:schemeClr val="tx1"/>
              </a:solidFill>
            </a:rPr>
            <a:t>-R</a:t>
          </a:r>
          <a:r>
            <a:rPr lang="en-GB" b="0" baseline="-25000" dirty="0">
              <a:solidFill>
                <a:schemeClr val="tx1"/>
              </a:solidFill>
              <a:latin typeface="Bahnschrift Light" panose="020B0502040204020203" pitchFamily="34" charset="0"/>
            </a:rPr>
            <a:t>h</a:t>
          </a:r>
          <a:endParaRPr lang="en-GB" b="0" dirty="0">
            <a:solidFill>
              <a:schemeClr val="tx1"/>
            </a:solidFill>
          </a:endParaRPr>
        </a:p>
      </dgm:t>
    </dgm:pt>
    <dgm:pt modelId="{8CD7E2FA-7A4C-4ADF-9D2D-B7107D9D623F}" type="parTrans" cxnId="{19514E7B-819E-42BF-A53B-89700CFFF565}">
      <dgm:prSet/>
      <dgm:spPr>
        <a:ln>
          <a:solidFill>
            <a:srgbClr val="DE4D3E"/>
          </a:solidFill>
        </a:ln>
      </dgm:spPr>
      <dgm:t>
        <a:bodyPr/>
        <a:lstStyle/>
        <a:p>
          <a:endParaRPr lang="en-GB"/>
        </a:p>
      </dgm:t>
    </dgm:pt>
    <dgm:pt modelId="{1ACC8541-4DE1-4F54-876B-A4BFD560BDFA}" type="sibTrans" cxnId="{19514E7B-819E-42BF-A53B-89700CFFF565}">
      <dgm:prSet/>
      <dgm:spPr/>
      <dgm:t>
        <a:bodyPr/>
        <a:lstStyle/>
        <a:p>
          <a:endParaRPr lang="en-GB"/>
        </a:p>
      </dgm:t>
    </dgm:pt>
    <dgm:pt modelId="{DE3B1836-0FB6-4940-8B7B-1DF30A67DCBF}">
      <dgm:prSet phldrT="[Text]"/>
      <dgm:spPr>
        <a:solidFill>
          <a:srgbClr val="BECA5C">
            <a:alpha val="90000"/>
          </a:srgbClr>
        </a:solidFill>
        <a:ln>
          <a:solidFill>
            <a:srgbClr val="BECA5C"/>
          </a:solidFill>
        </a:ln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14: </a:t>
          </a:r>
          <a:r>
            <a:rPr lang="en-GB" b="0" dirty="0">
              <a:solidFill>
                <a:schemeClr val="tx1"/>
              </a:solidFill>
            </a:rPr>
            <a:t>D</a:t>
          </a:r>
          <a:r>
            <a:rPr lang="en-GB" b="0" baseline="-25000" dirty="0">
              <a:solidFill>
                <a:schemeClr val="tx1"/>
              </a:solidFill>
              <a:latin typeface="Bahnschrift Light" panose="020B0502040204020203" pitchFamily="34" charset="0"/>
              <a:cs typeface="Times New Roman" panose="02020603050405020304" pitchFamily="18" charset="0"/>
            </a:rPr>
            <a:t>l</a:t>
          </a:r>
          <a:r>
            <a:rPr lang="en-GB" b="0" dirty="0">
              <a:solidFill>
                <a:schemeClr val="tx1"/>
              </a:solidFill>
            </a:rPr>
            <a:t>-</a:t>
          </a:r>
          <a:r>
            <a:rPr lang="en-GB" b="0" dirty="0" err="1">
              <a:solidFill>
                <a:schemeClr val="tx1"/>
              </a:solidFill>
            </a:rPr>
            <a:t>R</a:t>
          </a:r>
          <a:r>
            <a:rPr lang="en-GB" b="0" baseline="-25000" dirty="0" err="1">
              <a:solidFill>
                <a:schemeClr val="tx1"/>
              </a:solidFill>
              <a:latin typeface="Bahnschrift Light" panose="020B0502040204020203" pitchFamily="34" charset="0"/>
              <a:cs typeface="Times New Roman" panose="02020603050405020304" pitchFamily="18" charset="0"/>
            </a:rPr>
            <a:t>l</a:t>
          </a:r>
          <a:endParaRPr lang="en-GB" b="0" dirty="0">
            <a:solidFill>
              <a:schemeClr val="tx1"/>
            </a:solidFill>
          </a:endParaRPr>
        </a:p>
      </dgm:t>
    </dgm:pt>
    <dgm:pt modelId="{E0E9C06F-82CC-4A51-85D4-EF2FD389F9E7}" type="parTrans" cxnId="{C662237B-A273-4803-80EA-B9C932272B2C}">
      <dgm:prSet/>
      <dgm:spPr>
        <a:ln>
          <a:solidFill>
            <a:srgbClr val="DE4D3E"/>
          </a:solidFill>
        </a:ln>
      </dgm:spPr>
      <dgm:t>
        <a:bodyPr/>
        <a:lstStyle/>
        <a:p>
          <a:endParaRPr lang="en-GB"/>
        </a:p>
      </dgm:t>
    </dgm:pt>
    <dgm:pt modelId="{8F9F4FBC-B224-4A4A-884C-11FD2063D04C}" type="sibTrans" cxnId="{C662237B-A273-4803-80EA-B9C932272B2C}">
      <dgm:prSet/>
      <dgm:spPr/>
      <dgm:t>
        <a:bodyPr/>
        <a:lstStyle/>
        <a:p>
          <a:endParaRPr lang="en-GB"/>
        </a:p>
      </dgm:t>
    </dgm:pt>
    <dgm:pt modelId="{A203AE54-40FF-4D54-9E1A-E37EE0E12AE9}" type="pres">
      <dgm:prSet presAssocID="{1278D8CE-57F0-494E-86F0-37F1EC59392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461C719-EA27-4774-847E-AD621F458610}" type="pres">
      <dgm:prSet presAssocID="{04412714-A73C-4EDE-B46D-296AFC90814D}" presName="root" presStyleCnt="0"/>
      <dgm:spPr/>
    </dgm:pt>
    <dgm:pt modelId="{C8F57D64-5F46-4D78-AE3A-A4F24728B417}" type="pres">
      <dgm:prSet presAssocID="{04412714-A73C-4EDE-B46D-296AFC90814D}" presName="rootComposite" presStyleCnt="0"/>
      <dgm:spPr/>
    </dgm:pt>
    <dgm:pt modelId="{4956BCD5-0654-46C4-B0AE-35CFCFEBC6DA}" type="pres">
      <dgm:prSet presAssocID="{04412714-A73C-4EDE-B46D-296AFC90814D}" presName="rootText" presStyleLbl="node1" presStyleIdx="0" presStyleCnt="2"/>
      <dgm:spPr/>
    </dgm:pt>
    <dgm:pt modelId="{4F8EA3E4-B4B4-418D-8378-A9741D2D9921}" type="pres">
      <dgm:prSet presAssocID="{04412714-A73C-4EDE-B46D-296AFC90814D}" presName="rootConnector" presStyleLbl="node1" presStyleIdx="0" presStyleCnt="2"/>
      <dgm:spPr/>
    </dgm:pt>
    <dgm:pt modelId="{75229A0F-CA03-442C-9987-887542F2576A}" type="pres">
      <dgm:prSet presAssocID="{04412714-A73C-4EDE-B46D-296AFC90814D}" presName="childShape" presStyleCnt="0"/>
      <dgm:spPr/>
    </dgm:pt>
    <dgm:pt modelId="{F7779C42-9E10-4267-993C-F0D1CBD172BD}" type="pres">
      <dgm:prSet presAssocID="{8C518588-136B-4300-B342-8ACDBEF16CB6}" presName="Name13" presStyleLbl="parChTrans1D2" presStyleIdx="0" presStyleCnt="6"/>
      <dgm:spPr/>
    </dgm:pt>
    <dgm:pt modelId="{C3F77A0B-B694-4AFA-8080-032FEAC53CAB}" type="pres">
      <dgm:prSet presAssocID="{84614E52-0A29-4386-B86F-985EF8314E4B}" presName="childText" presStyleLbl="bgAcc1" presStyleIdx="0" presStyleCnt="6">
        <dgm:presLayoutVars>
          <dgm:bulletEnabled val="1"/>
        </dgm:presLayoutVars>
      </dgm:prSet>
      <dgm:spPr/>
    </dgm:pt>
    <dgm:pt modelId="{410ECF4A-CC15-49B2-8F60-498D62DC1FBA}" type="pres">
      <dgm:prSet presAssocID="{6274808D-655E-484A-B6FE-1082D1BA8F36}" presName="Name13" presStyleLbl="parChTrans1D2" presStyleIdx="1" presStyleCnt="6"/>
      <dgm:spPr/>
    </dgm:pt>
    <dgm:pt modelId="{10F1F41A-573F-4C28-8FFC-C5A9F72E3942}" type="pres">
      <dgm:prSet presAssocID="{BAA47B1E-9243-4F28-98CD-ADB99180329C}" presName="childText" presStyleLbl="bgAcc1" presStyleIdx="1" presStyleCnt="6">
        <dgm:presLayoutVars>
          <dgm:bulletEnabled val="1"/>
        </dgm:presLayoutVars>
      </dgm:prSet>
      <dgm:spPr/>
    </dgm:pt>
    <dgm:pt modelId="{159AD094-6E83-408F-A133-5441ECC138E7}" type="pres">
      <dgm:prSet presAssocID="{22EE0C75-A1D6-4F83-A162-8F1FFAC8EF9B}" presName="Name13" presStyleLbl="parChTrans1D2" presStyleIdx="2" presStyleCnt="6"/>
      <dgm:spPr/>
    </dgm:pt>
    <dgm:pt modelId="{A2BBC072-2D1D-4F21-9063-C8B1AFA1E325}" type="pres">
      <dgm:prSet presAssocID="{EAA5D5E6-026C-40A9-AF22-E8A8F001988A}" presName="childText" presStyleLbl="bgAcc1" presStyleIdx="2" presStyleCnt="6">
        <dgm:presLayoutVars>
          <dgm:bulletEnabled val="1"/>
        </dgm:presLayoutVars>
      </dgm:prSet>
      <dgm:spPr/>
    </dgm:pt>
    <dgm:pt modelId="{485B2B50-85FE-41A4-9906-241F80BCEA06}" type="pres">
      <dgm:prSet presAssocID="{57E669A9-2FD9-42D7-8B7A-A7C3FE60EA6B}" presName="root" presStyleCnt="0"/>
      <dgm:spPr/>
    </dgm:pt>
    <dgm:pt modelId="{242507B8-81D8-4C75-AF50-D737C9FE21A2}" type="pres">
      <dgm:prSet presAssocID="{57E669A9-2FD9-42D7-8B7A-A7C3FE60EA6B}" presName="rootComposite" presStyleCnt="0"/>
      <dgm:spPr/>
    </dgm:pt>
    <dgm:pt modelId="{C05516A4-28AE-46BB-9F7D-2BF72BB3EA01}" type="pres">
      <dgm:prSet presAssocID="{57E669A9-2FD9-42D7-8B7A-A7C3FE60EA6B}" presName="rootText" presStyleLbl="node1" presStyleIdx="1" presStyleCnt="2"/>
      <dgm:spPr/>
    </dgm:pt>
    <dgm:pt modelId="{BE0787C9-B002-4A4E-B667-1AAF8D6A4652}" type="pres">
      <dgm:prSet presAssocID="{57E669A9-2FD9-42D7-8B7A-A7C3FE60EA6B}" presName="rootConnector" presStyleLbl="node1" presStyleIdx="1" presStyleCnt="2"/>
      <dgm:spPr/>
    </dgm:pt>
    <dgm:pt modelId="{02A861F0-9ABA-49FC-B080-EB1D8E394B9D}" type="pres">
      <dgm:prSet presAssocID="{57E669A9-2FD9-42D7-8B7A-A7C3FE60EA6B}" presName="childShape" presStyleCnt="0"/>
      <dgm:spPr/>
    </dgm:pt>
    <dgm:pt modelId="{71E44F0D-C2AF-4C77-808F-A3928CE3F71F}" type="pres">
      <dgm:prSet presAssocID="{C27754FF-C037-4999-8A19-C52C79607D7F}" presName="Name13" presStyleLbl="parChTrans1D2" presStyleIdx="3" presStyleCnt="6"/>
      <dgm:spPr/>
    </dgm:pt>
    <dgm:pt modelId="{428F4E34-D23A-4128-9E73-094E58AB68C0}" type="pres">
      <dgm:prSet presAssocID="{56A97103-199B-4641-BC6B-5BEBC1910B34}" presName="childText" presStyleLbl="bgAcc1" presStyleIdx="3" presStyleCnt="6">
        <dgm:presLayoutVars>
          <dgm:bulletEnabled val="1"/>
        </dgm:presLayoutVars>
      </dgm:prSet>
      <dgm:spPr/>
    </dgm:pt>
    <dgm:pt modelId="{95A9517B-BA53-49A7-9E27-0C5355974DDA}" type="pres">
      <dgm:prSet presAssocID="{8CD7E2FA-7A4C-4ADF-9D2D-B7107D9D623F}" presName="Name13" presStyleLbl="parChTrans1D2" presStyleIdx="4" presStyleCnt="6"/>
      <dgm:spPr/>
    </dgm:pt>
    <dgm:pt modelId="{D0C060FE-1BEF-4C8F-A72B-B668B21DD3D8}" type="pres">
      <dgm:prSet presAssocID="{7C3068B5-724A-4830-A831-D73C7292B7ED}" presName="childText" presStyleLbl="bgAcc1" presStyleIdx="4" presStyleCnt="6">
        <dgm:presLayoutVars>
          <dgm:bulletEnabled val="1"/>
        </dgm:presLayoutVars>
      </dgm:prSet>
      <dgm:spPr/>
    </dgm:pt>
    <dgm:pt modelId="{AD15463E-94F6-48BD-A300-3DC148D3CD37}" type="pres">
      <dgm:prSet presAssocID="{E0E9C06F-82CC-4A51-85D4-EF2FD389F9E7}" presName="Name13" presStyleLbl="parChTrans1D2" presStyleIdx="5" presStyleCnt="6"/>
      <dgm:spPr/>
    </dgm:pt>
    <dgm:pt modelId="{E0B27550-48AE-47DA-93F6-3A97473D113A}" type="pres">
      <dgm:prSet presAssocID="{DE3B1836-0FB6-4940-8B7B-1DF30A67DCBF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58643C04-B014-4508-B5E5-AA175AAF531D}" type="presOf" srcId="{04412714-A73C-4EDE-B46D-296AFC90814D}" destId="{4956BCD5-0654-46C4-B0AE-35CFCFEBC6DA}" srcOrd="0" destOrd="0" presId="urn:microsoft.com/office/officeart/2005/8/layout/hierarchy3"/>
    <dgm:cxn modelId="{65DCF309-1565-4B6B-BA09-922E10FB50BB}" type="presOf" srcId="{1278D8CE-57F0-494E-86F0-37F1EC59392B}" destId="{A203AE54-40FF-4D54-9E1A-E37EE0E12AE9}" srcOrd="0" destOrd="0" presId="urn:microsoft.com/office/officeart/2005/8/layout/hierarchy3"/>
    <dgm:cxn modelId="{90636317-635C-44E5-B1C8-7C6195D47F64}" type="presOf" srcId="{7C3068B5-724A-4830-A831-D73C7292B7ED}" destId="{D0C060FE-1BEF-4C8F-A72B-B668B21DD3D8}" srcOrd="0" destOrd="0" presId="urn:microsoft.com/office/officeart/2005/8/layout/hierarchy3"/>
    <dgm:cxn modelId="{F35EC519-582A-4328-A8C3-66998E9B3EF7}" srcId="{04412714-A73C-4EDE-B46D-296AFC90814D}" destId="{84614E52-0A29-4386-B86F-985EF8314E4B}" srcOrd="0" destOrd="0" parTransId="{8C518588-136B-4300-B342-8ACDBEF16CB6}" sibTransId="{63E3275A-C717-4920-AFBB-740D10FCDECF}"/>
    <dgm:cxn modelId="{9EC4F830-E241-435D-B4D3-9C2BFC8CFC17}" srcId="{1278D8CE-57F0-494E-86F0-37F1EC59392B}" destId="{57E669A9-2FD9-42D7-8B7A-A7C3FE60EA6B}" srcOrd="1" destOrd="0" parTransId="{6624FC3D-4EB5-4F49-B036-0269545CFAA0}" sibTransId="{3E575951-5788-42F1-BD33-6DF9EE724036}"/>
    <dgm:cxn modelId="{04B7A64D-FD4F-40D5-B94D-BCD79EA1F932}" type="presOf" srcId="{22EE0C75-A1D6-4F83-A162-8F1FFAC8EF9B}" destId="{159AD094-6E83-408F-A133-5441ECC138E7}" srcOrd="0" destOrd="0" presId="urn:microsoft.com/office/officeart/2005/8/layout/hierarchy3"/>
    <dgm:cxn modelId="{B5C26661-3C79-4BE9-9AB8-E3EECE8959C3}" type="presOf" srcId="{DE3B1836-0FB6-4940-8B7B-1DF30A67DCBF}" destId="{E0B27550-48AE-47DA-93F6-3A97473D113A}" srcOrd="0" destOrd="0" presId="urn:microsoft.com/office/officeart/2005/8/layout/hierarchy3"/>
    <dgm:cxn modelId="{C96D8761-D748-4312-960A-3A396BD447E3}" type="presOf" srcId="{57E669A9-2FD9-42D7-8B7A-A7C3FE60EA6B}" destId="{C05516A4-28AE-46BB-9F7D-2BF72BB3EA01}" srcOrd="0" destOrd="0" presId="urn:microsoft.com/office/officeart/2005/8/layout/hierarchy3"/>
    <dgm:cxn modelId="{11BCB063-D3EF-420E-A2FD-1FA61588E01B}" type="presOf" srcId="{84614E52-0A29-4386-B86F-985EF8314E4B}" destId="{C3F77A0B-B694-4AFA-8080-032FEAC53CAB}" srcOrd="0" destOrd="0" presId="urn:microsoft.com/office/officeart/2005/8/layout/hierarchy3"/>
    <dgm:cxn modelId="{3AD3A567-AA0D-4C17-A62B-4920197FC8B1}" srcId="{1278D8CE-57F0-494E-86F0-37F1EC59392B}" destId="{04412714-A73C-4EDE-B46D-296AFC90814D}" srcOrd="0" destOrd="0" parTransId="{900CF88D-7FF0-4644-B74C-A8835DFCAEEA}" sibTransId="{8EB253FF-9F51-4230-AC4A-EF7E75A71D4E}"/>
    <dgm:cxn modelId="{C5E1B870-8480-4E02-AD3B-41353FF32416}" type="presOf" srcId="{C27754FF-C037-4999-8A19-C52C79607D7F}" destId="{71E44F0D-C2AF-4C77-808F-A3928CE3F71F}" srcOrd="0" destOrd="0" presId="urn:microsoft.com/office/officeart/2005/8/layout/hierarchy3"/>
    <dgm:cxn modelId="{C662237B-A273-4803-80EA-B9C932272B2C}" srcId="{57E669A9-2FD9-42D7-8B7A-A7C3FE60EA6B}" destId="{DE3B1836-0FB6-4940-8B7B-1DF30A67DCBF}" srcOrd="2" destOrd="0" parTransId="{E0E9C06F-82CC-4A51-85D4-EF2FD389F9E7}" sibTransId="{8F9F4FBC-B224-4A4A-884C-11FD2063D04C}"/>
    <dgm:cxn modelId="{19514E7B-819E-42BF-A53B-89700CFFF565}" srcId="{57E669A9-2FD9-42D7-8B7A-A7C3FE60EA6B}" destId="{7C3068B5-724A-4830-A831-D73C7292B7ED}" srcOrd="1" destOrd="0" parTransId="{8CD7E2FA-7A4C-4ADF-9D2D-B7107D9D623F}" sibTransId="{1ACC8541-4DE1-4F54-876B-A4BFD560BDFA}"/>
    <dgm:cxn modelId="{DB7E3B83-7501-49B4-AD3B-111752F30900}" srcId="{57E669A9-2FD9-42D7-8B7A-A7C3FE60EA6B}" destId="{56A97103-199B-4641-BC6B-5BEBC1910B34}" srcOrd="0" destOrd="0" parTransId="{C27754FF-C037-4999-8A19-C52C79607D7F}" sibTransId="{8089FCD6-995F-4049-8E25-9D2F2376C0AE}"/>
    <dgm:cxn modelId="{9C062E84-994F-43BD-8BA0-2F525AE26D54}" type="presOf" srcId="{8C518588-136B-4300-B342-8ACDBEF16CB6}" destId="{F7779C42-9E10-4267-993C-F0D1CBD172BD}" srcOrd="0" destOrd="0" presId="urn:microsoft.com/office/officeart/2005/8/layout/hierarchy3"/>
    <dgm:cxn modelId="{6F8B1495-3474-4DAD-8E3B-029084C5C863}" srcId="{04412714-A73C-4EDE-B46D-296AFC90814D}" destId="{EAA5D5E6-026C-40A9-AF22-E8A8F001988A}" srcOrd="2" destOrd="0" parTransId="{22EE0C75-A1D6-4F83-A162-8F1FFAC8EF9B}" sibTransId="{961373EE-123F-4BB2-B3F1-EAC840FBC4FF}"/>
    <dgm:cxn modelId="{6A4BC59A-7B4E-4AA7-847C-AD7DE57978E2}" type="presOf" srcId="{EAA5D5E6-026C-40A9-AF22-E8A8F001988A}" destId="{A2BBC072-2D1D-4F21-9063-C8B1AFA1E325}" srcOrd="0" destOrd="0" presId="urn:microsoft.com/office/officeart/2005/8/layout/hierarchy3"/>
    <dgm:cxn modelId="{F186A5B1-FA32-4DEE-8C53-DAB7EDE4F507}" type="presOf" srcId="{E0E9C06F-82CC-4A51-85D4-EF2FD389F9E7}" destId="{AD15463E-94F6-48BD-A300-3DC148D3CD37}" srcOrd="0" destOrd="0" presId="urn:microsoft.com/office/officeart/2005/8/layout/hierarchy3"/>
    <dgm:cxn modelId="{CBC185B4-2546-46BA-BFFE-ED84E611E18A}" type="presOf" srcId="{6274808D-655E-484A-B6FE-1082D1BA8F36}" destId="{410ECF4A-CC15-49B2-8F60-498D62DC1FBA}" srcOrd="0" destOrd="0" presId="urn:microsoft.com/office/officeart/2005/8/layout/hierarchy3"/>
    <dgm:cxn modelId="{11161BBA-B694-47EA-A6BC-E7C0C23B62B9}" srcId="{04412714-A73C-4EDE-B46D-296AFC90814D}" destId="{BAA47B1E-9243-4F28-98CD-ADB99180329C}" srcOrd="1" destOrd="0" parTransId="{6274808D-655E-484A-B6FE-1082D1BA8F36}" sibTransId="{71076D18-4028-4766-91AB-CB0535453C05}"/>
    <dgm:cxn modelId="{E4B7A0C2-60CB-44E4-9C35-D2FE22C060D6}" type="presOf" srcId="{04412714-A73C-4EDE-B46D-296AFC90814D}" destId="{4F8EA3E4-B4B4-418D-8378-A9741D2D9921}" srcOrd="1" destOrd="0" presId="urn:microsoft.com/office/officeart/2005/8/layout/hierarchy3"/>
    <dgm:cxn modelId="{39C4D0CD-226F-45E8-B3E9-1FB97DADCF07}" type="presOf" srcId="{57E669A9-2FD9-42D7-8B7A-A7C3FE60EA6B}" destId="{BE0787C9-B002-4A4E-B667-1AAF8D6A4652}" srcOrd="1" destOrd="0" presId="urn:microsoft.com/office/officeart/2005/8/layout/hierarchy3"/>
    <dgm:cxn modelId="{E8A8BBDD-D017-44E5-A536-259D34D9B5A8}" type="presOf" srcId="{56A97103-199B-4641-BC6B-5BEBC1910B34}" destId="{428F4E34-D23A-4128-9E73-094E58AB68C0}" srcOrd="0" destOrd="0" presId="urn:microsoft.com/office/officeart/2005/8/layout/hierarchy3"/>
    <dgm:cxn modelId="{141E55E9-6B8E-47ED-88CF-E0189F88B00B}" type="presOf" srcId="{8CD7E2FA-7A4C-4ADF-9D2D-B7107D9D623F}" destId="{95A9517B-BA53-49A7-9E27-0C5355974DDA}" srcOrd="0" destOrd="0" presId="urn:microsoft.com/office/officeart/2005/8/layout/hierarchy3"/>
    <dgm:cxn modelId="{A91E71F6-4747-46AF-9F1B-FEAF66DD2D89}" type="presOf" srcId="{BAA47B1E-9243-4F28-98CD-ADB99180329C}" destId="{10F1F41A-573F-4C28-8FFC-C5A9F72E3942}" srcOrd="0" destOrd="0" presId="urn:microsoft.com/office/officeart/2005/8/layout/hierarchy3"/>
    <dgm:cxn modelId="{74C21518-7A1D-4E84-82E0-40BD30FC1384}" type="presParOf" srcId="{A203AE54-40FF-4D54-9E1A-E37EE0E12AE9}" destId="{D461C719-EA27-4774-847E-AD621F458610}" srcOrd="0" destOrd="0" presId="urn:microsoft.com/office/officeart/2005/8/layout/hierarchy3"/>
    <dgm:cxn modelId="{15FF7F45-9E65-44F9-9EB1-E9EB9BAAE890}" type="presParOf" srcId="{D461C719-EA27-4774-847E-AD621F458610}" destId="{C8F57D64-5F46-4D78-AE3A-A4F24728B417}" srcOrd="0" destOrd="0" presId="urn:microsoft.com/office/officeart/2005/8/layout/hierarchy3"/>
    <dgm:cxn modelId="{A860777F-8F20-461A-A88F-B655CFD3E496}" type="presParOf" srcId="{C8F57D64-5F46-4D78-AE3A-A4F24728B417}" destId="{4956BCD5-0654-46C4-B0AE-35CFCFEBC6DA}" srcOrd="0" destOrd="0" presId="urn:microsoft.com/office/officeart/2005/8/layout/hierarchy3"/>
    <dgm:cxn modelId="{37F6EFC0-D4EF-4608-B0C4-817879FBC68C}" type="presParOf" srcId="{C8F57D64-5F46-4D78-AE3A-A4F24728B417}" destId="{4F8EA3E4-B4B4-418D-8378-A9741D2D9921}" srcOrd="1" destOrd="0" presId="urn:microsoft.com/office/officeart/2005/8/layout/hierarchy3"/>
    <dgm:cxn modelId="{4A48F7D9-59A7-47C4-B7D5-71682A18A22D}" type="presParOf" srcId="{D461C719-EA27-4774-847E-AD621F458610}" destId="{75229A0F-CA03-442C-9987-887542F2576A}" srcOrd="1" destOrd="0" presId="urn:microsoft.com/office/officeart/2005/8/layout/hierarchy3"/>
    <dgm:cxn modelId="{2C8D21DC-6644-44F3-B6BB-66BAD0F59EB4}" type="presParOf" srcId="{75229A0F-CA03-442C-9987-887542F2576A}" destId="{F7779C42-9E10-4267-993C-F0D1CBD172BD}" srcOrd="0" destOrd="0" presId="urn:microsoft.com/office/officeart/2005/8/layout/hierarchy3"/>
    <dgm:cxn modelId="{8C90E548-13AA-476B-B4D6-3D16FFEF5D75}" type="presParOf" srcId="{75229A0F-CA03-442C-9987-887542F2576A}" destId="{C3F77A0B-B694-4AFA-8080-032FEAC53CAB}" srcOrd="1" destOrd="0" presId="urn:microsoft.com/office/officeart/2005/8/layout/hierarchy3"/>
    <dgm:cxn modelId="{6587A1B3-4D0D-481A-A2E3-7F131F0B1D3D}" type="presParOf" srcId="{75229A0F-CA03-442C-9987-887542F2576A}" destId="{410ECF4A-CC15-49B2-8F60-498D62DC1FBA}" srcOrd="2" destOrd="0" presId="urn:microsoft.com/office/officeart/2005/8/layout/hierarchy3"/>
    <dgm:cxn modelId="{46F2B3F1-A633-47EF-A4DD-227B232AE04A}" type="presParOf" srcId="{75229A0F-CA03-442C-9987-887542F2576A}" destId="{10F1F41A-573F-4C28-8FFC-C5A9F72E3942}" srcOrd="3" destOrd="0" presId="urn:microsoft.com/office/officeart/2005/8/layout/hierarchy3"/>
    <dgm:cxn modelId="{D145A3AF-A488-4B13-BD1C-F322A18461C7}" type="presParOf" srcId="{75229A0F-CA03-442C-9987-887542F2576A}" destId="{159AD094-6E83-408F-A133-5441ECC138E7}" srcOrd="4" destOrd="0" presId="urn:microsoft.com/office/officeart/2005/8/layout/hierarchy3"/>
    <dgm:cxn modelId="{24797E5F-4211-4B20-A5EB-D67183974205}" type="presParOf" srcId="{75229A0F-CA03-442C-9987-887542F2576A}" destId="{A2BBC072-2D1D-4F21-9063-C8B1AFA1E325}" srcOrd="5" destOrd="0" presId="urn:microsoft.com/office/officeart/2005/8/layout/hierarchy3"/>
    <dgm:cxn modelId="{0F01699E-83E4-4941-8474-2AADA47E29BF}" type="presParOf" srcId="{A203AE54-40FF-4D54-9E1A-E37EE0E12AE9}" destId="{485B2B50-85FE-41A4-9906-241F80BCEA06}" srcOrd="1" destOrd="0" presId="urn:microsoft.com/office/officeart/2005/8/layout/hierarchy3"/>
    <dgm:cxn modelId="{443CD52B-A9A1-4640-A4D3-E388EC8CF6EB}" type="presParOf" srcId="{485B2B50-85FE-41A4-9906-241F80BCEA06}" destId="{242507B8-81D8-4C75-AF50-D737C9FE21A2}" srcOrd="0" destOrd="0" presId="urn:microsoft.com/office/officeart/2005/8/layout/hierarchy3"/>
    <dgm:cxn modelId="{DA138BB6-9FEC-4B90-B73F-B3E144125BF0}" type="presParOf" srcId="{242507B8-81D8-4C75-AF50-D737C9FE21A2}" destId="{C05516A4-28AE-46BB-9F7D-2BF72BB3EA01}" srcOrd="0" destOrd="0" presId="urn:microsoft.com/office/officeart/2005/8/layout/hierarchy3"/>
    <dgm:cxn modelId="{021CE665-456D-4F86-8250-B2901925BE3F}" type="presParOf" srcId="{242507B8-81D8-4C75-AF50-D737C9FE21A2}" destId="{BE0787C9-B002-4A4E-B667-1AAF8D6A4652}" srcOrd="1" destOrd="0" presId="urn:microsoft.com/office/officeart/2005/8/layout/hierarchy3"/>
    <dgm:cxn modelId="{34C973C2-8BF0-4A6F-AD15-5FD6E85A6D59}" type="presParOf" srcId="{485B2B50-85FE-41A4-9906-241F80BCEA06}" destId="{02A861F0-9ABA-49FC-B080-EB1D8E394B9D}" srcOrd="1" destOrd="0" presId="urn:microsoft.com/office/officeart/2005/8/layout/hierarchy3"/>
    <dgm:cxn modelId="{5CF63184-3D03-4B18-B13D-A08E0FD64A4C}" type="presParOf" srcId="{02A861F0-9ABA-49FC-B080-EB1D8E394B9D}" destId="{71E44F0D-C2AF-4C77-808F-A3928CE3F71F}" srcOrd="0" destOrd="0" presId="urn:microsoft.com/office/officeart/2005/8/layout/hierarchy3"/>
    <dgm:cxn modelId="{8D1B3A2C-2DED-4346-9D3D-F55FE1B25FFD}" type="presParOf" srcId="{02A861F0-9ABA-49FC-B080-EB1D8E394B9D}" destId="{428F4E34-D23A-4128-9E73-094E58AB68C0}" srcOrd="1" destOrd="0" presId="urn:microsoft.com/office/officeart/2005/8/layout/hierarchy3"/>
    <dgm:cxn modelId="{5D65F921-4AE8-41A6-9217-A50E71ACBC77}" type="presParOf" srcId="{02A861F0-9ABA-49FC-B080-EB1D8E394B9D}" destId="{95A9517B-BA53-49A7-9E27-0C5355974DDA}" srcOrd="2" destOrd="0" presId="urn:microsoft.com/office/officeart/2005/8/layout/hierarchy3"/>
    <dgm:cxn modelId="{675B6890-BBCA-4AEB-94BC-CC2792C1BEF5}" type="presParOf" srcId="{02A861F0-9ABA-49FC-B080-EB1D8E394B9D}" destId="{D0C060FE-1BEF-4C8F-A72B-B668B21DD3D8}" srcOrd="3" destOrd="0" presId="urn:microsoft.com/office/officeart/2005/8/layout/hierarchy3"/>
    <dgm:cxn modelId="{54AD025C-433D-4D79-BF7F-ECDBED35AC6D}" type="presParOf" srcId="{02A861F0-9ABA-49FC-B080-EB1D8E394B9D}" destId="{AD15463E-94F6-48BD-A300-3DC148D3CD37}" srcOrd="4" destOrd="0" presId="urn:microsoft.com/office/officeart/2005/8/layout/hierarchy3"/>
    <dgm:cxn modelId="{AAC4CB5C-339E-4FEB-A6BC-CED1CFAF05EC}" type="presParOf" srcId="{02A861F0-9ABA-49FC-B080-EB1D8E394B9D}" destId="{E0B27550-48AE-47DA-93F6-3A97473D113A}" srcOrd="5" destOrd="0" presId="urn:microsoft.com/office/officeart/2005/8/layout/hierarchy3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78D8CE-57F0-494E-86F0-37F1EC59392B}" type="doc">
      <dgm:prSet loTypeId="urn:microsoft.com/office/officeart/2005/8/layout/hierarchy3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GB"/>
        </a:p>
      </dgm:t>
    </dgm:pt>
    <dgm:pt modelId="{04412714-A73C-4EDE-B46D-296AFC90814D}">
      <dgm:prSet phldrT="[Text]"/>
      <dgm:spPr>
        <a:solidFill>
          <a:srgbClr val="AA2B1D"/>
        </a:solidFill>
      </dgm:spPr>
      <dgm:t>
        <a:bodyPr/>
        <a:lstStyle/>
        <a:p>
          <a:r>
            <a:rPr lang="en-GB" dirty="0"/>
            <a:t>Heavy/ medium soil</a:t>
          </a:r>
        </a:p>
      </dgm:t>
    </dgm:pt>
    <dgm:pt modelId="{900CF88D-7FF0-4644-B74C-A8835DFCAEEA}" type="parTrans" cxnId="{3AD3A567-AA0D-4C17-A62B-4920197FC8B1}">
      <dgm:prSet/>
      <dgm:spPr/>
      <dgm:t>
        <a:bodyPr/>
        <a:lstStyle/>
        <a:p>
          <a:endParaRPr lang="en-GB"/>
        </a:p>
      </dgm:t>
    </dgm:pt>
    <dgm:pt modelId="{8EB253FF-9F51-4230-AC4A-EF7E75A71D4E}" type="sibTrans" cxnId="{3AD3A567-AA0D-4C17-A62B-4920197FC8B1}">
      <dgm:prSet/>
      <dgm:spPr/>
      <dgm:t>
        <a:bodyPr/>
        <a:lstStyle/>
        <a:p>
          <a:endParaRPr lang="en-GB"/>
        </a:p>
      </dgm:t>
    </dgm:pt>
    <dgm:pt modelId="{84614E52-0A29-4386-B86F-985EF8314E4B}">
      <dgm:prSet phldrT="[Text]"/>
      <dgm:spPr>
        <a:solidFill>
          <a:srgbClr val="CC561E"/>
        </a:solidFill>
        <a:ln>
          <a:solidFill>
            <a:srgbClr val="CC561E"/>
          </a:solidFill>
        </a:ln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3: </a:t>
          </a:r>
          <a:r>
            <a:rPr lang="en-GB" b="0" dirty="0">
              <a:solidFill>
                <a:schemeClr val="tx1"/>
              </a:solidFill>
            </a:rPr>
            <a:t>D</a:t>
          </a:r>
          <a:r>
            <a:rPr lang="en-GB" b="0" baseline="-25000" dirty="0">
              <a:solidFill>
                <a:schemeClr val="tx1"/>
              </a:solidFill>
              <a:latin typeface="Bahnschrift Light" panose="020B0502040204020203" pitchFamily="34" charset="0"/>
            </a:rPr>
            <a:t>h</a:t>
          </a:r>
          <a:r>
            <a:rPr lang="en-GB" b="0" dirty="0">
              <a:solidFill>
                <a:schemeClr val="tx1"/>
              </a:solidFill>
            </a:rPr>
            <a:t>-R</a:t>
          </a:r>
          <a:r>
            <a:rPr lang="en-GB" b="0" baseline="-25000" dirty="0">
              <a:solidFill>
                <a:schemeClr val="tx1"/>
              </a:solidFill>
              <a:latin typeface="Bahnschrift Light" panose="020B0502040204020203" pitchFamily="34" charset="0"/>
            </a:rPr>
            <a:t>h</a:t>
          </a:r>
        </a:p>
      </dgm:t>
    </dgm:pt>
    <dgm:pt modelId="{8C518588-136B-4300-B342-8ACDBEF16CB6}" type="parTrans" cxnId="{F35EC519-582A-4328-A8C3-66998E9B3EF7}">
      <dgm:prSet/>
      <dgm:spPr>
        <a:ln>
          <a:solidFill>
            <a:srgbClr val="AA2B1D"/>
          </a:solidFill>
        </a:ln>
      </dgm:spPr>
      <dgm:t>
        <a:bodyPr/>
        <a:lstStyle/>
        <a:p>
          <a:endParaRPr lang="en-GB"/>
        </a:p>
      </dgm:t>
    </dgm:pt>
    <dgm:pt modelId="{63E3275A-C717-4920-AFBB-740D10FCDECF}" type="sibTrans" cxnId="{F35EC519-582A-4328-A8C3-66998E9B3EF7}">
      <dgm:prSet/>
      <dgm:spPr/>
      <dgm:t>
        <a:bodyPr/>
        <a:lstStyle/>
        <a:p>
          <a:endParaRPr lang="en-GB"/>
        </a:p>
      </dgm:t>
    </dgm:pt>
    <dgm:pt modelId="{BAA47B1E-9243-4F28-98CD-ADB99180329C}">
      <dgm:prSet phldrT="[Text]"/>
      <dgm:spPr>
        <a:solidFill>
          <a:srgbClr val="EF8D32"/>
        </a:solidFill>
        <a:ln>
          <a:solidFill>
            <a:srgbClr val="EF8D32"/>
          </a:solidFill>
        </a:ln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9:</a:t>
          </a:r>
          <a:r>
            <a:rPr lang="en-GB" b="0" dirty="0">
              <a:solidFill>
                <a:schemeClr val="tx1"/>
              </a:solidFill>
            </a:rPr>
            <a:t> D</a:t>
          </a:r>
          <a:r>
            <a:rPr lang="en-GB" b="0" baseline="-25000" dirty="0">
              <a:solidFill>
                <a:schemeClr val="tx1"/>
              </a:solidFill>
              <a:latin typeface="Bahnschrift Light" panose="020B0502040204020203" pitchFamily="34" charset="0"/>
              <a:cs typeface="Times New Roman" panose="02020603050405020304" pitchFamily="18" charset="0"/>
            </a:rPr>
            <a:t>l</a:t>
          </a:r>
          <a:r>
            <a:rPr lang="en-GB" b="0" dirty="0">
              <a:solidFill>
                <a:schemeClr val="tx1"/>
              </a:solidFill>
            </a:rPr>
            <a:t>-R</a:t>
          </a:r>
          <a:r>
            <a:rPr lang="en-GB" b="0" baseline="-25000" dirty="0">
              <a:solidFill>
                <a:schemeClr val="tx1"/>
              </a:solidFill>
              <a:latin typeface="Bahnschrift Light" panose="020B0502040204020203" pitchFamily="34" charset="0"/>
            </a:rPr>
            <a:t>h</a:t>
          </a:r>
        </a:p>
      </dgm:t>
    </dgm:pt>
    <dgm:pt modelId="{6274808D-655E-484A-B6FE-1082D1BA8F36}" type="parTrans" cxnId="{11161BBA-B694-47EA-A6BC-E7C0C23B62B9}">
      <dgm:prSet/>
      <dgm:spPr>
        <a:solidFill>
          <a:srgbClr val="AA2B1D"/>
        </a:solidFill>
        <a:ln>
          <a:solidFill>
            <a:srgbClr val="DE4D3E"/>
          </a:solidFill>
        </a:ln>
      </dgm:spPr>
      <dgm:t>
        <a:bodyPr/>
        <a:lstStyle/>
        <a:p>
          <a:endParaRPr lang="en-GB"/>
        </a:p>
      </dgm:t>
    </dgm:pt>
    <dgm:pt modelId="{71076D18-4028-4766-91AB-CB0535453C05}" type="sibTrans" cxnId="{11161BBA-B694-47EA-A6BC-E7C0C23B62B9}">
      <dgm:prSet/>
      <dgm:spPr/>
      <dgm:t>
        <a:bodyPr/>
        <a:lstStyle/>
        <a:p>
          <a:endParaRPr lang="en-GB"/>
        </a:p>
      </dgm:t>
    </dgm:pt>
    <dgm:pt modelId="{EAA5D5E6-026C-40A9-AF22-E8A8F001988A}">
      <dgm:prSet phldrT="[Text]"/>
      <dgm:spPr>
        <a:solidFill>
          <a:srgbClr val="BECA5C"/>
        </a:solidFill>
        <a:ln>
          <a:solidFill>
            <a:srgbClr val="BECA5C"/>
          </a:solidFill>
        </a:ln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15: </a:t>
          </a:r>
          <a:r>
            <a:rPr lang="en-GB" b="0" dirty="0">
              <a:solidFill>
                <a:schemeClr val="tx1"/>
              </a:solidFill>
            </a:rPr>
            <a:t>D</a:t>
          </a:r>
          <a:r>
            <a:rPr lang="en-GB" b="0" baseline="-25000" dirty="0">
              <a:solidFill>
                <a:schemeClr val="tx1"/>
              </a:solidFill>
              <a:latin typeface="Bahnschrift Light" panose="020B0502040204020203" pitchFamily="34" charset="0"/>
              <a:cs typeface="Times New Roman" panose="02020603050405020304" pitchFamily="18" charset="0"/>
            </a:rPr>
            <a:t>l</a:t>
          </a:r>
          <a:r>
            <a:rPr lang="en-GB" b="0" dirty="0">
              <a:solidFill>
                <a:schemeClr val="tx1"/>
              </a:solidFill>
            </a:rPr>
            <a:t>-</a:t>
          </a:r>
          <a:r>
            <a:rPr lang="en-GB" b="0" dirty="0" err="1">
              <a:solidFill>
                <a:schemeClr val="tx1"/>
              </a:solidFill>
            </a:rPr>
            <a:t>R</a:t>
          </a:r>
          <a:r>
            <a:rPr lang="en-GB" b="0" baseline="-25000" dirty="0" err="1">
              <a:solidFill>
                <a:schemeClr val="tx1"/>
              </a:solidFill>
              <a:latin typeface="Bahnschrift Light" panose="020B0502040204020203" pitchFamily="34" charset="0"/>
              <a:cs typeface="Times New Roman" panose="02020603050405020304" pitchFamily="18" charset="0"/>
            </a:rPr>
            <a:t>l</a:t>
          </a:r>
          <a:endParaRPr lang="en-GB" b="0" dirty="0">
            <a:solidFill>
              <a:schemeClr val="tx1"/>
            </a:solidFill>
          </a:endParaRPr>
        </a:p>
      </dgm:t>
    </dgm:pt>
    <dgm:pt modelId="{22EE0C75-A1D6-4F83-A162-8F1FFAC8EF9B}" type="parTrans" cxnId="{6F8B1495-3474-4DAD-8E3B-029084C5C863}">
      <dgm:prSet/>
      <dgm:spPr>
        <a:ln>
          <a:solidFill>
            <a:srgbClr val="AA2B1D"/>
          </a:solidFill>
        </a:ln>
      </dgm:spPr>
      <dgm:t>
        <a:bodyPr/>
        <a:lstStyle/>
        <a:p>
          <a:endParaRPr lang="en-GB"/>
        </a:p>
      </dgm:t>
    </dgm:pt>
    <dgm:pt modelId="{961373EE-123F-4BB2-B3F1-EAC840FBC4FF}" type="sibTrans" cxnId="{6F8B1495-3474-4DAD-8E3B-029084C5C863}">
      <dgm:prSet/>
      <dgm:spPr/>
      <dgm:t>
        <a:bodyPr/>
        <a:lstStyle/>
        <a:p>
          <a:endParaRPr lang="en-GB"/>
        </a:p>
      </dgm:t>
    </dgm:pt>
    <dgm:pt modelId="{57E669A9-2FD9-42D7-8B7A-A7C3FE60EA6B}">
      <dgm:prSet phldrT="[Text]"/>
      <dgm:spPr>
        <a:solidFill>
          <a:srgbClr val="DE4D3E"/>
        </a:solidFill>
      </dgm:spPr>
      <dgm:t>
        <a:bodyPr/>
        <a:lstStyle/>
        <a:p>
          <a:r>
            <a:rPr lang="en-GB" dirty="0"/>
            <a:t>Light soil</a:t>
          </a:r>
        </a:p>
      </dgm:t>
    </dgm:pt>
    <dgm:pt modelId="{6624FC3D-4EB5-4F49-B036-0269545CFAA0}" type="parTrans" cxnId="{9EC4F830-E241-435D-B4D3-9C2BFC8CFC17}">
      <dgm:prSet/>
      <dgm:spPr/>
      <dgm:t>
        <a:bodyPr/>
        <a:lstStyle/>
        <a:p>
          <a:endParaRPr lang="en-GB"/>
        </a:p>
      </dgm:t>
    </dgm:pt>
    <dgm:pt modelId="{3E575951-5788-42F1-BD33-6DF9EE724036}" type="sibTrans" cxnId="{9EC4F830-E241-435D-B4D3-9C2BFC8CFC17}">
      <dgm:prSet/>
      <dgm:spPr/>
      <dgm:t>
        <a:bodyPr/>
        <a:lstStyle/>
        <a:p>
          <a:endParaRPr lang="en-GB"/>
        </a:p>
      </dgm:t>
    </dgm:pt>
    <dgm:pt modelId="{56A97103-199B-4641-BC6B-5BEBC1910B34}">
      <dgm:prSet phldrT="[Text]"/>
      <dgm:spPr>
        <a:solidFill>
          <a:srgbClr val="CC561E"/>
        </a:solidFill>
        <a:ln>
          <a:solidFill>
            <a:srgbClr val="CC561E"/>
          </a:solidFill>
        </a:ln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4: </a:t>
          </a:r>
          <a:r>
            <a:rPr lang="en-GB" b="0" dirty="0">
              <a:solidFill>
                <a:schemeClr val="tx1"/>
              </a:solidFill>
            </a:rPr>
            <a:t>D</a:t>
          </a:r>
          <a:r>
            <a:rPr lang="en-GB" b="0" baseline="-25000" dirty="0">
              <a:solidFill>
                <a:schemeClr val="tx1"/>
              </a:solidFill>
              <a:latin typeface="Bahnschrift Light" panose="020B0502040204020203" pitchFamily="34" charset="0"/>
            </a:rPr>
            <a:t>h</a:t>
          </a:r>
          <a:r>
            <a:rPr lang="en-GB" b="0" dirty="0">
              <a:solidFill>
                <a:schemeClr val="tx1"/>
              </a:solidFill>
            </a:rPr>
            <a:t>-R</a:t>
          </a:r>
          <a:r>
            <a:rPr lang="en-GB" b="0" baseline="-25000" dirty="0">
              <a:solidFill>
                <a:schemeClr val="tx1"/>
              </a:solidFill>
              <a:latin typeface="Bahnschrift Light" panose="020B0502040204020203" pitchFamily="34" charset="0"/>
            </a:rPr>
            <a:t>h</a:t>
          </a:r>
          <a:endParaRPr lang="en-GB" b="0" dirty="0">
            <a:solidFill>
              <a:schemeClr val="tx1"/>
            </a:solidFill>
          </a:endParaRPr>
        </a:p>
      </dgm:t>
    </dgm:pt>
    <dgm:pt modelId="{C27754FF-C037-4999-8A19-C52C79607D7F}" type="parTrans" cxnId="{DB7E3B83-7501-49B4-AD3B-111752F30900}">
      <dgm:prSet/>
      <dgm:spPr>
        <a:ln>
          <a:solidFill>
            <a:srgbClr val="DE4D3E"/>
          </a:solidFill>
        </a:ln>
      </dgm:spPr>
      <dgm:t>
        <a:bodyPr/>
        <a:lstStyle/>
        <a:p>
          <a:endParaRPr lang="en-GB"/>
        </a:p>
      </dgm:t>
    </dgm:pt>
    <dgm:pt modelId="{8089FCD6-995F-4049-8E25-9D2F2376C0AE}" type="sibTrans" cxnId="{DB7E3B83-7501-49B4-AD3B-111752F30900}">
      <dgm:prSet/>
      <dgm:spPr/>
      <dgm:t>
        <a:bodyPr/>
        <a:lstStyle/>
        <a:p>
          <a:endParaRPr lang="en-GB"/>
        </a:p>
      </dgm:t>
    </dgm:pt>
    <dgm:pt modelId="{7C3068B5-724A-4830-A831-D73C7292B7ED}">
      <dgm:prSet phldrT="[Text]"/>
      <dgm:spPr>
        <a:solidFill>
          <a:srgbClr val="EF8D32"/>
        </a:solidFill>
        <a:ln>
          <a:solidFill>
            <a:srgbClr val="EF8D32"/>
          </a:solidFill>
        </a:ln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10: </a:t>
          </a:r>
          <a:r>
            <a:rPr lang="en-GB" b="0" dirty="0">
              <a:solidFill>
                <a:schemeClr val="tx1"/>
              </a:solidFill>
            </a:rPr>
            <a:t>D</a:t>
          </a:r>
          <a:r>
            <a:rPr lang="en-GB" b="0" baseline="-25000" dirty="0">
              <a:solidFill>
                <a:schemeClr val="tx1"/>
              </a:solidFill>
              <a:latin typeface="Bahnschrift Light" panose="020B0502040204020203" pitchFamily="34" charset="0"/>
              <a:cs typeface="Times New Roman" panose="02020603050405020304" pitchFamily="18" charset="0"/>
            </a:rPr>
            <a:t>l</a:t>
          </a:r>
          <a:r>
            <a:rPr lang="en-GB" b="0" dirty="0">
              <a:solidFill>
                <a:schemeClr val="tx1"/>
              </a:solidFill>
            </a:rPr>
            <a:t>-R</a:t>
          </a:r>
          <a:r>
            <a:rPr lang="en-GB" b="0" baseline="-25000" dirty="0">
              <a:solidFill>
                <a:schemeClr val="tx1"/>
              </a:solidFill>
              <a:latin typeface="Bahnschrift Light" panose="020B0502040204020203" pitchFamily="34" charset="0"/>
            </a:rPr>
            <a:t>h</a:t>
          </a:r>
          <a:endParaRPr lang="en-GB" b="0" dirty="0">
            <a:solidFill>
              <a:schemeClr val="tx1"/>
            </a:solidFill>
          </a:endParaRPr>
        </a:p>
      </dgm:t>
    </dgm:pt>
    <dgm:pt modelId="{8CD7E2FA-7A4C-4ADF-9D2D-B7107D9D623F}" type="parTrans" cxnId="{19514E7B-819E-42BF-A53B-89700CFFF565}">
      <dgm:prSet/>
      <dgm:spPr>
        <a:ln>
          <a:solidFill>
            <a:srgbClr val="DE4D3E"/>
          </a:solidFill>
        </a:ln>
      </dgm:spPr>
      <dgm:t>
        <a:bodyPr/>
        <a:lstStyle/>
        <a:p>
          <a:endParaRPr lang="en-GB"/>
        </a:p>
      </dgm:t>
    </dgm:pt>
    <dgm:pt modelId="{1ACC8541-4DE1-4F54-876B-A4BFD560BDFA}" type="sibTrans" cxnId="{19514E7B-819E-42BF-A53B-89700CFFF565}">
      <dgm:prSet/>
      <dgm:spPr/>
      <dgm:t>
        <a:bodyPr/>
        <a:lstStyle/>
        <a:p>
          <a:endParaRPr lang="en-GB"/>
        </a:p>
      </dgm:t>
    </dgm:pt>
    <dgm:pt modelId="{DE3B1836-0FB6-4940-8B7B-1DF30A67DCBF}">
      <dgm:prSet phldrT="[Text]"/>
      <dgm:spPr>
        <a:solidFill>
          <a:srgbClr val="BECA5C"/>
        </a:solidFill>
        <a:ln>
          <a:solidFill>
            <a:srgbClr val="BECA5C"/>
          </a:solidFill>
        </a:ln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16: </a:t>
          </a:r>
          <a:r>
            <a:rPr lang="en-GB" b="0" dirty="0">
              <a:solidFill>
                <a:schemeClr val="tx1"/>
              </a:solidFill>
            </a:rPr>
            <a:t>D</a:t>
          </a:r>
          <a:r>
            <a:rPr lang="en-GB" b="0" baseline="-25000" dirty="0">
              <a:solidFill>
                <a:schemeClr val="tx1"/>
              </a:solidFill>
              <a:latin typeface="Bahnschrift Light" panose="020B0502040204020203" pitchFamily="34" charset="0"/>
              <a:cs typeface="Times New Roman" panose="02020603050405020304" pitchFamily="18" charset="0"/>
            </a:rPr>
            <a:t>l</a:t>
          </a:r>
          <a:r>
            <a:rPr lang="en-GB" b="0" dirty="0">
              <a:solidFill>
                <a:schemeClr val="tx1"/>
              </a:solidFill>
            </a:rPr>
            <a:t>-</a:t>
          </a:r>
          <a:r>
            <a:rPr lang="en-GB" b="0" dirty="0" err="1">
              <a:solidFill>
                <a:schemeClr val="tx1"/>
              </a:solidFill>
            </a:rPr>
            <a:t>R</a:t>
          </a:r>
          <a:r>
            <a:rPr lang="en-GB" b="0" baseline="-25000" dirty="0" err="1">
              <a:solidFill>
                <a:schemeClr val="tx1"/>
              </a:solidFill>
              <a:latin typeface="Bahnschrift Light" panose="020B0502040204020203" pitchFamily="34" charset="0"/>
              <a:cs typeface="Times New Roman" panose="02020603050405020304" pitchFamily="18" charset="0"/>
            </a:rPr>
            <a:t>l</a:t>
          </a:r>
          <a:endParaRPr lang="en-GB" b="0" dirty="0">
            <a:solidFill>
              <a:schemeClr val="tx1"/>
            </a:solidFill>
          </a:endParaRPr>
        </a:p>
      </dgm:t>
    </dgm:pt>
    <dgm:pt modelId="{E0E9C06F-82CC-4A51-85D4-EF2FD389F9E7}" type="parTrans" cxnId="{C662237B-A273-4803-80EA-B9C932272B2C}">
      <dgm:prSet/>
      <dgm:spPr>
        <a:ln>
          <a:solidFill>
            <a:srgbClr val="DE4D3E"/>
          </a:solidFill>
        </a:ln>
      </dgm:spPr>
      <dgm:t>
        <a:bodyPr/>
        <a:lstStyle/>
        <a:p>
          <a:endParaRPr lang="en-GB"/>
        </a:p>
      </dgm:t>
    </dgm:pt>
    <dgm:pt modelId="{8F9F4FBC-B224-4A4A-884C-11FD2063D04C}" type="sibTrans" cxnId="{C662237B-A273-4803-80EA-B9C932272B2C}">
      <dgm:prSet/>
      <dgm:spPr/>
      <dgm:t>
        <a:bodyPr/>
        <a:lstStyle/>
        <a:p>
          <a:endParaRPr lang="en-GB"/>
        </a:p>
      </dgm:t>
    </dgm:pt>
    <dgm:pt modelId="{A203AE54-40FF-4D54-9E1A-E37EE0E12AE9}" type="pres">
      <dgm:prSet presAssocID="{1278D8CE-57F0-494E-86F0-37F1EC59392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461C719-EA27-4774-847E-AD621F458610}" type="pres">
      <dgm:prSet presAssocID="{04412714-A73C-4EDE-B46D-296AFC90814D}" presName="root" presStyleCnt="0"/>
      <dgm:spPr/>
    </dgm:pt>
    <dgm:pt modelId="{C8F57D64-5F46-4D78-AE3A-A4F24728B417}" type="pres">
      <dgm:prSet presAssocID="{04412714-A73C-4EDE-B46D-296AFC90814D}" presName="rootComposite" presStyleCnt="0"/>
      <dgm:spPr/>
    </dgm:pt>
    <dgm:pt modelId="{4956BCD5-0654-46C4-B0AE-35CFCFEBC6DA}" type="pres">
      <dgm:prSet presAssocID="{04412714-A73C-4EDE-B46D-296AFC90814D}" presName="rootText" presStyleLbl="node1" presStyleIdx="0" presStyleCnt="2"/>
      <dgm:spPr/>
    </dgm:pt>
    <dgm:pt modelId="{4F8EA3E4-B4B4-418D-8378-A9741D2D9921}" type="pres">
      <dgm:prSet presAssocID="{04412714-A73C-4EDE-B46D-296AFC90814D}" presName="rootConnector" presStyleLbl="node1" presStyleIdx="0" presStyleCnt="2"/>
      <dgm:spPr/>
    </dgm:pt>
    <dgm:pt modelId="{75229A0F-CA03-442C-9987-887542F2576A}" type="pres">
      <dgm:prSet presAssocID="{04412714-A73C-4EDE-B46D-296AFC90814D}" presName="childShape" presStyleCnt="0"/>
      <dgm:spPr/>
    </dgm:pt>
    <dgm:pt modelId="{F7779C42-9E10-4267-993C-F0D1CBD172BD}" type="pres">
      <dgm:prSet presAssocID="{8C518588-136B-4300-B342-8ACDBEF16CB6}" presName="Name13" presStyleLbl="parChTrans1D2" presStyleIdx="0" presStyleCnt="6"/>
      <dgm:spPr/>
    </dgm:pt>
    <dgm:pt modelId="{C3F77A0B-B694-4AFA-8080-032FEAC53CAB}" type="pres">
      <dgm:prSet presAssocID="{84614E52-0A29-4386-B86F-985EF8314E4B}" presName="childText" presStyleLbl="bgAcc1" presStyleIdx="0" presStyleCnt="6">
        <dgm:presLayoutVars>
          <dgm:bulletEnabled val="1"/>
        </dgm:presLayoutVars>
      </dgm:prSet>
      <dgm:spPr/>
    </dgm:pt>
    <dgm:pt modelId="{410ECF4A-CC15-49B2-8F60-498D62DC1FBA}" type="pres">
      <dgm:prSet presAssocID="{6274808D-655E-484A-B6FE-1082D1BA8F36}" presName="Name13" presStyleLbl="parChTrans1D2" presStyleIdx="1" presStyleCnt="6"/>
      <dgm:spPr/>
    </dgm:pt>
    <dgm:pt modelId="{10F1F41A-573F-4C28-8FFC-C5A9F72E3942}" type="pres">
      <dgm:prSet presAssocID="{BAA47B1E-9243-4F28-98CD-ADB99180329C}" presName="childText" presStyleLbl="bgAcc1" presStyleIdx="1" presStyleCnt="6">
        <dgm:presLayoutVars>
          <dgm:bulletEnabled val="1"/>
        </dgm:presLayoutVars>
      </dgm:prSet>
      <dgm:spPr/>
    </dgm:pt>
    <dgm:pt modelId="{159AD094-6E83-408F-A133-5441ECC138E7}" type="pres">
      <dgm:prSet presAssocID="{22EE0C75-A1D6-4F83-A162-8F1FFAC8EF9B}" presName="Name13" presStyleLbl="parChTrans1D2" presStyleIdx="2" presStyleCnt="6"/>
      <dgm:spPr/>
    </dgm:pt>
    <dgm:pt modelId="{A2BBC072-2D1D-4F21-9063-C8B1AFA1E325}" type="pres">
      <dgm:prSet presAssocID="{EAA5D5E6-026C-40A9-AF22-E8A8F001988A}" presName="childText" presStyleLbl="bgAcc1" presStyleIdx="2" presStyleCnt="6">
        <dgm:presLayoutVars>
          <dgm:bulletEnabled val="1"/>
        </dgm:presLayoutVars>
      </dgm:prSet>
      <dgm:spPr/>
    </dgm:pt>
    <dgm:pt modelId="{485B2B50-85FE-41A4-9906-241F80BCEA06}" type="pres">
      <dgm:prSet presAssocID="{57E669A9-2FD9-42D7-8B7A-A7C3FE60EA6B}" presName="root" presStyleCnt="0"/>
      <dgm:spPr/>
    </dgm:pt>
    <dgm:pt modelId="{242507B8-81D8-4C75-AF50-D737C9FE21A2}" type="pres">
      <dgm:prSet presAssocID="{57E669A9-2FD9-42D7-8B7A-A7C3FE60EA6B}" presName="rootComposite" presStyleCnt="0"/>
      <dgm:spPr/>
    </dgm:pt>
    <dgm:pt modelId="{C05516A4-28AE-46BB-9F7D-2BF72BB3EA01}" type="pres">
      <dgm:prSet presAssocID="{57E669A9-2FD9-42D7-8B7A-A7C3FE60EA6B}" presName="rootText" presStyleLbl="node1" presStyleIdx="1" presStyleCnt="2"/>
      <dgm:spPr/>
    </dgm:pt>
    <dgm:pt modelId="{BE0787C9-B002-4A4E-B667-1AAF8D6A4652}" type="pres">
      <dgm:prSet presAssocID="{57E669A9-2FD9-42D7-8B7A-A7C3FE60EA6B}" presName="rootConnector" presStyleLbl="node1" presStyleIdx="1" presStyleCnt="2"/>
      <dgm:spPr/>
    </dgm:pt>
    <dgm:pt modelId="{02A861F0-9ABA-49FC-B080-EB1D8E394B9D}" type="pres">
      <dgm:prSet presAssocID="{57E669A9-2FD9-42D7-8B7A-A7C3FE60EA6B}" presName="childShape" presStyleCnt="0"/>
      <dgm:spPr/>
    </dgm:pt>
    <dgm:pt modelId="{71E44F0D-C2AF-4C77-808F-A3928CE3F71F}" type="pres">
      <dgm:prSet presAssocID="{C27754FF-C037-4999-8A19-C52C79607D7F}" presName="Name13" presStyleLbl="parChTrans1D2" presStyleIdx="3" presStyleCnt="6"/>
      <dgm:spPr/>
    </dgm:pt>
    <dgm:pt modelId="{428F4E34-D23A-4128-9E73-094E58AB68C0}" type="pres">
      <dgm:prSet presAssocID="{56A97103-199B-4641-BC6B-5BEBC1910B34}" presName="childText" presStyleLbl="bgAcc1" presStyleIdx="3" presStyleCnt="6">
        <dgm:presLayoutVars>
          <dgm:bulletEnabled val="1"/>
        </dgm:presLayoutVars>
      </dgm:prSet>
      <dgm:spPr/>
    </dgm:pt>
    <dgm:pt modelId="{95A9517B-BA53-49A7-9E27-0C5355974DDA}" type="pres">
      <dgm:prSet presAssocID="{8CD7E2FA-7A4C-4ADF-9D2D-B7107D9D623F}" presName="Name13" presStyleLbl="parChTrans1D2" presStyleIdx="4" presStyleCnt="6"/>
      <dgm:spPr/>
    </dgm:pt>
    <dgm:pt modelId="{D0C060FE-1BEF-4C8F-A72B-B668B21DD3D8}" type="pres">
      <dgm:prSet presAssocID="{7C3068B5-724A-4830-A831-D73C7292B7ED}" presName="childText" presStyleLbl="bgAcc1" presStyleIdx="4" presStyleCnt="6">
        <dgm:presLayoutVars>
          <dgm:bulletEnabled val="1"/>
        </dgm:presLayoutVars>
      </dgm:prSet>
      <dgm:spPr/>
    </dgm:pt>
    <dgm:pt modelId="{AD15463E-94F6-48BD-A300-3DC148D3CD37}" type="pres">
      <dgm:prSet presAssocID="{E0E9C06F-82CC-4A51-85D4-EF2FD389F9E7}" presName="Name13" presStyleLbl="parChTrans1D2" presStyleIdx="5" presStyleCnt="6"/>
      <dgm:spPr/>
    </dgm:pt>
    <dgm:pt modelId="{E0B27550-48AE-47DA-93F6-3A97473D113A}" type="pres">
      <dgm:prSet presAssocID="{DE3B1836-0FB6-4940-8B7B-1DF30A67DCBF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58643C04-B014-4508-B5E5-AA175AAF531D}" type="presOf" srcId="{04412714-A73C-4EDE-B46D-296AFC90814D}" destId="{4956BCD5-0654-46C4-B0AE-35CFCFEBC6DA}" srcOrd="0" destOrd="0" presId="urn:microsoft.com/office/officeart/2005/8/layout/hierarchy3"/>
    <dgm:cxn modelId="{65DCF309-1565-4B6B-BA09-922E10FB50BB}" type="presOf" srcId="{1278D8CE-57F0-494E-86F0-37F1EC59392B}" destId="{A203AE54-40FF-4D54-9E1A-E37EE0E12AE9}" srcOrd="0" destOrd="0" presId="urn:microsoft.com/office/officeart/2005/8/layout/hierarchy3"/>
    <dgm:cxn modelId="{90636317-635C-44E5-B1C8-7C6195D47F64}" type="presOf" srcId="{7C3068B5-724A-4830-A831-D73C7292B7ED}" destId="{D0C060FE-1BEF-4C8F-A72B-B668B21DD3D8}" srcOrd="0" destOrd="0" presId="urn:microsoft.com/office/officeart/2005/8/layout/hierarchy3"/>
    <dgm:cxn modelId="{F35EC519-582A-4328-A8C3-66998E9B3EF7}" srcId="{04412714-A73C-4EDE-B46D-296AFC90814D}" destId="{84614E52-0A29-4386-B86F-985EF8314E4B}" srcOrd="0" destOrd="0" parTransId="{8C518588-136B-4300-B342-8ACDBEF16CB6}" sibTransId="{63E3275A-C717-4920-AFBB-740D10FCDECF}"/>
    <dgm:cxn modelId="{9EC4F830-E241-435D-B4D3-9C2BFC8CFC17}" srcId="{1278D8CE-57F0-494E-86F0-37F1EC59392B}" destId="{57E669A9-2FD9-42D7-8B7A-A7C3FE60EA6B}" srcOrd="1" destOrd="0" parTransId="{6624FC3D-4EB5-4F49-B036-0269545CFAA0}" sibTransId="{3E575951-5788-42F1-BD33-6DF9EE724036}"/>
    <dgm:cxn modelId="{04B7A64D-FD4F-40D5-B94D-BCD79EA1F932}" type="presOf" srcId="{22EE0C75-A1D6-4F83-A162-8F1FFAC8EF9B}" destId="{159AD094-6E83-408F-A133-5441ECC138E7}" srcOrd="0" destOrd="0" presId="urn:microsoft.com/office/officeart/2005/8/layout/hierarchy3"/>
    <dgm:cxn modelId="{B5C26661-3C79-4BE9-9AB8-E3EECE8959C3}" type="presOf" srcId="{DE3B1836-0FB6-4940-8B7B-1DF30A67DCBF}" destId="{E0B27550-48AE-47DA-93F6-3A97473D113A}" srcOrd="0" destOrd="0" presId="urn:microsoft.com/office/officeart/2005/8/layout/hierarchy3"/>
    <dgm:cxn modelId="{C96D8761-D748-4312-960A-3A396BD447E3}" type="presOf" srcId="{57E669A9-2FD9-42D7-8B7A-A7C3FE60EA6B}" destId="{C05516A4-28AE-46BB-9F7D-2BF72BB3EA01}" srcOrd="0" destOrd="0" presId="urn:microsoft.com/office/officeart/2005/8/layout/hierarchy3"/>
    <dgm:cxn modelId="{11BCB063-D3EF-420E-A2FD-1FA61588E01B}" type="presOf" srcId="{84614E52-0A29-4386-B86F-985EF8314E4B}" destId="{C3F77A0B-B694-4AFA-8080-032FEAC53CAB}" srcOrd="0" destOrd="0" presId="urn:microsoft.com/office/officeart/2005/8/layout/hierarchy3"/>
    <dgm:cxn modelId="{3AD3A567-AA0D-4C17-A62B-4920197FC8B1}" srcId="{1278D8CE-57F0-494E-86F0-37F1EC59392B}" destId="{04412714-A73C-4EDE-B46D-296AFC90814D}" srcOrd="0" destOrd="0" parTransId="{900CF88D-7FF0-4644-B74C-A8835DFCAEEA}" sibTransId="{8EB253FF-9F51-4230-AC4A-EF7E75A71D4E}"/>
    <dgm:cxn modelId="{C5E1B870-8480-4E02-AD3B-41353FF32416}" type="presOf" srcId="{C27754FF-C037-4999-8A19-C52C79607D7F}" destId="{71E44F0D-C2AF-4C77-808F-A3928CE3F71F}" srcOrd="0" destOrd="0" presId="urn:microsoft.com/office/officeart/2005/8/layout/hierarchy3"/>
    <dgm:cxn modelId="{C662237B-A273-4803-80EA-B9C932272B2C}" srcId="{57E669A9-2FD9-42D7-8B7A-A7C3FE60EA6B}" destId="{DE3B1836-0FB6-4940-8B7B-1DF30A67DCBF}" srcOrd="2" destOrd="0" parTransId="{E0E9C06F-82CC-4A51-85D4-EF2FD389F9E7}" sibTransId="{8F9F4FBC-B224-4A4A-884C-11FD2063D04C}"/>
    <dgm:cxn modelId="{19514E7B-819E-42BF-A53B-89700CFFF565}" srcId="{57E669A9-2FD9-42D7-8B7A-A7C3FE60EA6B}" destId="{7C3068B5-724A-4830-A831-D73C7292B7ED}" srcOrd="1" destOrd="0" parTransId="{8CD7E2FA-7A4C-4ADF-9D2D-B7107D9D623F}" sibTransId="{1ACC8541-4DE1-4F54-876B-A4BFD560BDFA}"/>
    <dgm:cxn modelId="{DB7E3B83-7501-49B4-AD3B-111752F30900}" srcId="{57E669A9-2FD9-42D7-8B7A-A7C3FE60EA6B}" destId="{56A97103-199B-4641-BC6B-5BEBC1910B34}" srcOrd="0" destOrd="0" parTransId="{C27754FF-C037-4999-8A19-C52C79607D7F}" sibTransId="{8089FCD6-995F-4049-8E25-9D2F2376C0AE}"/>
    <dgm:cxn modelId="{9C062E84-994F-43BD-8BA0-2F525AE26D54}" type="presOf" srcId="{8C518588-136B-4300-B342-8ACDBEF16CB6}" destId="{F7779C42-9E10-4267-993C-F0D1CBD172BD}" srcOrd="0" destOrd="0" presId="urn:microsoft.com/office/officeart/2005/8/layout/hierarchy3"/>
    <dgm:cxn modelId="{6F8B1495-3474-4DAD-8E3B-029084C5C863}" srcId="{04412714-A73C-4EDE-B46D-296AFC90814D}" destId="{EAA5D5E6-026C-40A9-AF22-E8A8F001988A}" srcOrd="2" destOrd="0" parTransId="{22EE0C75-A1D6-4F83-A162-8F1FFAC8EF9B}" sibTransId="{961373EE-123F-4BB2-B3F1-EAC840FBC4FF}"/>
    <dgm:cxn modelId="{6A4BC59A-7B4E-4AA7-847C-AD7DE57978E2}" type="presOf" srcId="{EAA5D5E6-026C-40A9-AF22-E8A8F001988A}" destId="{A2BBC072-2D1D-4F21-9063-C8B1AFA1E325}" srcOrd="0" destOrd="0" presId="urn:microsoft.com/office/officeart/2005/8/layout/hierarchy3"/>
    <dgm:cxn modelId="{F186A5B1-FA32-4DEE-8C53-DAB7EDE4F507}" type="presOf" srcId="{E0E9C06F-82CC-4A51-85D4-EF2FD389F9E7}" destId="{AD15463E-94F6-48BD-A300-3DC148D3CD37}" srcOrd="0" destOrd="0" presId="urn:microsoft.com/office/officeart/2005/8/layout/hierarchy3"/>
    <dgm:cxn modelId="{CBC185B4-2546-46BA-BFFE-ED84E611E18A}" type="presOf" srcId="{6274808D-655E-484A-B6FE-1082D1BA8F36}" destId="{410ECF4A-CC15-49B2-8F60-498D62DC1FBA}" srcOrd="0" destOrd="0" presId="urn:microsoft.com/office/officeart/2005/8/layout/hierarchy3"/>
    <dgm:cxn modelId="{11161BBA-B694-47EA-A6BC-E7C0C23B62B9}" srcId="{04412714-A73C-4EDE-B46D-296AFC90814D}" destId="{BAA47B1E-9243-4F28-98CD-ADB99180329C}" srcOrd="1" destOrd="0" parTransId="{6274808D-655E-484A-B6FE-1082D1BA8F36}" sibTransId="{71076D18-4028-4766-91AB-CB0535453C05}"/>
    <dgm:cxn modelId="{E4B7A0C2-60CB-44E4-9C35-D2FE22C060D6}" type="presOf" srcId="{04412714-A73C-4EDE-B46D-296AFC90814D}" destId="{4F8EA3E4-B4B4-418D-8378-A9741D2D9921}" srcOrd="1" destOrd="0" presId="urn:microsoft.com/office/officeart/2005/8/layout/hierarchy3"/>
    <dgm:cxn modelId="{39C4D0CD-226F-45E8-B3E9-1FB97DADCF07}" type="presOf" srcId="{57E669A9-2FD9-42D7-8B7A-A7C3FE60EA6B}" destId="{BE0787C9-B002-4A4E-B667-1AAF8D6A4652}" srcOrd="1" destOrd="0" presId="urn:microsoft.com/office/officeart/2005/8/layout/hierarchy3"/>
    <dgm:cxn modelId="{E8A8BBDD-D017-44E5-A536-259D34D9B5A8}" type="presOf" srcId="{56A97103-199B-4641-BC6B-5BEBC1910B34}" destId="{428F4E34-D23A-4128-9E73-094E58AB68C0}" srcOrd="0" destOrd="0" presId="urn:microsoft.com/office/officeart/2005/8/layout/hierarchy3"/>
    <dgm:cxn modelId="{141E55E9-6B8E-47ED-88CF-E0189F88B00B}" type="presOf" srcId="{8CD7E2FA-7A4C-4ADF-9D2D-B7107D9D623F}" destId="{95A9517B-BA53-49A7-9E27-0C5355974DDA}" srcOrd="0" destOrd="0" presId="urn:microsoft.com/office/officeart/2005/8/layout/hierarchy3"/>
    <dgm:cxn modelId="{A91E71F6-4747-46AF-9F1B-FEAF66DD2D89}" type="presOf" srcId="{BAA47B1E-9243-4F28-98CD-ADB99180329C}" destId="{10F1F41A-573F-4C28-8FFC-C5A9F72E3942}" srcOrd="0" destOrd="0" presId="urn:microsoft.com/office/officeart/2005/8/layout/hierarchy3"/>
    <dgm:cxn modelId="{74C21518-7A1D-4E84-82E0-40BD30FC1384}" type="presParOf" srcId="{A203AE54-40FF-4D54-9E1A-E37EE0E12AE9}" destId="{D461C719-EA27-4774-847E-AD621F458610}" srcOrd="0" destOrd="0" presId="urn:microsoft.com/office/officeart/2005/8/layout/hierarchy3"/>
    <dgm:cxn modelId="{15FF7F45-9E65-44F9-9EB1-E9EB9BAAE890}" type="presParOf" srcId="{D461C719-EA27-4774-847E-AD621F458610}" destId="{C8F57D64-5F46-4D78-AE3A-A4F24728B417}" srcOrd="0" destOrd="0" presId="urn:microsoft.com/office/officeart/2005/8/layout/hierarchy3"/>
    <dgm:cxn modelId="{A860777F-8F20-461A-A88F-B655CFD3E496}" type="presParOf" srcId="{C8F57D64-5F46-4D78-AE3A-A4F24728B417}" destId="{4956BCD5-0654-46C4-B0AE-35CFCFEBC6DA}" srcOrd="0" destOrd="0" presId="urn:microsoft.com/office/officeart/2005/8/layout/hierarchy3"/>
    <dgm:cxn modelId="{37F6EFC0-D4EF-4608-B0C4-817879FBC68C}" type="presParOf" srcId="{C8F57D64-5F46-4D78-AE3A-A4F24728B417}" destId="{4F8EA3E4-B4B4-418D-8378-A9741D2D9921}" srcOrd="1" destOrd="0" presId="urn:microsoft.com/office/officeart/2005/8/layout/hierarchy3"/>
    <dgm:cxn modelId="{4A48F7D9-59A7-47C4-B7D5-71682A18A22D}" type="presParOf" srcId="{D461C719-EA27-4774-847E-AD621F458610}" destId="{75229A0F-CA03-442C-9987-887542F2576A}" srcOrd="1" destOrd="0" presId="urn:microsoft.com/office/officeart/2005/8/layout/hierarchy3"/>
    <dgm:cxn modelId="{2C8D21DC-6644-44F3-B6BB-66BAD0F59EB4}" type="presParOf" srcId="{75229A0F-CA03-442C-9987-887542F2576A}" destId="{F7779C42-9E10-4267-993C-F0D1CBD172BD}" srcOrd="0" destOrd="0" presId="urn:microsoft.com/office/officeart/2005/8/layout/hierarchy3"/>
    <dgm:cxn modelId="{8C90E548-13AA-476B-B4D6-3D16FFEF5D75}" type="presParOf" srcId="{75229A0F-CA03-442C-9987-887542F2576A}" destId="{C3F77A0B-B694-4AFA-8080-032FEAC53CAB}" srcOrd="1" destOrd="0" presId="urn:microsoft.com/office/officeart/2005/8/layout/hierarchy3"/>
    <dgm:cxn modelId="{6587A1B3-4D0D-481A-A2E3-7F131F0B1D3D}" type="presParOf" srcId="{75229A0F-CA03-442C-9987-887542F2576A}" destId="{410ECF4A-CC15-49B2-8F60-498D62DC1FBA}" srcOrd="2" destOrd="0" presId="urn:microsoft.com/office/officeart/2005/8/layout/hierarchy3"/>
    <dgm:cxn modelId="{46F2B3F1-A633-47EF-A4DD-227B232AE04A}" type="presParOf" srcId="{75229A0F-CA03-442C-9987-887542F2576A}" destId="{10F1F41A-573F-4C28-8FFC-C5A9F72E3942}" srcOrd="3" destOrd="0" presId="urn:microsoft.com/office/officeart/2005/8/layout/hierarchy3"/>
    <dgm:cxn modelId="{D145A3AF-A488-4B13-BD1C-F322A18461C7}" type="presParOf" srcId="{75229A0F-CA03-442C-9987-887542F2576A}" destId="{159AD094-6E83-408F-A133-5441ECC138E7}" srcOrd="4" destOrd="0" presId="urn:microsoft.com/office/officeart/2005/8/layout/hierarchy3"/>
    <dgm:cxn modelId="{24797E5F-4211-4B20-A5EB-D67183974205}" type="presParOf" srcId="{75229A0F-CA03-442C-9987-887542F2576A}" destId="{A2BBC072-2D1D-4F21-9063-C8B1AFA1E325}" srcOrd="5" destOrd="0" presId="urn:microsoft.com/office/officeart/2005/8/layout/hierarchy3"/>
    <dgm:cxn modelId="{0F01699E-83E4-4941-8474-2AADA47E29BF}" type="presParOf" srcId="{A203AE54-40FF-4D54-9E1A-E37EE0E12AE9}" destId="{485B2B50-85FE-41A4-9906-241F80BCEA06}" srcOrd="1" destOrd="0" presId="urn:microsoft.com/office/officeart/2005/8/layout/hierarchy3"/>
    <dgm:cxn modelId="{443CD52B-A9A1-4640-A4D3-E388EC8CF6EB}" type="presParOf" srcId="{485B2B50-85FE-41A4-9906-241F80BCEA06}" destId="{242507B8-81D8-4C75-AF50-D737C9FE21A2}" srcOrd="0" destOrd="0" presId="urn:microsoft.com/office/officeart/2005/8/layout/hierarchy3"/>
    <dgm:cxn modelId="{DA138BB6-9FEC-4B90-B73F-B3E144125BF0}" type="presParOf" srcId="{242507B8-81D8-4C75-AF50-D737C9FE21A2}" destId="{C05516A4-28AE-46BB-9F7D-2BF72BB3EA01}" srcOrd="0" destOrd="0" presId="urn:microsoft.com/office/officeart/2005/8/layout/hierarchy3"/>
    <dgm:cxn modelId="{021CE665-456D-4F86-8250-B2901925BE3F}" type="presParOf" srcId="{242507B8-81D8-4C75-AF50-D737C9FE21A2}" destId="{BE0787C9-B002-4A4E-B667-1AAF8D6A4652}" srcOrd="1" destOrd="0" presId="urn:microsoft.com/office/officeart/2005/8/layout/hierarchy3"/>
    <dgm:cxn modelId="{34C973C2-8BF0-4A6F-AD15-5FD6E85A6D59}" type="presParOf" srcId="{485B2B50-85FE-41A4-9906-241F80BCEA06}" destId="{02A861F0-9ABA-49FC-B080-EB1D8E394B9D}" srcOrd="1" destOrd="0" presId="urn:microsoft.com/office/officeart/2005/8/layout/hierarchy3"/>
    <dgm:cxn modelId="{5CF63184-3D03-4B18-B13D-A08E0FD64A4C}" type="presParOf" srcId="{02A861F0-9ABA-49FC-B080-EB1D8E394B9D}" destId="{71E44F0D-C2AF-4C77-808F-A3928CE3F71F}" srcOrd="0" destOrd="0" presId="urn:microsoft.com/office/officeart/2005/8/layout/hierarchy3"/>
    <dgm:cxn modelId="{8D1B3A2C-2DED-4346-9D3D-F55FE1B25FFD}" type="presParOf" srcId="{02A861F0-9ABA-49FC-B080-EB1D8E394B9D}" destId="{428F4E34-D23A-4128-9E73-094E58AB68C0}" srcOrd="1" destOrd="0" presId="urn:microsoft.com/office/officeart/2005/8/layout/hierarchy3"/>
    <dgm:cxn modelId="{5D65F921-4AE8-41A6-9217-A50E71ACBC77}" type="presParOf" srcId="{02A861F0-9ABA-49FC-B080-EB1D8E394B9D}" destId="{95A9517B-BA53-49A7-9E27-0C5355974DDA}" srcOrd="2" destOrd="0" presId="urn:microsoft.com/office/officeart/2005/8/layout/hierarchy3"/>
    <dgm:cxn modelId="{675B6890-BBCA-4AEB-94BC-CC2792C1BEF5}" type="presParOf" srcId="{02A861F0-9ABA-49FC-B080-EB1D8E394B9D}" destId="{D0C060FE-1BEF-4C8F-A72B-B668B21DD3D8}" srcOrd="3" destOrd="0" presId="urn:microsoft.com/office/officeart/2005/8/layout/hierarchy3"/>
    <dgm:cxn modelId="{54AD025C-433D-4D79-BF7F-ECDBED35AC6D}" type="presParOf" srcId="{02A861F0-9ABA-49FC-B080-EB1D8E394B9D}" destId="{AD15463E-94F6-48BD-A300-3DC148D3CD37}" srcOrd="4" destOrd="0" presId="urn:microsoft.com/office/officeart/2005/8/layout/hierarchy3"/>
    <dgm:cxn modelId="{AAC4CB5C-339E-4FEB-A6BC-CED1CFAF05EC}" type="presParOf" srcId="{02A861F0-9ABA-49FC-B080-EB1D8E394B9D}" destId="{E0B27550-48AE-47DA-93F6-3A97473D113A}" srcOrd="5" destOrd="0" presId="urn:microsoft.com/office/officeart/2005/8/layout/hierarchy3"/>
  </dgm:cxnLst>
  <dgm:bg>
    <a:noFill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78D8CE-57F0-494E-86F0-37F1EC59392B}" type="doc">
      <dgm:prSet loTypeId="urn:microsoft.com/office/officeart/2005/8/layout/hierarchy3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GB"/>
        </a:p>
      </dgm:t>
    </dgm:pt>
    <dgm:pt modelId="{04412714-A73C-4EDE-B46D-296AFC90814D}">
      <dgm:prSet phldrT="[Text]"/>
      <dgm:spPr>
        <a:solidFill>
          <a:srgbClr val="AA2B1D"/>
        </a:solidFill>
      </dgm:spPr>
      <dgm:t>
        <a:bodyPr/>
        <a:lstStyle/>
        <a:p>
          <a:r>
            <a:rPr lang="en-GB" dirty="0"/>
            <a:t>Heavy/ medium soil</a:t>
          </a:r>
        </a:p>
      </dgm:t>
    </dgm:pt>
    <dgm:pt modelId="{900CF88D-7FF0-4644-B74C-A8835DFCAEEA}" type="parTrans" cxnId="{3AD3A567-AA0D-4C17-A62B-4920197FC8B1}">
      <dgm:prSet/>
      <dgm:spPr/>
      <dgm:t>
        <a:bodyPr/>
        <a:lstStyle/>
        <a:p>
          <a:endParaRPr lang="en-GB"/>
        </a:p>
      </dgm:t>
    </dgm:pt>
    <dgm:pt modelId="{8EB253FF-9F51-4230-AC4A-EF7E75A71D4E}" type="sibTrans" cxnId="{3AD3A567-AA0D-4C17-A62B-4920197FC8B1}">
      <dgm:prSet/>
      <dgm:spPr/>
      <dgm:t>
        <a:bodyPr/>
        <a:lstStyle/>
        <a:p>
          <a:endParaRPr lang="en-GB"/>
        </a:p>
      </dgm:t>
    </dgm:pt>
    <dgm:pt modelId="{84614E52-0A29-4386-B86F-985EF8314E4B}">
      <dgm:prSet phldrT="[Text]"/>
      <dgm:spPr>
        <a:solidFill>
          <a:srgbClr val="CC561E"/>
        </a:solidFill>
        <a:ln>
          <a:solidFill>
            <a:srgbClr val="CC561E"/>
          </a:solidFill>
        </a:ln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5: </a:t>
          </a:r>
          <a:r>
            <a:rPr lang="en-GB" b="0" dirty="0">
              <a:solidFill>
                <a:schemeClr val="tx1"/>
              </a:solidFill>
            </a:rPr>
            <a:t>D</a:t>
          </a:r>
          <a:r>
            <a:rPr lang="en-GB" b="0" baseline="-25000" dirty="0">
              <a:solidFill>
                <a:schemeClr val="tx1"/>
              </a:solidFill>
              <a:latin typeface="Bahnschrift Light" panose="020B0502040204020203" pitchFamily="34" charset="0"/>
            </a:rPr>
            <a:t>h</a:t>
          </a:r>
          <a:r>
            <a:rPr lang="en-GB" b="0" dirty="0">
              <a:solidFill>
                <a:schemeClr val="tx1"/>
              </a:solidFill>
            </a:rPr>
            <a:t>-R</a:t>
          </a:r>
          <a:r>
            <a:rPr lang="en-GB" b="0" baseline="-25000" dirty="0">
              <a:solidFill>
                <a:schemeClr val="tx1"/>
              </a:solidFill>
              <a:latin typeface="Bahnschrift Light" panose="020B0502040204020203" pitchFamily="34" charset="0"/>
            </a:rPr>
            <a:t>h</a:t>
          </a:r>
        </a:p>
      </dgm:t>
    </dgm:pt>
    <dgm:pt modelId="{8C518588-136B-4300-B342-8ACDBEF16CB6}" type="parTrans" cxnId="{F35EC519-582A-4328-A8C3-66998E9B3EF7}">
      <dgm:prSet/>
      <dgm:spPr>
        <a:ln>
          <a:solidFill>
            <a:srgbClr val="AA2B1D"/>
          </a:solidFill>
        </a:ln>
      </dgm:spPr>
      <dgm:t>
        <a:bodyPr/>
        <a:lstStyle/>
        <a:p>
          <a:endParaRPr lang="en-GB"/>
        </a:p>
      </dgm:t>
    </dgm:pt>
    <dgm:pt modelId="{63E3275A-C717-4920-AFBB-740D10FCDECF}" type="sibTrans" cxnId="{F35EC519-582A-4328-A8C3-66998E9B3EF7}">
      <dgm:prSet/>
      <dgm:spPr/>
      <dgm:t>
        <a:bodyPr/>
        <a:lstStyle/>
        <a:p>
          <a:endParaRPr lang="en-GB"/>
        </a:p>
      </dgm:t>
    </dgm:pt>
    <dgm:pt modelId="{BAA47B1E-9243-4F28-98CD-ADB99180329C}">
      <dgm:prSet phldrT="[Text]"/>
      <dgm:spPr>
        <a:solidFill>
          <a:srgbClr val="EF8D32"/>
        </a:solidFill>
        <a:ln>
          <a:solidFill>
            <a:srgbClr val="EF8D32"/>
          </a:solidFill>
        </a:ln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11:</a:t>
          </a:r>
          <a:r>
            <a:rPr lang="en-GB" b="0" dirty="0">
              <a:solidFill>
                <a:schemeClr val="tx1"/>
              </a:solidFill>
            </a:rPr>
            <a:t> D</a:t>
          </a:r>
          <a:r>
            <a:rPr lang="en-GB" b="0" baseline="-25000" dirty="0">
              <a:solidFill>
                <a:schemeClr val="tx1"/>
              </a:solidFill>
              <a:latin typeface="Bahnschrift Light" panose="020B0502040204020203" pitchFamily="34" charset="0"/>
              <a:cs typeface="Times New Roman" panose="02020603050405020304" pitchFamily="18" charset="0"/>
            </a:rPr>
            <a:t>l</a:t>
          </a:r>
          <a:r>
            <a:rPr lang="en-GB" b="0" dirty="0">
              <a:solidFill>
                <a:schemeClr val="tx1"/>
              </a:solidFill>
            </a:rPr>
            <a:t>-R</a:t>
          </a:r>
          <a:r>
            <a:rPr lang="en-GB" b="0" baseline="-25000" dirty="0">
              <a:solidFill>
                <a:schemeClr val="tx1"/>
              </a:solidFill>
              <a:latin typeface="Bahnschrift Light" panose="020B0502040204020203" pitchFamily="34" charset="0"/>
            </a:rPr>
            <a:t>h</a:t>
          </a:r>
        </a:p>
      </dgm:t>
    </dgm:pt>
    <dgm:pt modelId="{6274808D-655E-484A-B6FE-1082D1BA8F36}" type="parTrans" cxnId="{11161BBA-B694-47EA-A6BC-E7C0C23B62B9}">
      <dgm:prSet/>
      <dgm:spPr>
        <a:ln>
          <a:solidFill>
            <a:srgbClr val="AA2B1D"/>
          </a:solidFill>
        </a:ln>
      </dgm:spPr>
      <dgm:t>
        <a:bodyPr/>
        <a:lstStyle/>
        <a:p>
          <a:endParaRPr lang="en-GB"/>
        </a:p>
      </dgm:t>
    </dgm:pt>
    <dgm:pt modelId="{71076D18-4028-4766-91AB-CB0535453C05}" type="sibTrans" cxnId="{11161BBA-B694-47EA-A6BC-E7C0C23B62B9}">
      <dgm:prSet/>
      <dgm:spPr/>
      <dgm:t>
        <a:bodyPr/>
        <a:lstStyle/>
        <a:p>
          <a:endParaRPr lang="en-GB"/>
        </a:p>
      </dgm:t>
    </dgm:pt>
    <dgm:pt modelId="{EAA5D5E6-026C-40A9-AF22-E8A8F001988A}">
      <dgm:prSet phldrT="[Text]"/>
      <dgm:spPr>
        <a:solidFill>
          <a:srgbClr val="BECA5C"/>
        </a:solidFill>
        <a:ln>
          <a:solidFill>
            <a:srgbClr val="BECA5C"/>
          </a:solidFill>
        </a:ln>
      </dgm:spPr>
      <dgm:t>
        <a:bodyPr/>
        <a:lstStyle/>
        <a:p>
          <a:r>
            <a:rPr lang="en-GB" b="1">
              <a:solidFill>
                <a:srgbClr val="00194C"/>
              </a:solidFill>
            </a:rPr>
            <a:t>17: </a:t>
          </a:r>
          <a:r>
            <a:rPr lang="en-GB" b="0" dirty="0">
              <a:solidFill>
                <a:srgbClr val="00194C"/>
              </a:solidFill>
            </a:rPr>
            <a:t>D</a:t>
          </a:r>
          <a:r>
            <a:rPr lang="en-GB" b="0" baseline="-25000" dirty="0">
              <a:solidFill>
                <a:srgbClr val="00194C"/>
              </a:solidFill>
              <a:latin typeface="Bahnschrift Light" panose="020B0502040204020203" pitchFamily="34" charset="0"/>
              <a:cs typeface="Times New Roman" panose="02020603050405020304" pitchFamily="18" charset="0"/>
            </a:rPr>
            <a:t>l</a:t>
          </a:r>
          <a:r>
            <a:rPr lang="en-GB" b="0" dirty="0">
              <a:solidFill>
                <a:srgbClr val="00194C"/>
              </a:solidFill>
            </a:rPr>
            <a:t>-</a:t>
          </a:r>
          <a:r>
            <a:rPr lang="en-GB" b="0" dirty="0" err="1">
              <a:solidFill>
                <a:srgbClr val="00194C"/>
              </a:solidFill>
            </a:rPr>
            <a:t>R</a:t>
          </a:r>
          <a:r>
            <a:rPr lang="en-GB" b="0" baseline="-25000" dirty="0" err="1">
              <a:solidFill>
                <a:srgbClr val="00194C"/>
              </a:solidFill>
              <a:latin typeface="Bahnschrift Light" panose="020B0502040204020203" pitchFamily="34" charset="0"/>
              <a:cs typeface="Times New Roman" panose="02020603050405020304" pitchFamily="18" charset="0"/>
            </a:rPr>
            <a:t>l</a:t>
          </a:r>
          <a:endParaRPr lang="en-GB" b="0" dirty="0">
            <a:solidFill>
              <a:srgbClr val="00194C"/>
            </a:solidFill>
          </a:endParaRPr>
        </a:p>
      </dgm:t>
    </dgm:pt>
    <dgm:pt modelId="{22EE0C75-A1D6-4F83-A162-8F1FFAC8EF9B}" type="parTrans" cxnId="{6F8B1495-3474-4DAD-8E3B-029084C5C863}">
      <dgm:prSet/>
      <dgm:spPr>
        <a:solidFill>
          <a:srgbClr val="AA2B1D"/>
        </a:solidFill>
        <a:ln>
          <a:solidFill>
            <a:srgbClr val="AA2B1D"/>
          </a:solidFill>
        </a:ln>
      </dgm:spPr>
      <dgm:t>
        <a:bodyPr/>
        <a:lstStyle/>
        <a:p>
          <a:endParaRPr lang="en-GB"/>
        </a:p>
      </dgm:t>
    </dgm:pt>
    <dgm:pt modelId="{961373EE-123F-4BB2-B3F1-EAC840FBC4FF}" type="sibTrans" cxnId="{6F8B1495-3474-4DAD-8E3B-029084C5C863}">
      <dgm:prSet/>
      <dgm:spPr/>
      <dgm:t>
        <a:bodyPr/>
        <a:lstStyle/>
        <a:p>
          <a:endParaRPr lang="en-GB"/>
        </a:p>
      </dgm:t>
    </dgm:pt>
    <dgm:pt modelId="{57E669A9-2FD9-42D7-8B7A-A7C3FE60EA6B}">
      <dgm:prSet phldrT="[Text]"/>
      <dgm:spPr>
        <a:solidFill>
          <a:srgbClr val="DE4D3E"/>
        </a:solidFill>
      </dgm:spPr>
      <dgm:t>
        <a:bodyPr/>
        <a:lstStyle/>
        <a:p>
          <a:r>
            <a:rPr lang="en-GB" dirty="0"/>
            <a:t>Light soil</a:t>
          </a:r>
        </a:p>
      </dgm:t>
    </dgm:pt>
    <dgm:pt modelId="{6624FC3D-4EB5-4F49-B036-0269545CFAA0}" type="parTrans" cxnId="{9EC4F830-E241-435D-B4D3-9C2BFC8CFC17}">
      <dgm:prSet/>
      <dgm:spPr/>
      <dgm:t>
        <a:bodyPr/>
        <a:lstStyle/>
        <a:p>
          <a:endParaRPr lang="en-GB"/>
        </a:p>
      </dgm:t>
    </dgm:pt>
    <dgm:pt modelId="{3E575951-5788-42F1-BD33-6DF9EE724036}" type="sibTrans" cxnId="{9EC4F830-E241-435D-B4D3-9C2BFC8CFC17}">
      <dgm:prSet/>
      <dgm:spPr/>
      <dgm:t>
        <a:bodyPr/>
        <a:lstStyle/>
        <a:p>
          <a:endParaRPr lang="en-GB"/>
        </a:p>
      </dgm:t>
    </dgm:pt>
    <dgm:pt modelId="{56A97103-199B-4641-BC6B-5BEBC1910B34}">
      <dgm:prSet phldrT="[Text]"/>
      <dgm:spPr>
        <a:solidFill>
          <a:srgbClr val="CC561E"/>
        </a:solidFill>
        <a:ln>
          <a:solidFill>
            <a:srgbClr val="CC561E"/>
          </a:solidFill>
        </a:ln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6: </a:t>
          </a:r>
          <a:r>
            <a:rPr lang="en-GB" b="0" dirty="0">
              <a:solidFill>
                <a:schemeClr val="tx1"/>
              </a:solidFill>
            </a:rPr>
            <a:t>D</a:t>
          </a:r>
          <a:r>
            <a:rPr lang="en-GB" b="0" baseline="-25000" dirty="0">
              <a:solidFill>
                <a:schemeClr val="tx1"/>
              </a:solidFill>
              <a:latin typeface="Bahnschrift Light" panose="020B0502040204020203" pitchFamily="34" charset="0"/>
            </a:rPr>
            <a:t>h</a:t>
          </a:r>
          <a:r>
            <a:rPr lang="en-GB" b="0" dirty="0">
              <a:solidFill>
                <a:schemeClr val="tx1"/>
              </a:solidFill>
            </a:rPr>
            <a:t>-R</a:t>
          </a:r>
          <a:r>
            <a:rPr lang="en-GB" b="0" baseline="-25000" dirty="0">
              <a:solidFill>
                <a:schemeClr val="tx1"/>
              </a:solidFill>
              <a:latin typeface="Bahnschrift Light" panose="020B0502040204020203" pitchFamily="34" charset="0"/>
            </a:rPr>
            <a:t>h</a:t>
          </a:r>
          <a:endParaRPr lang="en-GB" b="0" dirty="0">
            <a:solidFill>
              <a:schemeClr val="tx1"/>
            </a:solidFill>
          </a:endParaRPr>
        </a:p>
      </dgm:t>
    </dgm:pt>
    <dgm:pt modelId="{C27754FF-C037-4999-8A19-C52C79607D7F}" type="parTrans" cxnId="{DB7E3B83-7501-49B4-AD3B-111752F30900}">
      <dgm:prSet/>
      <dgm:spPr>
        <a:ln>
          <a:solidFill>
            <a:srgbClr val="DE4D3E"/>
          </a:solidFill>
        </a:ln>
      </dgm:spPr>
      <dgm:t>
        <a:bodyPr/>
        <a:lstStyle/>
        <a:p>
          <a:endParaRPr lang="en-GB"/>
        </a:p>
      </dgm:t>
    </dgm:pt>
    <dgm:pt modelId="{8089FCD6-995F-4049-8E25-9D2F2376C0AE}" type="sibTrans" cxnId="{DB7E3B83-7501-49B4-AD3B-111752F30900}">
      <dgm:prSet/>
      <dgm:spPr/>
      <dgm:t>
        <a:bodyPr/>
        <a:lstStyle/>
        <a:p>
          <a:endParaRPr lang="en-GB"/>
        </a:p>
      </dgm:t>
    </dgm:pt>
    <dgm:pt modelId="{7C3068B5-724A-4830-A831-D73C7292B7ED}">
      <dgm:prSet phldrT="[Text]"/>
      <dgm:spPr>
        <a:solidFill>
          <a:srgbClr val="EF8D32"/>
        </a:solidFill>
        <a:ln>
          <a:solidFill>
            <a:srgbClr val="EF8D32"/>
          </a:solidFill>
        </a:ln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12: </a:t>
          </a:r>
          <a:r>
            <a:rPr lang="en-GB" b="0" dirty="0">
              <a:solidFill>
                <a:schemeClr val="tx1"/>
              </a:solidFill>
            </a:rPr>
            <a:t>D</a:t>
          </a:r>
          <a:r>
            <a:rPr lang="en-GB" b="0" baseline="-25000" dirty="0">
              <a:solidFill>
                <a:schemeClr val="tx1"/>
              </a:solidFill>
              <a:latin typeface="Bahnschrift Light" panose="020B0502040204020203" pitchFamily="34" charset="0"/>
              <a:cs typeface="Times New Roman" panose="02020603050405020304" pitchFamily="18" charset="0"/>
            </a:rPr>
            <a:t>l</a:t>
          </a:r>
          <a:r>
            <a:rPr lang="en-GB" b="0" dirty="0">
              <a:solidFill>
                <a:schemeClr val="tx1"/>
              </a:solidFill>
            </a:rPr>
            <a:t>-R</a:t>
          </a:r>
          <a:r>
            <a:rPr lang="en-GB" b="0" baseline="-25000" dirty="0">
              <a:solidFill>
                <a:schemeClr val="tx1"/>
              </a:solidFill>
              <a:latin typeface="Bahnschrift Light" panose="020B0502040204020203" pitchFamily="34" charset="0"/>
            </a:rPr>
            <a:t>h</a:t>
          </a:r>
          <a:endParaRPr lang="en-GB" b="0" dirty="0">
            <a:solidFill>
              <a:schemeClr val="tx1"/>
            </a:solidFill>
          </a:endParaRPr>
        </a:p>
      </dgm:t>
    </dgm:pt>
    <dgm:pt modelId="{8CD7E2FA-7A4C-4ADF-9D2D-B7107D9D623F}" type="parTrans" cxnId="{19514E7B-819E-42BF-A53B-89700CFFF565}">
      <dgm:prSet/>
      <dgm:spPr>
        <a:ln>
          <a:solidFill>
            <a:srgbClr val="DE4D3E"/>
          </a:solidFill>
        </a:ln>
      </dgm:spPr>
      <dgm:t>
        <a:bodyPr/>
        <a:lstStyle/>
        <a:p>
          <a:endParaRPr lang="en-GB"/>
        </a:p>
      </dgm:t>
    </dgm:pt>
    <dgm:pt modelId="{1ACC8541-4DE1-4F54-876B-A4BFD560BDFA}" type="sibTrans" cxnId="{19514E7B-819E-42BF-A53B-89700CFFF565}">
      <dgm:prSet/>
      <dgm:spPr/>
      <dgm:t>
        <a:bodyPr/>
        <a:lstStyle/>
        <a:p>
          <a:endParaRPr lang="en-GB"/>
        </a:p>
      </dgm:t>
    </dgm:pt>
    <dgm:pt modelId="{DE3B1836-0FB6-4940-8B7B-1DF30A67DCBF}">
      <dgm:prSet phldrT="[Text]"/>
      <dgm:spPr>
        <a:solidFill>
          <a:srgbClr val="BECA5C"/>
        </a:solidFill>
        <a:ln>
          <a:solidFill>
            <a:srgbClr val="BECA5C"/>
          </a:solidFill>
        </a:ln>
      </dgm:spPr>
      <dgm:t>
        <a:bodyPr/>
        <a:lstStyle/>
        <a:p>
          <a:r>
            <a:rPr lang="en-GB" b="1" dirty="0">
              <a:solidFill>
                <a:srgbClr val="00194C"/>
              </a:solidFill>
            </a:rPr>
            <a:t>18: </a:t>
          </a:r>
          <a:r>
            <a:rPr lang="en-GB" b="0" dirty="0">
              <a:solidFill>
                <a:srgbClr val="00194C"/>
              </a:solidFill>
            </a:rPr>
            <a:t>D</a:t>
          </a:r>
          <a:r>
            <a:rPr lang="en-GB" b="0" baseline="-25000" dirty="0">
              <a:solidFill>
                <a:srgbClr val="00194C"/>
              </a:solidFill>
              <a:latin typeface="Bahnschrift Light" panose="020B0502040204020203" pitchFamily="34" charset="0"/>
              <a:cs typeface="Times New Roman" panose="02020603050405020304" pitchFamily="18" charset="0"/>
            </a:rPr>
            <a:t>l</a:t>
          </a:r>
          <a:r>
            <a:rPr lang="en-GB" b="0" dirty="0">
              <a:solidFill>
                <a:srgbClr val="00194C"/>
              </a:solidFill>
            </a:rPr>
            <a:t>-</a:t>
          </a:r>
          <a:r>
            <a:rPr lang="en-GB" b="0" dirty="0" err="1">
              <a:solidFill>
                <a:srgbClr val="00194C"/>
              </a:solidFill>
            </a:rPr>
            <a:t>R</a:t>
          </a:r>
          <a:r>
            <a:rPr lang="en-GB" b="0" baseline="-25000" dirty="0" err="1">
              <a:solidFill>
                <a:srgbClr val="00194C"/>
              </a:solidFill>
              <a:latin typeface="Bahnschrift Light" panose="020B0502040204020203" pitchFamily="34" charset="0"/>
              <a:cs typeface="Times New Roman" panose="02020603050405020304" pitchFamily="18" charset="0"/>
            </a:rPr>
            <a:t>l</a:t>
          </a:r>
          <a:endParaRPr lang="en-GB" b="0" dirty="0">
            <a:solidFill>
              <a:srgbClr val="00194C"/>
            </a:solidFill>
          </a:endParaRPr>
        </a:p>
      </dgm:t>
    </dgm:pt>
    <dgm:pt modelId="{E0E9C06F-82CC-4A51-85D4-EF2FD389F9E7}" type="parTrans" cxnId="{C662237B-A273-4803-80EA-B9C932272B2C}">
      <dgm:prSet/>
      <dgm:spPr>
        <a:ln>
          <a:solidFill>
            <a:srgbClr val="DE4D3E"/>
          </a:solidFill>
        </a:ln>
      </dgm:spPr>
      <dgm:t>
        <a:bodyPr/>
        <a:lstStyle/>
        <a:p>
          <a:endParaRPr lang="en-GB"/>
        </a:p>
      </dgm:t>
    </dgm:pt>
    <dgm:pt modelId="{8F9F4FBC-B224-4A4A-884C-11FD2063D04C}" type="sibTrans" cxnId="{C662237B-A273-4803-80EA-B9C932272B2C}">
      <dgm:prSet/>
      <dgm:spPr/>
      <dgm:t>
        <a:bodyPr/>
        <a:lstStyle/>
        <a:p>
          <a:endParaRPr lang="en-GB"/>
        </a:p>
      </dgm:t>
    </dgm:pt>
    <dgm:pt modelId="{A203AE54-40FF-4D54-9E1A-E37EE0E12AE9}" type="pres">
      <dgm:prSet presAssocID="{1278D8CE-57F0-494E-86F0-37F1EC59392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461C719-EA27-4774-847E-AD621F458610}" type="pres">
      <dgm:prSet presAssocID="{04412714-A73C-4EDE-B46D-296AFC90814D}" presName="root" presStyleCnt="0"/>
      <dgm:spPr/>
    </dgm:pt>
    <dgm:pt modelId="{C8F57D64-5F46-4D78-AE3A-A4F24728B417}" type="pres">
      <dgm:prSet presAssocID="{04412714-A73C-4EDE-B46D-296AFC90814D}" presName="rootComposite" presStyleCnt="0"/>
      <dgm:spPr/>
    </dgm:pt>
    <dgm:pt modelId="{4956BCD5-0654-46C4-B0AE-35CFCFEBC6DA}" type="pres">
      <dgm:prSet presAssocID="{04412714-A73C-4EDE-B46D-296AFC90814D}" presName="rootText" presStyleLbl="node1" presStyleIdx="0" presStyleCnt="2"/>
      <dgm:spPr/>
    </dgm:pt>
    <dgm:pt modelId="{4F8EA3E4-B4B4-418D-8378-A9741D2D9921}" type="pres">
      <dgm:prSet presAssocID="{04412714-A73C-4EDE-B46D-296AFC90814D}" presName="rootConnector" presStyleLbl="node1" presStyleIdx="0" presStyleCnt="2"/>
      <dgm:spPr/>
    </dgm:pt>
    <dgm:pt modelId="{75229A0F-CA03-442C-9987-887542F2576A}" type="pres">
      <dgm:prSet presAssocID="{04412714-A73C-4EDE-B46D-296AFC90814D}" presName="childShape" presStyleCnt="0"/>
      <dgm:spPr/>
    </dgm:pt>
    <dgm:pt modelId="{F7779C42-9E10-4267-993C-F0D1CBD172BD}" type="pres">
      <dgm:prSet presAssocID="{8C518588-136B-4300-B342-8ACDBEF16CB6}" presName="Name13" presStyleLbl="parChTrans1D2" presStyleIdx="0" presStyleCnt="6"/>
      <dgm:spPr/>
    </dgm:pt>
    <dgm:pt modelId="{C3F77A0B-B694-4AFA-8080-032FEAC53CAB}" type="pres">
      <dgm:prSet presAssocID="{84614E52-0A29-4386-B86F-985EF8314E4B}" presName="childText" presStyleLbl="bgAcc1" presStyleIdx="0" presStyleCnt="6">
        <dgm:presLayoutVars>
          <dgm:bulletEnabled val="1"/>
        </dgm:presLayoutVars>
      </dgm:prSet>
      <dgm:spPr/>
    </dgm:pt>
    <dgm:pt modelId="{410ECF4A-CC15-49B2-8F60-498D62DC1FBA}" type="pres">
      <dgm:prSet presAssocID="{6274808D-655E-484A-B6FE-1082D1BA8F36}" presName="Name13" presStyleLbl="parChTrans1D2" presStyleIdx="1" presStyleCnt="6"/>
      <dgm:spPr/>
    </dgm:pt>
    <dgm:pt modelId="{10F1F41A-573F-4C28-8FFC-C5A9F72E3942}" type="pres">
      <dgm:prSet presAssocID="{BAA47B1E-9243-4F28-98CD-ADB99180329C}" presName="childText" presStyleLbl="bgAcc1" presStyleIdx="1" presStyleCnt="6">
        <dgm:presLayoutVars>
          <dgm:bulletEnabled val="1"/>
        </dgm:presLayoutVars>
      </dgm:prSet>
      <dgm:spPr/>
    </dgm:pt>
    <dgm:pt modelId="{159AD094-6E83-408F-A133-5441ECC138E7}" type="pres">
      <dgm:prSet presAssocID="{22EE0C75-A1D6-4F83-A162-8F1FFAC8EF9B}" presName="Name13" presStyleLbl="parChTrans1D2" presStyleIdx="2" presStyleCnt="6"/>
      <dgm:spPr/>
    </dgm:pt>
    <dgm:pt modelId="{A2BBC072-2D1D-4F21-9063-C8B1AFA1E325}" type="pres">
      <dgm:prSet presAssocID="{EAA5D5E6-026C-40A9-AF22-E8A8F001988A}" presName="childText" presStyleLbl="bgAcc1" presStyleIdx="2" presStyleCnt="6">
        <dgm:presLayoutVars>
          <dgm:bulletEnabled val="1"/>
        </dgm:presLayoutVars>
      </dgm:prSet>
      <dgm:spPr/>
    </dgm:pt>
    <dgm:pt modelId="{485B2B50-85FE-41A4-9906-241F80BCEA06}" type="pres">
      <dgm:prSet presAssocID="{57E669A9-2FD9-42D7-8B7A-A7C3FE60EA6B}" presName="root" presStyleCnt="0"/>
      <dgm:spPr/>
    </dgm:pt>
    <dgm:pt modelId="{242507B8-81D8-4C75-AF50-D737C9FE21A2}" type="pres">
      <dgm:prSet presAssocID="{57E669A9-2FD9-42D7-8B7A-A7C3FE60EA6B}" presName="rootComposite" presStyleCnt="0"/>
      <dgm:spPr/>
    </dgm:pt>
    <dgm:pt modelId="{C05516A4-28AE-46BB-9F7D-2BF72BB3EA01}" type="pres">
      <dgm:prSet presAssocID="{57E669A9-2FD9-42D7-8B7A-A7C3FE60EA6B}" presName="rootText" presStyleLbl="node1" presStyleIdx="1" presStyleCnt="2"/>
      <dgm:spPr/>
    </dgm:pt>
    <dgm:pt modelId="{BE0787C9-B002-4A4E-B667-1AAF8D6A4652}" type="pres">
      <dgm:prSet presAssocID="{57E669A9-2FD9-42D7-8B7A-A7C3FE60EA6B}" presName="rootConnector" presStyleLbl="node1" presStyleIdx="1" presStyleCnt="2"/>
      <dgm:spPr/>
    </dgm:pt>
    <dgm:pt modelId="{02A861F0-9ABA-49FC-B080-EB1D8E394B9D}" type="pres">
      <dgm:prSet presAssocID="{57E669A9-2FD9-42D7-8B7A-A7C3FE60EA6B}" presName="childShape" presStyleCnt="0"/>
      <dgm:spPr/>
    </dgm:pt>
    <dgm:pt modelId="{71E44F0D-C2AF-4C77-808F-A3928CE3F71F}" type="pres">
      <dgm:prSet presAssocID="{C27754FF-C037-4999-8A19-C52C79607D7F}" presName="Name13" presStyleLbl="parChTrans1D2" presStyleIdx="3" presStyleCnt="6"/>
      <dgm:spPr/>
    </dgm:pt>
    <dgm:pt modelId="{428F4E34-D23A-4128-9E73-094E58AB68C0}" type="pres">
      <dgm:prSet presAssocID="{56A97103-199B-4641-BC6B-5BEBC1910B34}" presName="childText" presStyleLbl="bgAcc1" presStyleIdx="3" presStyleCnt="6">
        <dgm:presLayoutVars>
          <dgm:bulletEnabled val="1"/>
        </dgm:presLayoutVars>
      </dgm:prSet>
      <dgm:spPr/>
    </dgm:pt>
    <dgm:pt modelId="{95A9517B-BA53-49A7-9E27-0C5355974DDA}" type="pres">
      <dgm:prSet presAssocID="{8CD7E2FA-7A4C-4ADF-9D2D-B7107D9D623F}" presName="Name13" presStyleLbl="parChTrans1D2" presStyleIdx="4" presStyleCnt="6"/>
      <dgm:spPr/>
    </dgm:pt>
    <dgm:pt modelId="{D0C060FE-1BEF-4C8F-A72B-B668B21DD3D8}" type="pres">
      <dgm:prSet presAssocID="{7C3068B5-724A-4830-A831-D73C7292B7ED}" presName="childText" presStyleLbl="bgAcc1" presStyleIdx="4" presStyleCnt="6">
        <dgm:presLayoutVars>
          <dgm:bulletEnabled val="1"/>
        </dgm:presLayoutVars>
      </dgm:prSet>
      <dgm:spPr/>
    </dgm:pt>
    <dgm:pt modelId="{AD15463E-94F6-48BD-A300-3DC148D3CD37}" type="pres">
      <dgm:prSet presAssocID="{E0E9C06F-82CC-4A51-85D4-EF2FD389F9E7}" presName="Name13" presStyleLbl="parChTrans1D2" presStyleIdx="5" presStyleCnt="6"/>
      <dgm:spPr/>
    </dgm:pt>
    <dgm:pt modelId="{E0B27550-48AE-47DA-93F6-3A97473D113A}" type="pres">
      <dgm:prSet presAssocID="{DE3B1836-0FB6-4940-8B7B-1DF30A67DCBF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58643C04-B014-4508-B5E5-AA175AAF531D}" type="presOf" srcId="{04412714-A73C-4EDE-B46D-296AFC90814D}" destId="{4956BCD5-0654-46C4-B0AE-35CFCFEBC6DA}" srcOrd="0" destOrd="0" presId="urn:microsoft.com/office/officeart/2005/8/layout/hierarchy3"/>
    <dgm:cxn modelId="{65DCF309-1565-4B6B-BA09-922E10FB50BB}" type="presOf" srcId="{1278D8CE-57F0-494E-86F0-37F1EC59392B}" destId="{A203AE54-40FF-4D54-9E1A-E37EE0E12AE9}" srcOrd="0" destOrd="0" presId="urn:microsoft.com/office/officeart/2005/8/layout/hierarchy3"/>
    <dgm:cxn modelId="{90636317-635C-44E5-B1C8-7C6195D47F64}" type="presOf" srcId="{7C3068B5-724A-4830-A831-D73C7292B7ED}" destId="{D0C060FE-1BEF-4C8F-A72B-B668B21DD3D8}" srcOrd="0" destOrd="0" presId="urn:microsoft.com/office/officeart/2005/8/layout/hierarchy3"/>
    <dgm:cxn modelId="{F35EC519-582A-4328-A8C3-66998E9B3EF7}" srcId="{04412714-A73C-4EDE-B46D-296AFC90814D}" destId="{84614E52-0A29-4386-B86F-985EF8314E4B}" srcOrd="0" destOrd="0" parTransId="{8C518588-136B-4300-B342-8ACDBEF16CB6}" sibTransId="{63E3275A-C717-4920-AFBB-740D10FCDECF}"/>
    <dgm:cxn modelId="{9EC4F830-E241-435D-B4D3-9C2BFC8CFC17}" srcId="{1278D8CE-57F0-494E-86F0-37F1EC59392B}" destId="{57E669A9-2FD9-42D7-8B7A-A7C3FE60EA6B}" srcOrd="1" destOrd="0" parTransId="{6624FC3D-4EB5-4F49-B036-0269545CFAA0}" sibTransId="{3E575951-5788-42F1-BD33-6DF9EE724036}"/>
    <dgm:cxn modelId="{04B7A64D-FD4F-40D5-B94D-BCD79EA1F932}" type="presOf" srcId="{22EE0C75-A1D6-4F83-A162-8F1FFAC8EF9B}" destId="{159AD094-6E83-408F-A133-5441ECC138E7}" srcOrd="0" destOrd="0" presId="urn:microsoft.com/office/officeart/2005/8/layout/hierarchy3"/>
    <dgm:cxn modelId="{B5C26661-3C79-4BE9-9AB8-E3EECE8959C3}" type="presOf" srcId="{DE3B1836-0FB6-4940-8B7B-1DF30A67DCBF}" destId="{E0B27550-48AE-47DA-93F6-3A97473D113A}" srcOrd="0" destOrd="0" presId="urn:microsoft.com/office/officeart/2005/8/layout/hierarchy3"/>
    <dgm:cxn modelId="{C96D8761-D748-4312-960A-3A396BD447E3}" type="presOf" srcId="{57E669A9-2FD9-42D7-8B7A-A7C3FE60EA6B}" destId="{C05516A4-28AE-46BB-9F7D-2BF72BB3EA01}" srcOrd="0" destOrd="0" presId="urn:microsoft.com/office/officeart/2005/8/layout/hierarchy3"/>
    <dgm:cxn modelId="{11BCB063-D3EF-420E-A2FD-1FA61588E01B}" type="presOf" srcId="{84614E52-0A29-4386-B86F-985EF8314E4B}" destId="{C3F77A0B-B694-4AFA-8080-032FEAC53CAB}" srcOrd="0" destOrd="0" presId="urn:microsoft.com/office/officeart/2005/8/layout/hierarchy3"/>
    <dgm:cxn modelId="{3AD3A567-AA0D-4C17-A62B-4920197FC8B1}" srcId="{1278D8CE-57F0-494E-86F0-37F1EC59392B}" destId="{04412714-A73C-4EDE-B46D-296AFC90814D}" srcOrd="0" destOrd="0" parTransId="{900CF88D-7FF0-4644-B74C-A8835DFCAEEA}" sibTransId="{8EB253FF-9F51-4230-AC4A-EF7E75A71D4E}"/>
    <dgm:cxn modelId="{C5E1B870-8480-4E02-AD3B-41353FF32416}" type="presOf" srcId="{C27754FF-C037-4999-8A19-C52C79607D7F}" destId="{71E44F0D-C2AF-4C77-808F-A3928CE3F71F}" srcOrd="0" destOrd="0" presId="urn:microsoft.com/office/officeart/2005/8/layout/hierarchy3"/>
    <dgm:cxn modelId="{C662237B-A273-4803-80EA-B9C932272B2C}" srcId="{57E669A9-2FD9-42D7-8B7A-A7C3FE60EA6B}" destId="{DE3B1836-0FB6-4940-8B7B-1DF30A67DCBF}" srcOrd="2" destOrd="0" parTransId="{E0E9C06F-82CC-4A51-85D4-EF2FD389F9E7}" sibTransId="{8F9F4FBC-B224-4A4A-884C-11FD2063D04C}"/>
    <dgm:cxn modelId="{19514E7B-819E-42BF-A53B-89700CFFF565}" srcId="{57E669A9-2FD9-42D7-8B7A-A7C3FE60EA6B}" destId="{7C3068B5-724A-4830-A831-D73C7292B7ED}" srcOrd="1" destOrd="0" parTransId="{8CD7E2FA-7A4C-4ADF-9D2D-B7107D9D623F}" sibTransId="{1ACC8541-4DE1-4F54-876B-A4BFD560BDFA}"/>
    <dgm:cxn modelId="{DB7E3B83-7501-49B4-AD3B-111752F30900}" srcId="{57E669A9-2FD9-42D7-8B7A-A7C3FE60EA6B}" destId="{56A97103-199B-4641-BC6B-5BEBC1910B34}" srcOrd="0" destOrd="0" parTransId="{C27754FF-C037-4999-8A19-C52C79607D7F}" sibTransId="{8089FCD6-995F-4049-8E25-9D2F2376C0AE}"/>
    <dgm:cxn modelId="{9C062E84-994F-43BD-8BA0-2F525AE26D54}" type="presOf" srcId="{8C518588-136B-4300-B342-8ACDBEF16CB6}" destId="{F7779C42-9E10-4267-993C-F0D1CBD172BD}" srcOrd="0" destOrd="0" presId="urn:microsoft.com/office/officeart/2005/8/layout/hierarchy3"/>
    <dgm:cxn modelId="{6F8B1495-3474-4DAD-8E3B-029084C5C863}" srcId="{04412714-A73C-4EDE-B46D-296AFC90814D}" destId="{EAA5D5E6-026C-40A9-AF22-E8A8F001988A}" srcOrd="2" destOrd="0" parTransId="{22EE0C75-A1D6-4F83-A162-8F1FFAC8EF9B}" sibTransId="{961373EE-123F-4BB2-B3F1-EAC840FBC4FF}"/>
    <dgm:cxn modelId="{6A4BC59A-7B4E-4AA7-847C-AD7DE57978E2}" type="presOf" srcId="{EAA5D5E6-026C-40A9-AF22-E8A8F001988A}" destId="{A2BBC072-2D1D-4F21-9063-C8B1AFA1E325}" srcOrd="0" destOrd="0" presId="urn:microsoft.com/office/officeart/2005/8/layout/hierarchy3"/>
    <dgm:cxn modelId="{F186A5B1-FA32-4DEE-8C53-DAB7EDE4F507}" type="presOf" srcId="{E0E9C06F-82CC-4A51-85D4-EF2FD389F9E7}" destId="{AD15463E-94F6-48BD-A300-3DC148D3CD37}" srcOrd="0" destOrd="0" presId="urn:microsoft.com/office/officeart/2005/8/layout/hierarchy3"/>
    <dgm:cxn modelId="{CBC185B4-2546-46BA-BFFE-ED84E611E18A}" type="presOf" srcId="{6274808D-655E-484A-B6FE-1082D1BA8F36}" destId="{410ECF4A-CC15-49B2-8F60-498D62DC1FBA}" srcOrd="0" destOrd="0" presId="urn:microsoft.com/office/officeart/2005/8/layout/hierarchy3"/>
    <dgm:cxn modelId="{11161BBA-B694-47EA-A6BC-E7C0C23B62B9}" srcId="{04412714-A73C-4EDE-B46D-296AFC90814D}" destId="{BAA47B1E-9243-4F28-98CD-ADB99180329C}" srcOrd="1" destOrd="0" parTransId="{6274808D-655E-484A-B6FE-1082D1BA8F36}" sibTransId="{71076D18-4028-4766-91AB-CB0535453C05}"/>
    <dgm:cxn modelId="{E4B7A0C2-60CB-44E4-9C35-D2FE22C060D6}" type="presOf" srcId="{04412714-A73C-4EDE-B46D-296AFC90814D}" destId="{4F8EA3E4-B4B4-418D-8378-A9741D2D9921}" srcOrd="1" destOrd="0" presId="urn:microsoft.com/office/officeart/2005/8/layout/hierarchy3"/>
    <dgm:cxn modelId="{39C4D0CD-226F-45E8-B3E9-1FB97DADCF07}" type="presOf" srcId="{57E669A9-2FD9-42D7-8B7A-A7C3FE60EA6B}" destId="{BE0787C9-B002-4A4E-B667-1AAF8D6A4652}" srcOrd="1" destOrd="0" presId="urn:microsoft.com/office/officeart/2005/8/layout/hierarchy3"/>
    <dgm:cxn modelId="{E8A8BBDD-D017-44E5-A536-259D34D9B5A8}" type="presOf" srcId="{56A97103-199B-4641-BC6B-5BEBC1910B34}" destId="{428F4E34-D23A-4128-9E73-094E58AB68C0}" srcOrd="0" destOrd="0" presId="urn:microsoft.com/office/officeart/2005/8/layout/hierarchy3"/>
    <dgm:cxn modelId="{141E55E9-6B8E-47ED-88CF-E0189F88B00B}" type="presOf" srcId="{8CD7E2FA-7A4C-4ADF-9D2D-B7107D9D623F}" destId="{95A9517B-BA53-49A7-9E27-0C5355974DDA}" srcOrd="0" destOrd="0" presId="urn:microsoft.com/office/officeart/2005/8/layout/hierarchy3"/>
    <dgm:cxn modelId="{A91E71F6-4747-46AF-9F1B-FEAF66DD2D89}" type="presOf" srcId="{BAA47B1E-9243-4F28-98CD-ADB99180329C}" destId="{10F1F41A-573F-4C28-8FFC-C5A9F72E3942}" srcOrd="0" destOrd="0" presId="urn:microsoft.com/office/officeart/2005/8/layout/hierarchy3"/>
    <dgm:cxn modelId="{74C21518-7A1D-4E84-82E0-40BD30FC1384}" type="presParOf" srcId="{A203AE54-40FF-4D54-9E1A-E37EE0E12AE9}" destId="{D461C719-EA27-4774-847E-AD621F458610}" srcOrd="0" destOrd="0" presId="urn:microsoft.com/office/officeart/2005/8/layout/hierarchy3"/>
    <dgm:cxn modelId="{15FF7F45-9E65-44F9-9EB1-E9EB9BAAE890}" type="presParOf" srcId="{D461C719-EA27-4774-847E-AD621F458610}" destId="{C8F57D64-5F46-4D78-AE3A-A4F24728B417}" srcOrd="0" destOrd="0" presId="urn:microsoft.com/office/officeart/2005/8/layout/hierarchy3"/>
    <dgm:cxn modelId="{A860777F-8F20-461A-A88F-B655CFD3E496}" type="presParOf" srcId="{C8F57D64-5F46-4D78-AE3A-A4F24728B417}" destId="{4956BCD5-0654-46C4-B0AE-35CFCFEBC6DA}" srcOrd="0" destOrd="0" presId="urn:microsoft.com/office/officeart/2005/8/layout/hierarchy3"/>
    <dgm:cxn modelId="{37F6EFC0-D4EF-4608-B0C4-817879FBC68C}" type="presParOf" srcId="{C8F57D64-5F46-4D78-AE3A-A4F24728B417}" destId="{4F8EA3E4-B4B4-418D-8378-A9741D2D9921}" srcOrd="1" destOrd="0" presId="urn:microsoft.com/office/officeart/2005/8/layout/hierarchy3"/>
    <dgm:cxn modelId="{4A48F7D9-59A7-47C4-B7D5-71682A18A22D}" type="presParOf" srcId="{D461C719-EA27-4774-847E-AD621F458610}" destId="{75229A0F-CA03-442C-9987-887542F2576A}" srcOrd="1" destOrd="0" presId="urn:microsoft.com/office/officeart/2005/8/layout/hierarchy3"/>
    <dgm:cxn modelId="{2C8D21DC-6644-44F3-B6BB-66BAD0F59EB4}" type="presParOf" srcId="{75229A0F-CA03-442C-9987-887542F2576A}" destId="{F7779C42-9E10-4267-993C-F0D1CBD172BD}" srcOrd="0" destOrd="0" presId="urn:microsoft.com/office/officeart/2005/8/layout/hierarchy3"/>
    <dgm:cxn modelId="{8C90E548-13AA-476B-B4D6-3D16FFEF5D75}" type="presParOf" srcId="{75229A0F-CA03-442C-9987-887542F2576A}" destId="{C3F77A0B-B694-4AFA-8080-032FEAC53CAB}" srcOrd="1" destOrd="0" presId="urn:microsoft.com/office/officeart/2005/8/layout/hierarchy3"/>
    <dgm:cxn modelId="{6587A1B3-4D0D-481A-A2E3-7F131F0B1D3D}" type="presParOf" srcId="{75229A0F-CA03-442C-9987-887542F2576A}" destId="{410ECF4A-CC15-49B2-8F60-498D62DC1FBA}" srcOrd="2" destOrd="0" presId="urn:microsoft.com/office/officeart/2005/8/layout/hierarchy3"/>
    <dgm:cxn modelId="{46F2B3F1-A633-47EF-A4DD-227B232AE04A}" type="presParOf" srcId="{75229A0F-CA03-442C-9987-887542F2576A}" destId="{10F1F41A-573F-4C28-8FFC-C5A9F72E3942}" srcOrd="3" destOrd="0" presId="urn:microsoft.com/office/officeart/2005/8/layout/hierarchy3"/>
    <dgm:cxn modelId="{D145A3AF-A488-4B13-BD1C-F322A18461C7}" type="presParOf" srcId="{75229A0F-CA03-442C-9987-887542F2576A}" destId="{159AD094-6E83-408F-A133-5441ECC138E7}" srcOrd="4" destOrd="0" presId="urn:microsoft.com/office/officeart/2005/8/layout/hierarchy3"/>
    <dgm:cxn modelId="{24797E5F-4211-4B20-A5EB-D67183974205}" type="presParOf" srcId="{75229A0F-CA03-442C-9987-887542F2576A}" destId="{A2BBC072-2D1D-4F21-9063-C8B1AFA1E325}" srcOrd="5" destOrd="0" presId="urn:microsoft.com/office/officeart/2005/8/layout/hierarchy3"/>
    <dgm:cxn modelId="{0F01699E-83E4-4941-8474-2AADA47E29BF}" type="presParOf" srcId="{A203AE54-40FF-4D54-9E1A-E37EE0E12AE9}" destId="{485B2B50-85FE-41A4-9906-241F80BCEA06}" srcOrd="1" destOrd="0" presId="urn:microsoft.com/office/officeart/2005/8/layout/hierarchy3"/>
    <dgm:cxn modelId="{443CD52B-A9A1-4640-A4D3-E388EC8CF6EB}" type="presParOf" srcId="{485B2B50-85FE-41A4-9906-241F80BCEA06}" destId="{242507B8-81D8-4C75-AF50-D737C9FE21A2}" srcOrd="0" destOrd="0" presId="urn:microsoft.com/office/officeart/2005/8/layout/hierarchy3"/>
    <dgm:cxn modelId="{DA138BB6-9FEC-4B90-B73F-B3E144125BF0}" type="presParOf" srcId="{242507B8-81D8-4C75-AF50-D737C9FE21A2}" destId="{C05516A4-28AE-46BB-9F7D-2BF72BB3EA01}" srcOrd="0" destOrd="0" presId="urn:microsoft.com/office/officeart/2005/8/layout/hierarchy3"/>
    <dgm:cxn modelId="{021CE665-456D-4F86-8250-B2901925BE3F}" type="presParOf" srcId="{242507B8-81D8-4C75-AF50-D737C9FE21A2}" destId="{BE0787C9-B002-4A4E-B667-1AAF8D6A4652}" srcOrd="1" destOrd="0" presId="urn:microsoft.com/office/officeart/2005/8/layout/hierarchy3"/>
    <dgm:cxn modelId="{34C973C2-8BF0-4A6F-AD15-5FD6E85A6D59}" type="presParOf" srcId="{485B2B50-85FE-41A4-9906-241F80BCEA06}" destId="{02A861F0-9ABA-49FC-B080-EB1D8E394B9D}" srcOrd="1" destOrd="0" presId="urn:microsoft.com/office/officeart/2005/8/layout/hierarchy3"/>
    <dgm:cxn modelId="{5CF63184-3D03-4B18-B13D-A08E0FD64A4C}" type="presParOf" srcId="{02A861F0-9ABA-49FC-B080-EB1D8E394B9D}" destId="{71E44F0D-C2AF-4C77-808F-A3928CE3F71F}" srcOrd="0" destOrd="0" presId="urn:microsoft.com/office/officeart/2005/8/layout/hierarchy3"/>
    <dgm:cxn modelId="{8D1B3A2C-2DED-4346-9D3D-F55FE1B25FFD}" type="presParOf" srcId="{02A861F0-9ABA-49FC-B080-EB1D8E394B9D}" destId="{428F4E34-D23A-4128-9E73-094E58AB68C0}" srcOrd="1" destOrd="0" presId="urn:microsoft.com/office/officeart/2005/8/layout/hierarchy3"/>
    <dgm:cxn modelId="{5D65F921-4AE8-41A6-9217-A50E71ACBC77}" type="presParOf" srcId="{02A861F0-9ABA-49FC-B080-EB1D8E394B9D}" destId="{95A9517B-BA53-49A7-9E27-0C5355974DDA}" srcOrd="2" destOrd="0" presId="urn:microsoft.com/office/officeart/2005/8/layout/hierarchy3"/>
    <dgm:cxn modelId="{675B6890-BBCA-4AEB-94BC-CC2792C1BEF5}" type="presParOf" srcId="{02A861F0-9ABA-49FC-B080-EB1D8E394B9D}" destId="{D0C060FE-1BEF-4C8F-A72B-B668B21DD3D8}" srcOrd="3" destOrd="0" presId="urn:microsoft.com/office/officeart/2005/8/layout/hierarchy3"/>
    <dgm:cxn modelId="{54AD025C-433D-4D79-BF7F-ECDBED35AC6D}" type="presParOf" srcId="{02A861F0-9ABA-49FC-B080-EB1D8E394B9D}" destId="{AD15463E-94F6-48BD-A300-3DC148D3CD37}" srcOrd="4" destOrd="0" presId="urn:microsoft.com/office/officeart/2005/8/layout/hierarchy3"/>
    <dgm:cxn modelId="{AAC4CB5C-339E-4FEB-A6BC-CED1CFAF05EC}" type="presParOf" srcId="{02A861F0-9ABA-49FC-B080-EB1D8E394B9D}" destId="{E0B27550-48AE-47DA-93F6-3A97473D113A}" srcOrd="5" destOrd="0" presId="urn:microsoft.com/office/officeart/2005/8/layout/hierarchy3"/>
  </dgm:cxnLst>
  <dgm:bg>
    <a:noFill/>
  </dgm:bg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6BCD5-0654-46C4-B0AE-35CFCFEBC6DA}">
      <dsp:nvSpPr>
        <dsp:cNvPr id="0" name=""/>
        <dsp:cNvSpPr/>
      </dsp:nvSpPr>
      <dsp:spPr>
        <a:xfrm>
          <a:off x="88911" y="230"/>
          <a:ext cx="419760" cy="209880"/>
        </a:xfrm>
        <a:prstGeom prst="roundRect">
          <a:avLst>
            <a:gd name="adj" fmla="val 10000"/>
          </a:avLst>
        </a:prstGeom>
        <a:solidFill>
          <a:srgbClr val="AA2B1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Heavy/ medium soil</a:t>
          </a:r>
        </a:p>
      </dsp:txBody>
      <dsp:txXfrm>
        <a:off x="95058" y="6377"/>
        <a:ext cx="407466" cy="197586"/>
      </dsp:txXfrm>
    </dsp:sp>
    <dsp:sp modelId="{F7779C42-9E10-4267-993C-F0D1CBD172BD}">
      <dsp:nvSpPr>
        <dsp:cNvPr id="0" name=""/>
        <dsp:cNvSpPr/>
      </dsp:nvSpPr>
      <dsp:spPr>
        <a:xfrm>
          <a:off x="85167" y="210110"/>
          <a:ext cx="91440" cy="157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7410"/>
              </a:lnTo>
              <a:lnTo>
                <a:pt x="87696" y="157410"/>
              </a:lnTo>
            </a:path>
          </a:pathLst>
        </a:custGeom>
        <a:noFill/>
        <a:ln w="12700" cap="flat" cmpd="sng" algn="ctr">
          <a:solidFill>
            <a:srgbClr val="AA2B1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F77A0B-B694-4AFA-8080-032FEAC53CAB}">
      <dsp:nvSpPr>
        <dsp:cNvPr id="0" name=""/>
        <dsp:cNvSpPr/>
      </dsp:nvSpPr>
      <dsp:spPr>
        <a:xfrm>
          <a:off x="172863" y="262580"/>
          <a:ext cx="335808" cy="209880"/>
        </a:xfrm>
        <a:prstGeom prst="roundRect">
          <a:avLst>
            <a:gd name="adj" fmla="val 10000"/>
          </a:avLst>
        </a:prstGeom>
        <a:solidFill>
          <a:srgbClr val="CC561E"/>
        </a:solidFill>
        <a:ln w="12700" cap="flat" cmpd="sng" algn="ctr">
          <a:solidFill>
            <a:srgbClr val="CC561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b="1" kern="1200" dirty="0">
              <a:solidFill>
                <a:schemeClr val="tx1"/>
              </a:solidFill>
            </a:rPr>
            <a:t>1: </a:t>
          </a:r>
          <a:r>
            <a:rPr lang="en-GB" sz="600" b="0" kern="1200" dirty="0">
              <a:solidFill>
                <a:schemeClr val="tx1"/>
              </a:solidFill>
            </a:rPr>
            <a:t>D</a:t>
          </a:r>
          <a:r>
            <a:rPr lang="en-GB" sz="600" b="0" kern="1200" baseline="-25000" dirty="0">
              <a:solidFill>
                <a:schemeClr val="tx1"/>
              </a:solidFill>
              <a:latin typeface="Bahnschrift Light" panose="020B0502040204020203" pitchFamily="34" charset="0"/>
            </a:rPr>
            <a:t>h</a:t>
          </a:r>
          <a:r>
            <a:rPr lang="en-GB" sz="600" b="0" kern="1200" dirty="0">
              <a:solidFill>
                <a:schemeClr val="tx1"/>
              </a:solidFill>
            </a:rPr>
            <a:t>-R</a:t>
          </a:r>
          <a:r>
            <a:rPr lang="en-GB" sz="600" b="0" kern="1200" baseline="-25000" dirty="0">
              <a:solidFill>
                <a:schemeClr val="tx1"/>
              </a:solidFill>
              <a:latin typeface="Bahnschrift Light" panose="020B0502040204020203" pitchFamily="34" charset="0"/>
            </a:rPr>
            <a:t>h</a:t>
          </a:r>
        </a:p>
      </dsp:txBody>
      <dsp:txXfrm>
        <a:off x="179010" y="268727"/>
        <a:ext cx="323514" cy="197586"/>
      </dsp:txXfrm>
    </dsp:sp>
    <dsp:sp modelId="{410ECF4A-CC15-49B2-8F60-498D62DC1FBA}">
      <dsp:nvSpPr>
        <dsp:cNvPr id="0" name=""/>
        <dsp:cNvSpPr/>
      </dsp:nvSpPr>
      <dsp:spPr>
        <a:xfrm>
          <a:off x="85167" y="210110"/>
          <a:ext cx="91440" cy="4197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9760"/>
              </a:lnTo>
              <a:lnTo>
                <a:pt x="87696" y="419760"/>
              </a:lnTo>
            </a:path>
          </a:pathLst>
        </a:custGeom>
        <a:noFill/>
        <a:ln w="12700" cap="flat" cmpd="sng" algn="ctr">
          <a:solidFill>
            <a:srgbClr val="AA2B1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1F41A-573F-4C28-8FFC-C5A9F72E3942}">
      <dsp:nvSpPr>
        <dsp:cNvPr id="0" name=""/>
        <dsp:cNvSpPr/>
      </dsp:nvSpPr>
      <dsp:spPr>
        <a:xfrm>
          <a:off x="172863" y="524930"/>
          <a:ext cx="335808" cy="209880"/>
        </a:xfrm>
        <a:prstGeom prst="roundRect">
          <a:avLst>
            <a:gd name="adj" fmla="val 10000"/>
          </a:avLst>
        </a:prstGeom>
        <a:solidFill>
          <a:srgbClr val="EF8D32"/>
        </a:solidFill>
        <a:ln w="12700" cap="flat" cmpd="sng" algn="ctr">
          <a:solidFill>
            <a:srgbClr val="EF8D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b="1" kern="1200" dirty="0">
              <a:solidFill>
                <a:schemeClr val="tx1"/>
              </a:solidFill>
            </a:rPr>
            <a:t>7:</a:t>
          </a:r>
          <a:r>
            <a:rPr lang="en-GB" sz="600" b="0" kern="1200" dirty="0">
              <a:solidFill>
                <a:schemeClr val="tx1"/>
              </a:solidFill>
            </a:rPr>
            <a:t> D</a:t>
          </a:r>
          <a:r>
            <a:rPr lang="en-GB" sz="600" b="0" kern="1200" baseline="-25000" dirty="0">
              <a:solidFill>
                <a:schemeClr val="tx1"/>
              </a:solidFill>
              <a:latin typeface="Bahnschrift Light" panose="020B0502040204020203" pitchFamily="34" charset="0"/>
              <a:cs typeface="Times New Roman" panose="02020603050405020304" pitchFamily="18" charset="0"/>
            </a:rPr>
            <a:t>l</a:t>
          </a:r>
          <a:r>
            <a:rPr lang="en-GB" sz="600" b="0" kern="1200" dirty="0">
              <a:solidFill>
                <a:schemeClr val="tx1"/>
              </a:solidFill>
            </a:rPr>
            <a:t>-R</a:t>
          </a:r>
          <a:r>
            <a:rPr lang="en-GB" sz="600" b="0" kern="1200" baseline="-25000" dirty="0">
              <a:solidFill>
                <a:schemeClr val="tx1"/>
              </a:solidFill>
              <a:latin typeface="Bahnschrift Light" panose="020B0502040204020203" pitchFamily="34" charset="0"/>
            </a:rPr>
            <a:t>h</a:t>
          </a:r>
        </a:p>
      </dsp:txBody>
      <dsp:txXfrm>
        <a:off x="179010" y="531077"/>
        <a:ext cx="323514" cy="197586"/>
      </dsp:txXfrm>
    </dsp:sp>
    <dsp:sp modelId="{159AD094-6E83-408F-A133-5441ECC138E7}">
      <dsp:nvSpPr>
        <dsp:cNvPr id="0" name=""/>
        <dsp:cNvSpPr/>
      </dsp:nvSpPr>
      <dsp:spPr>
        <a:xfrm>
          <a:off x="85167" y="210110"/>
          <a:ext cx="91440" cy="6821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2110"/>
              </a:lnTo>
              <a:lnTo>
                <a:pt x="87696" y="682110"/>
              </a:lnTo>
            </a:path>
          </a:pathLst>
        </a:custGeom>
        <a:noFill/>
        <a:ln w="12700" cap="flat" cmpd="sng" algn="ctr">
          <a:solidFill>
            <a:srgbClr val="AA2B1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BBC072-2D1D-4F21-9063-C8B1AFA1E325}">
      <dsp:nvSpPr>
        <dsp:cNvPr id="0" name=""/>
        <dsp:cNvSpPr/>
      </dsp:nvSpPr>
      <dsp:spPr>
        <a:xfrm>
          <a:off x="172863" y="787280"/>
          <a:ext cx="335808" cy="209880"/>
        </a:xfrm>
        <a:prstGeom prst="roundRect">
          <a:avLst>
            <a:gd name="adj" fmla="val 10000"/>
          </a:avLst>
        </a:prstGeom>
        <a:solidFill>
          <a:srgbClr val="BECA5C"/>
        </a:solidFill>
        <a:ln w="12700" cap="flat" cmpd="sng" algn="ctr">
          <a:solidFill>
            <a:srgbClr val="BECA5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b="1" kern="1200" dirty="0">
              <a:solidFill>
                <a:schemeClr val="tx1"/>
              </a:solidFill>
            </a:rPr>
            <a:t>13: </a:t>
          </a:r>
          <a:r>
            <a:rPr lang="en-GB" sz="600" b="0" kern="1200" dirty="0">
              <a:solidFill>
                <a:schemeClr val="tx1"/>
              </a:solidFill>
            </a:rPr>
            <a:t>D</a:t>
          </a:r>
          <a:r>
            <a:rPr lang="en-GB" sz="600" b="0" kern="1200" baseline="-25000" dirty="0">
              <a:solidFill>
                <a:schemeClr val="tx1"/>
              </a:solidFill>
              <a:latin typeface="Bahnschrift Light" panose="020B0502040204020203" pitchFamily="34" charset="0"/>
              <a:cs typeface="Times New Roman" panose="02020603050405020304" pitchFamily="18" charset="0"/>
            </a:rPr>
            <a:t>l</a:t>
          </a:r>
          <a:r>
            <a:rPr lang="en-GB" sz="600" b="0" kern="1200" dirty="0">
              <a:solidFill>
                <a:schemeClr val="tx1"/>
              </a:solidFill>
            </a:rPr>
            <a:t>-</a:t>
          </a:r>
          <a:r>
            <a:rPr lang="en-GB" sz="600" b="0" kern="1200" dirty="0" err="1">
              <a:solidFill>
                <a:schemeClr val="tx1"/>
              </a:solidFill>
            </a:rPr>
            <a:t>R</a:t>
          </a:r>
          <a:r>
            <a:rPr lang="en-GB" sz="600" b="0" kern="1200" baseline="-25000" dirty="0" err="1">
              <a:solidFill>
                <a:schemeClr val="tx1"/>
              </a:solidFill>
              <a:latin typeface="Bahnschrift Light" panose="020B0502040204020203" pitchFamily="34" charset="0"/>
              <a:cs typeface="Times New Roman" panose="02020603050405020304" pitchFamily="18" charset="0"/>
            </a:rPr>
            <a:t>l</a:t>
          </a:r>
          <a:endParaRPr lang="en-GB" sz="600" b="0" kern="1200" dirty="0">
            <a:solidFill>
              <a:schemeClr val="tx1"/>
            </a:solidFill>
          </a:endParaRPr>
        </a:p>
      </dsp:txBody>
      <dsp:txXfrm>
        <a:off x="179010" y="793427"/>
        <a:ext cx="323514" cy="197586"/>
      </dsp:txXfrm>
    </dsp:sp>
    <dsp:sp modelId="{C05516A4-28AE-46BB-9F7D-2BF72BB3EA01}">
      <dsp:nvSpPr>
        <dsp:cNvPr id="0" name=""/>
        <dsp:cNvSpPr/>
      </dsp:nvSpPr>
      <dsp:spPr>
        <a:xfrm>
          <a:off x="613611" y="230"/>
          <a:ext cx="419760" cy="209880"/>
        </a:xfrm>
        <a:prstGeom prst="roundRect">
          <a:avLst>
            <a:gd name="adj" fmla="val 10000"/>
          </a:avLst>
        </a:prstGeom>
        <a:solidFill>
          <a:srgbClr val="DE4D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Light soil</a:t>
          </a:r>
        </a:p>
      </dsp:txBody>
      <dsp:txXfrm>
        <a:off x="619758" y="6377"/>
        <a:ext cx="407466" cy="197586"/>
      </dsp:txXfrm>
    </dsp:sp>
    <dsp:sp modelId="{71E44F0D-C2AF-4C77-808F-A3928CE3F71F}">
      <dsp:nvSpPr>
        <dsp:cNvPr id="0" name=""/>
        <dsp:cNvSpPr/>
      </dsp:nvSpPr>
      <dsp:spPr>
        <a:xfrm>
          <a:off x="609867" y="210110"/>
          <a:ext cx="91440" cy="157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7410"/>
              </a:lnTo>
              <a:lnTo>
                <a:pt x="87696" y="157410"/>
              </a:lnTo>
            </a:path>
          </a:pathLst>
        </a:custGeom>
        <a:noFill/>
        <a:ln w="12700" cap="flat" cmpd="sng" algn="ctr">
          <a:solidFill>
            <a:srgbClr val="DE4D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8F4E34-D23A-4128-9E73-094E58AB68C0}">
      <dsp:nvSpPr>
        <dsp:cNvPr id="0" name=""/>
        <dsp:cNvSpPr/>
      </dsp:nvSpPr>
      <dsp:spPr>
        <a:xfrm>
          <a:off x="697563" y="262580"/>
          <a:ext cx="335808" cy="209880"/>
        </a:xfrm>
        <a:prstGeom prst="roundRect">
          <a:avLst>
            <a:gd name="adj" fmla="val 10000"/>
          </a:avLst>
        </a:prstGeom>
        <a:solidFill>
          <a:srgbClr val="CC561E"/>
        </a:solidFill>
        <a:ln w="12700" cap="flat" cmpd="sng" algn="ctr">
          <a:solidFill>
            <a:srgbClr val="CC561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b="1" kern="1200" dirty="0">
              <a:solidFill>
                <a:schemeClr val="tx1"/>
              </a:solidFill>
            </a:rPr>
            <a:t>2: </a:t>
          </a:r>
          <a:r>
            <a:rPr lang="en-GB" sz="600" b="0" kern="1200" dirty="0">
              <a:solidFill>
                <a:schemeClr val="tx1"/>
              </a:solidFill>
            </a:rPr>
            <a:t>D</a:t>
          </a:r>
          <a:r>
            <a:rPr lang="en-GB" sz="600" b="0" kern="1200" baseline="-25000" dirty="0">
              <a:solidFill>
                <a:schemeClr val="tx1"/>
              </a:solidFill>
              <a:latin typeface="Bahnschrift Light" panose="020B0502040204020203" pitchFamily="34" charset="0"/>
            </a:rPr>
            <a:t>h</a:t>
          </a:r>
          <a:r>
            <a:rPr lang="en-GB" sz="600" b="0" kern="1200" dirty="0">
              <a:solidFill>
                <a:schemeClr val="tx1"/>
              </a:solidFill>
            </a:rPr>
            <a:t>-R</a:t>
          </a:r>
          <a:r>
            <a:rPr lang="en-GB" sz="600" b="0" kern="1200" baseline="-25000" dirty="0">
              <a:solidFill>
                <a:schemeClr val="tx1"/>
              </a:solidFill>
              <a:latin typeface="Bahnschrift Light" panose="020B0502040204020203" pitchFamily="34" charset="0"/>
            </a:rPr>
            <a:t>h</a:t>
          </a:r>
          <a:endParaRPr lang="en-GB" sz="600" b="0" kern="1200" dirty="0">
            <a:solidFill>
              <a:schemeClr val="tx1"/>
            </a:solidFill>
          </a:endParaRPr>
        </a:p>
      </dsp:txBody>
      <dsp:txXfrm>
        <a:off x="703710" y="268727"/>
        <a:ext cx="323514" cy="197586"/>
      </dsp:txXfrm>
    </dsp:sp>
    <dsp:sp modelId="{95A9517B-BA53-49A7-9E27-0C5355974DDA}">
      <dsp:nvSpPr>
        <dsp:cNvPr id="0" name=""/>
        <dsp:cNvSpPr/>
      </dsp:nvSpPr>
      <dsp:spPr>
        <a:xfrm>
          <a:off x="609867" y="210110"/>
          <a:ext cx="91440" cy="4197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9760"/>
              </a:lnTo>
              <a:lnTo>
                <a:pt x="87696" y="419760"/>
              </a:lnTo>
            </a:path>
          </a:pathLst>
        </a:custGeom>
        <a:noFill/>
        <a:ln w="12700" cap="flat" cmpd="sng" algn="ctr">
          <a:solidFill>
            <a:srgbClr val="DE4D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C060FE-1BEF-4C8F-A72B-B668B21DD3D8}">
      <dsp:nvSpPr>
        <dsp:cNvPr id="0" name=""/>
        <dsp:cNvSpPr/>
      </dsp:nvSpPr>
      <dsp:spPr>
        <a:xfrm>
          <a:off x="697563" y="524930"/>
          <a:ext cx="335808" cy="209880"/>
        </a:xfrm>
        <a:prstGeom prst="roundRect">
          <a:avLst>
            <a:gd name="adj" fmla="val 10000"/>
          </a:avLst>
        </a:prstGeom>
        <a:solidFill>
          <a:srgbClr val="EF8D32"/>
        </a:solidFill>
        <a:ln w="12700" cap="flat" cmpd="sng" algn="ctr">
          <a:solidFill>
            <a:srgbClr val="EF8D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b="1" kern="1200" dirty="0">
              <a:solidFill>
                <a:schemeClr val="tx1"/>
              </a:solidFill>
            </a:rPr>
            <a:t>8: </a:t>
          </a:r>
          <a:r>
            <a:rPr lang="en-GB" sz="600" b="0" kern="1200" dirty="0">
              <a:solidFill>
                <a:schemeClr val="tx1"/>
              </a:solidFill>
            </a:rPr>
            <a:t>D</a:t>
          </a:r>
          <a:r>
            <a:rPr lang="en-GB" sz="600" b="0" kern="1200" baseline="-25000" dirty="0">
              <a:solidFill>
                <a:schemeClr val="tx1"/>
              </a:solidFill>
              <a:latin typeface="Bahnschrift Light" panose="020B0502040204020203" pitchFamily="34" charset="0"/>
              <a:cs typeface="Times New Roman" panose="02020603050405020304" pitchFamily="18" charset="0"/>
            </a:rPr>
            <a:t>l</a:t>
          </a:r>
          <a:r>
            <a:rPr lang="en-GB" sz="600" b="0" kern="1200" dirty="0">
              <a:solidFill>
                <a:schemeClr val="tx1"/>
              </a:solidFill>
            </a:rPr>
            <a:t>-R</a:t>
          </a:r>
          <a:r>
            <a:rPr lang="en-GB" sz="600" b="0" kern="1200" baseline="-25000" dirty="0">
              <a:solidFill>
                <a:schemeClr val="tx1"/>
              </a:solidFill>
              <a:latin typeface="Bahnschrift Light" panose="020B0502040204020203" pitchFamily="34" charset="0"/>
            </a:rPr>
            <a:t>h</a:t>
          </a:r>
          <a:endParaRPr lang="en-GB" sz="600" b="0" kern="1200" dirty="0">
            <a:solidFill>
              <a:schemeClr val="tx1"/>
            </a:solidFill>
          </a:endParaRPr>
        </a:p>
      </dsp:txBody>
      <dsp:txXfrm>
        <a:off x="703710" y="531077"/>
        <a:ext cx="323514" cy="197586"/>
      </dsp:txXfrm>
    </dsp:sp>
    <dsp:sp modelId="{AD15463E-94F6-48BD-A300-3DC148D3CD37}">
      <dsp:nvSpPr>
        <dsp:cNvPr id="0" name=""/>
        <dsp:cNvSpPr/>
      </dsp:nvSpPr>
      <dsp:spPr>
        <a:xfrm>
          <a:off x="609867" y="210110"/>
          <a:ext cx="91440" cy="6821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2110"/>
              </a:lnTo>
              <a:lnTo>
                <a:pt x="87696" y="682110"/>
              </a:lnTo>
            </a:path>
          </a:pathLst>
        </a:custGeom>
        <a:noFill/>
        <a:ln w="12700" cap="flat" cmpd="sng" algn="ctr">
          <a:solidFill>
            <a:srgbClr val="DE4D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27550-48AE-47DA-93F6-3A97473D113A}">
      <dsp:nvSpPr>
        <dsp:cNvPr id="0" name=""/>
        <dsp:cNvSpPr/>
      </dsp:nvSpPr>
      <dsp:spPr>
        <a:xfrm>
          <a:off x="697563" y="787280"/>
          <a:ext cx="335808" cy="209880"/>
        </a:xfrm>
        <a:prstGeom prst="roundRect">
          <a:avLst>
            <a:gd name="adj" fmla="val 10000"/>
          </a:avLst>
        </a:prstGeom>
        <a:solidFill>
          <a:srgbClr val="BECA5C">
            <a:alpha val="90000"/>
          </a:srgbClr>
        </a:solidFill>
        <a:ln w="12700" cap="flat" cmpd="sng" algn="ctr">
          <a:solidFill>
            <a:srgbClr val="BECA5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b="1" kern="1200" dirty="0">
              <a:solidFill>
                <a:schemeClr val="tx1"/>
              </a:solidFill>
            </a:rPr>
            <a:t>14: </a:t>
          </a:r>
          <a:r>
            <a:rPr lang="en-GB" sz="600" b="0" kern="1200" dirty="0">
              <a:solidFill>
                <a:schemeClr val="tx1"/>
              </a:solidFill>
            </a:rPr>
            <a:t>D</a:t>
          </a:r>
          <a:r>
            <a:rPr lang="en-GB" sz="600" b="0" kern="1200" baseline="-25000" dirty="0">
              <a:solidFill>
                <a:schemeClr val="tx1"/>
              </a:solidFill>
              <a:latin typeface="Bahnschrift Light" panose="020B0502040204020203" pitchFamily="34" charset="0"/>
              <a:cs typeface="Times New Roman" panose="02020603050405020304" pitchFamily="18" charset="0"/>
            </a:rPr>
            <a:t>l</a:t>
          </a:r>
          <a:r>
            <a:rPr lang="en-GB" sz="600" b="0" kern="1200" dirty="0">
              <a:solidFill>
                <a:schemeClr val="tx1"/>
              </a:solidFill>
            </a:rPr>
            <a:t>-</a:t>
          </a:r>
          <a:r>
            <a:rPr lang="en-GB" sz="600" b="0" kern="1200" dirty="0" err="1">
              <a:solidFill>
                <a:schemeClr val="tx1"/>
              </a:solidFill>
            </a:rPr>
            <a:t>R</a:t>
          </a:r>
          <a:r>
            <a:rPr lang="en-GB" sz="600" b="0" kern="1200" baseline="-25000" dirty="0" err="1">
              <a:solidFill>
                <a:schemeClr val="tx1"/>
              </a:solidFill>
              <a:latin typeface="Bahnschrift Light" panose="020B0502040204020203" pitchFamily="34" charset="0"/>
              <a:cs typeface="Times New Roman" panose="02020603050405020304" pitchFamily="18" charset="0"/>
            </a:rPr>
            <a:t>l</a:t>
          </a:r>
          <a:endParaRPr lang="en-GB" sz="600" b="0" kern="1200" dirty="0">
            <a:solidFill>
              <a:schemeClr val="tx1"/>
            </a:solidFill>
          </a:endParaRPr>
        </a:p>
      </dsp:txBody>
      <dsp:txXfrm>
        <a:off x="703710" y="793427"/>
        <a:ext cx="323514" cy="197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6BCD5-0654-46C4-B0AE-35CFCFEBC6DA}">
      <dsp:nvSpPr>
        <dsp:cNvPr id="0" name=""/>
        <dsp:cNvSpPr/>
      </dsp:nvSpPr>
      <dsp:spPr>
        <a:xfrm>
          <a:off x="88911" y="230"/>
          <a:ext cx="419760" cy="209880"/>
        </a:xfrm>
        <a:prstGeom prst="roundRect">
          <a:avLst>
            <a:gd name="adj" fmla="val 10000"/>
          </a:avLst>
        </a:prstGeom>
        <a:solidFill>
          <a:srgbClr val="AA2B1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Heavy/ medium soil</a:t>
          </a:r>
        </a:p>
      </dsp:txBody>
      <dsp:txXfrm>
        <a:off x="95058" y="6377"/>
        <a:ext cx="407466" cy="197586"/>
      </dsp:txXfrm>
    </dsp:sp>
    <dsp:sp modelId="{F7779C42-9E10-4267-993C-F0D1CBD172BD}">
      <dsp:nvSpPr>
        <dsp:cNvPr id="0" name=""/>
        <dsp:cNvSpPr/>
      </dsp:nvSpPr>
      <dsp:spPr>
        <a:xfrm>
          <a:off x="85167" y="210110"/>
          <a:ext cx="91440" cy="157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7410"/>
              </a:lnTo>
              <a:lnTo>
                <a:pt x="87696" y="157410"/>
              </a:lnTo>
            </a:path>
          </a:pathLst>
        </a:custGeom>
        <a:noFill/>
        <a:ln w="12700" cap="flat" cmpd="sng" algn="ctr">
          <a:solidFill>
            <a:srgbClr val="AA2B1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F77A0B-B694-4AFA-8080-032FEAC53CAB}">
      <dsp:nvSpPr>
        <dsp:cNvPr id="0" name=""/>
        <dsp:cNvSpPr/>
      </dsp:nvSpPr>
      <dsp:spPr>
        <a:xfrm>
          <a:off x="172863" y="262580"/>
          <a:ext cx="335808" cy="209880"/>
        </a:xfrm>
        <a:prstGeom prst="roundRect">
          <a:avLst>
            <a:gd name="adj" fmla="val 10000"/>
          </a:avLst>
        </a:prstGeom>
        <a:solidFill>
          <a:srgbClr val="CC561E"/>
        </a:solidFill>
        <a:ln w="12700" cap="flat" cmpd="sng" algn="ctr">
          <a:solidFill>
            <a:srgbClr val="CC561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b="1" kern="1200" dirty="0">
              <a:solidFill>
                <a:schemeClr val="tx1"/>
              </a:solidFill>
            </a:rPr>
            <a:t>3: </a:t>
          </a:r>
          <a:r>
            <a:rPr lang="en-GB" sz="600" b="0" kern="1200" dirty="0">
              <a:solidFill>
                <a:schemeClr val="tx1"/>
              </a:solidFill>
            </a:rPr>
            <a:t>D</a:t>
          </a:r>
          <a:r>
            <a:rPr lang="en-GB" sz="600" b="0" kern="1200" baseline="-25000" dirty="0">
              <a:solidFill>
                <a:schemeClr val="tx1"/>
              </a:solidFill>
              <a:latin typeface="Bahnschrift Light" panose="020B0502040204020203" pitchFamily="34" charset="0"/>
            </a:rPr>
            <a:t>h</a:t>
          </a:r>
          <a:r>
            <a:rPr lang="en-GB" sz="600" b="0" kern="1200" dirty="0">
              <a:solidFill>
                <a:schemeClr val="tx1"/>
              </a:solidFill>
            </a:rPr>
            <a:t>-R</a:t>
          </a:r>
          <a:r>
            <a:rPr lang="en-GB" sz="600" b="0" kern="1200" baseline="-25000" dirty="0">
              <a:solidFill>
                <a:schemeClr val="tx1"/>
              </a:solidFill>
              <a:latin typeface="Bahnschrift Light" panose="020B0502040204020203" pitchFamily="34" charset="0"/>
            </a:rPr>
            <a:t>h</a:t>
          </a:r>
        </a:p>
      </dsp:txBody>
      <dsp:txXfrm>
        <a:off x="179010" y="268727"/>
        <a:ext cx="323514" cy="197586"/>
      </dsp:txXfrm>
    </dsp:sp>
    <dsp:sp modelId="{410ECF4A-CC15-49B2-8F60-498D62DC1FBA}">
      <dsp:nvSpPr>
        <dsp:cNvPr id="0" name=""/>
        <dsp:cNvSpPr/>
      </dsp:nvSpPr>
      <dsp:spPr>
        <a:xfrm>
          <a:off x="85167" y="210110"/>
          <a:ext cx="91440" cy="4197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9760"/>
              </a:lnTo>
              <a:lnTo>
                <a:pt x="87696" y="419760"/>
              </a:lnTo>
            </a:path>
          </a:pathLst>
        </a:custGeom>
        <a:noFill/>
        <a:ln w="12700" cap="flat" cmpd="sng" algn="ctr">
          <a:solidFill>
            <a:srgbClr val="DE4D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1F41A-573F-4C28-8FFC-C5A9F72E3942}">
      <dsp:nvSpPr>
        <dsp:cNvPr id="0" name=""/>
        <dsp:cNvSpPr/>
      </dsp:nvSpPr>
      <dsp:spPr>
        <a:xfrm>
          <a:off x="172863" y="524930"/>
          <a:ext cx="335808" cy="209880"/>
        </a:xfrm>
        <a:prstGeom prst="roundRect">
          <a:avLst>
            <a:gd name="adj" fmla="val 10000"/>
          </a:avLst>
        </a:prstGeom>
        <a:solidFill>
          <a:srgbClr val="EF8D32"/>
        </a:solidFill>
        <a:ln w="12700" cap="flat" cmpd="sng" algn="ctr">
          <a:solidFill>
            <a:srgbClr val="EF8D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b="1" kern="1200" dirty="0">
              <a:solidFill>
                <a:schemeClr val="tx1"/>
              </a:solidFill>
            </a:rPr>
            <a:t>9:</a:t>
          </a:r>
          <a:r>
            <a:rPr lang="en-GB" sz="600" b="0" kern="1200" dirty="0">
              <a:solidFill>
                <a:schemeClr val="tx1"/>
              </a:solidFill>
            </a:rPr>
            <a:t> D</a:t>
          </a:r>
          <a:r>
            <a:rPr lang="en-GB" sz="600" b="0" kern="1200" baseline="-25000" dirty="0">
              <a:solidFill>
                <a:schemeClr val="tx1"/>
              </a:solidFill>
              <a:latin typeface="Bahnschrift Light" panose="020B0502040204020203" pitchFamily="34" charset="0"/>
              <a:cs typeface="Times New Roman" panose="02020603050405020304" pitchFamily="18" charset="0"/>
            </a:rPr>
            <a:t>l</a:t>
          </a:r>
          <a:r>
            <a:rPr lang="en-GB" sz="600" b="0" kern="1200" dirty="0">
              <a:solidFill>
                <a:schemeClr val="tx1"/>
              </a:solidFill>
            </a:rPr>
            <a:t>-R</a:t>
          </a:r>
          <a:r>
            <a:rPr lang="en-GB" sz="600" b="0" kern="1200" baseline="-25000" dirty="0">
              <a:solidFill>
                <a:schemeClr val="tx1"/>
              </a:solidFill>
              <a:latin typeface="Bahnschrift Light" panose="020B0502040204020203" pitchFamily="34" charset="0"/>
            </a:rPr>
            <a:t>h</a:t>
          </a:r>
        </a:p>
      </dsp:txBody>
      <dsp:txXfrm>
        <a:off x="179010" y="531077"/>
        <a:ext cx="323514" cy="197586"/>
      </dsp:txXfrm>
    </dsp:sp>
    <dsp:sp modelId="{159AD094-6E83-408F-A133-5441ECC138E7}">
      <dsp:nvSpPr>
        <dsp:cNvPr id="0" name=""/>
        <dsp:cNvSpPr/>
      </dsp:nvSpPr>
      <dsp:spPr>
        <a:xfrm>
          <a:off x="85167" y="210110"/>
          <a:ext cx="91440" cy="6821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2110"/>
              </a:lnTo>
              <a:lnTo>
                <a:pt x="87696" y="682110"/>
              </a:lnTo>
            </a:path>
          </a:pathLst>
        </a:custGeom>
        <a:noFill/>
        <a:ln w="12700" cap="flat" cmpd="sng" algn="ctr">
          <a:solidFill>
            <a:srgbClr val="AA2B1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BBC072-2D1D-4F21-9063-C8B1AFA1E325}">
      <dsp:nvSpPr>
        <dsp:cNvPr id="0" name=""/>
        <dsp:cNvSpPr/>
      </dsp:nvSpPr>
      <dsp:spPr>
        <a:xfrm>
          <a:off x="172863" y="787280"/>
          <a:ext cx="335808" cy="209880"/>
        </a:xfrm>
        <a:prstGeom prst="roundRect">
          <a:avLst>
            <a:gd name="adj" fmla="val 10000"/>
          </a:avLst>
        </a:prstGeom>
        <a:solidFill>
          <a:srgbClr val="BECA5C"/>
        </a:solidFill>
        <a:ln w="12700" cap="flat" cmpd="sng" algn="ctr">
          <a:solidFill>
            <a:srgbClr val="BECA5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b="1" kern="1200" dirty="0">
              <a:solidFill>
                <a:schemeClr val="tx1"/>
              </a:solidFill>
            </a:rPr>
            <a:t>15: </a:t>
          </a:r>
          <a:r>
            <a:rPr lang="en-GB" sz="600" b="0" kern="1200" dirty="0">
              <a:solidFill>
                <a:schemeClr val="tx1"/>
              </a:solidFill>
            </a:rPr>
            <a:t>D</a:t>
          </a:r>
          <a:r>
            <a:rPr lang="en-GB" sz="600" b="0" kern="1200" baseline="-25000" dirty="0">
              <a:solidFill>
                <a:schemeClr val="tx1"/>
              </a:solidFill>
              <a:latin typeface="Bahnschrift Light" panose="020B0502040204020203" pitchFamily="34" charset="0"/>
              <a:cs typeface="Times New Roman" panose="02020603050405020304" pitchFamily="18" charset="0"/>
            </a:rPr>
            <a:t>l</a:t>
          </a:r>
          <a:r>
            <a:rPr lang="en-GB" sz="600" b="0" kern="1200" dirty="0">
              <a:solidFill>
                <a:schemeClr val="tx1"/>
              </a:solidFill>
            </a:rPr>
            <a:t>-</a:t>
          </a:r>
          <a:r>
            <a:rPr lang="en-GB" sz="600" b="0" kern="1200" dirty="0" err="1">
              <a:solidFill>
                <a:schemeClr val="tx1"/>
              </a:solidFill>
            </a:rPr>
            <a:t>R</a:t>
          </a:r>
          <a:r>
            <a:rPr lang="en-GB" sz="600" b="0" kern="1200" baseline="-25000" dirty="0" err="1">
              <a:solidFill>
                <a:schemeClr val="tx1"/>
              </a:solidFill>
              <a:latin typeface="Bahnschrift Light" panose="020B0502040204020203" pitchFamily="34" charset="0"/>
              <a:cs typeface="Times New Roman" panose="02020603050405020304" pitchFamily="18" charset="0"/>
            </a:rPr>
            <a:t>l</a:t>
          </a:r>
          <a:endParaRPr lang="en-GB" sz="600" b="0" kern="1200" dirty="0">
            <a:solidFill>
              <a:schemeClr val="tx1"/>
            </a:solidFill>
          </a:endParaRPr>
        </a:p>
      </dsp:txBody>
      <dsp:txXfrm>
        <a:off x="179010" y="793427"/>
        <a:ext cx="323514" cy="197586"/>
      </dsp:txXfrm>
    </dsp:sp>
    <dsp:sp modelId="{C05516A4-28AE-46BB-9F7D-2BF72BB3EA01}">
      <dsp:nvSpPr>
        <dsp:cNvPr id="0" name=""/>
        <dsp:cNvSpPr/>
      </dsp:nvSpPr>
      <dsp:spPr>
        <a:xfrm>
          <a:off x="613611" y="230"/>
          <a:ext cx="419760" cy="209880"/>
        </a:xfrm>
        <a:prstGeom prst="roundRect">
          <a:avLst>
            <a:gd name="adj" fmla="val 10000"/>
          </a:avLst>
        </a:prstGeom>
        <a:solidFill>
          <a:srgbClr val="DE4D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Light soil</a:t>
          </a:r>
        </a:p>
      </dsp:txBody>
      <dsp:txXfrm>
        <a:off x="619758" y="6377"/>
        <a:ext cx="407466" cy="197586"/>
      </dsp:txXfrm>
    </dsp:sp>
    <dsp:sp modelId="{71E44F0D-C2AF-4C77-808F-A3928CE3F71F}">
      <dsp:nvSpPr>
        <dsp:cNvPr id="0" name=""/>
        <dsp:cNvSpPr/>
      </dsp:nvSpPr>
      <dsp:spPr>
        <a:xfrm>
          <a:off x="609867" y="210110"/>
          <a:ext cx="91440" cy="157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7410"/>
              </a:lnTo>
              <a:lnTo>
                <a:pt x="87696" y="157410"/>
              </a:lnTo>
            </a:path>
          </a:pathLst>
        </a:custGeom>
        <a:noFill/>
        <a:ln w="12700" cap="flat" cmpd="sng" algn="ctr">
          <a:solidFill>
            <a:srgbClr val="DE4D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8F4E34-D23A-4128-9E73-094E58AB68C0}">
      <dsp:nvSpPr>
        <dsp:cNvPr id="0" name=""/>
        <dsp:cNvSpPr/>
      </dsp:nvSpPr>
      <dsp:spPr>
        <a:xfrm>
          <a:off x="697563" y="262580"/>
          <a:ext cx="335808" cy="209880"/>
        </a:xfrm>
        <a:prstGeom prst="roundRect">
          <a:avLst>
            <a:gd name="adj" fmla="val 10000"/>
          </a:avLst>
        </a:prstGeom>
        <a:solidFill>
          <a:srgbClr val="CC561E"/>
        </a:solidFill>
        <a:ln w="12700" cap="flat" cmpd="sng" algn="ctr">
          <a:solidFill>
            <a:srgbClr val="CC561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b="1" kern="1200" dirty="0">
              <a:solidFill>
                <a:schemeClr val="tx1"/>
              </a:solidFill>
            </a:rPr>
            <a:t>4: </a:t>
          </a:r>
          <a:r>
            <a:rPr lang="en-GB" sz="600" b="0" kern="1200" dirty="0">
              <a:solidFill>
                <a:schemeClr val="tx1"/>
              </a:solidFill>
            </a:rPr>
            <a:t>D</a:t>
          </a:r>
          <a:r>
            <a:rPr lang="en-GB" sz="600" b="0" kern="1200" baseline="-25000" dirty="0">
              <a:solidFill>
                <a:schemeClr val="tx1"/>
              </a:solidFill>
              <a:latin typeface="Bahnschrift Light" panose="020B0502040204020203" pitchFamily="34" charset="0"/>
            </a:rPr>
            <a:t>h</a:t>
          </a:r>
          <a:r>
            <a:rPr lang="en-GB" sz="600" b="0" kern="1200" dirty="0">
              <a:solidFill>
                <a:schemeClr val="tx1"/>
              </a:solidFill>
            </a:rPr>
            <a:t>-R</a:t>
          </a:r>
          <a:r>
            <a:rPr lang="en-GB" sz="600" b="0" kern="1200" baseline="-25000" dirty="0">
              <a:solidFill>
                <a:schemeClr val="tx1"/>
              </a:solidFill>
              <a:latin typeface="Bahnschrift Light" panose="020B0502040204020203" pitchFamily="34" charset="0"/>
            </a:rPr>
            <a:t>h</a:t>
          </a:r>
          <a:endParaRPr lang="en-GB" sz="600" b="0" kern="1200" dirty="0">
            <a:solidFill>
              <a:schemeClr val="tx1"/>
            </a:solidFill>
          </a:endParaRPr>
        </a:p>
      </dsp:txBody>
      <dsp:txXfrm>
        <a:off x="703710" y="268727"/>
        <a:ext cx="323514" cy="197586"/>
      </dsp:txXfrm>
    </dsp:sp>
    <dsp:sp modelId="{95A9517B-BA53-49A7-9E27-0C5355974DDA}">
      <dsp:nvSpPr>
        <dsp:cNvPr id="0" name=""/>
        <dsp:cNvSpPr/>
      </dsp:nvSpPr>
      <dsp:spPr>
        <a:xfrm>
          <a:off x="609867" y="210110"/>
          <a:ext cx="91440" cy="4197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9760"/>
              </a:lnTo>
              <a:lnTo>
                <a:pt x="87696" y="419760"/>
              </a:lnTo>
            </a:path>
          </a:pathLst>
        </a:custGeom>
        <a:noFill/>
        <a:ln w="12700" cap="flat" cmpd="sng" algn="ctr">
          <a:solidFill>
            <a:srgbClr val="DE4D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C060FE-1BEF-4C8F-A72B-B668B21DD3D8}">
      <dsp:nvSpPr>
        <dsp:cNvPr id="0" name=""/>
        <dsp:cNvSpPr/>
      </dsp:nvSpPr>
      <dsp:spPr>
        <a:xfrm>
          <a:off x="697563" y="524930"/>
          <a:ext cx="335808" cy="209880"/>
        </a:xfrm>
        <a:prstGeom prst="roundRect">
          <a:avLst>
            <a:gd name="adj" fmla="val 10000"/>
          </a:avLst>
        </a:prstGeom>
        <a:solidFill>
          <a:srgbClr val="EF8D32"/>
        </a:solidFill>
        <a:ln w="12700" cap="flat" cmpd="sng" algn="ctr">
          <a:solidFill>
            <a:srgbClr val="EF8D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b="1" kern="1200" dirty="0">
              <a:solidFill>
                <a:schemeClr val="tx1"/>
              </a:solidFill>
            </a:rPr>
            <a:t>10: </a:t>
          </a:r>
          <a:r>
            <a:rPr lang="en-GB" sz="600" b="0" kern="1200" dirty="0">
              <a:solidFill>
                <a:schemeClr val="tx1"/>
              </a:solidFill>
            </a:rPr>
            <a:t>D</a:t>
          </a:r>
          <a:r>
            <a:rPr lang="en-GB" sz="600" b="0" kern="1200" baseline="-25000" dirty="0">
              <a:solidFill>
                <a:schemeClr val="tx1"/>
              </a:solidFill>
              <a:latin typeface="Bahnschrift Light" panose="020B0502040204020203" pitchFamily="34" charset="0"/>
              <a:cs typeface="Times New Roman" panose="02020603050405020304" pitchFamily="18" charset="0"/>
            </a:rPr>
            <a:t>l</a:t>
          </a:r>
          <a:r>
            <a:rPr lang="en-GB" sz="600" b="0" kern="1200" dirty="0">
              <a:solidFill>
                <a:schemeClr val="tx1"/>
              </a:solidFill>
            </a:rPr>
            <a:t>-R</a:t>
          </a:r>
          <a:r>
            <a:rPr lang="en-GB" sz="600" b="0" kern="1200" baseline="-25000" dirty="0">
              <a:solidFill>
                <a:schemeClr val="tx1"/>
              </a:solidFill>
              <a:latin typeface="Bahnschrift Light" panose="020B0502040204020203" pitchFamily="34" charset="0"/>
            </a:rPr>
            <a:t>h</a:t>
          </a:r>
          <a:endParaRPr lang="en-GB" sz="600" b="0" kern="1200" dirty="0">
            <a:solidFill>
              <a:schemeClr val="tx1"/>
            </a:solidFill>
          </a:endParaRPr>
        </a:p>
      </dsp:txBody>
      <dsp:txXfrm>
        <a:off x="703710" y="531077"/>
        <a:ext cx="323514" cy="197586"/>
      </dsp:txXfrm>
    </dsp:sp>
    <dsp:sp modelId="{AD15463E-94F6-48BD-A300-3DC148D3CD37}">
      <dsp:nvSpPr>
        <dsp:cNvPr id="0" name=""/>
        <dsp:cNvSpPr/>
      </dsp:nvSpPr>
      <dsp:spPr>
        <a:xfrm>
          <a:off x="609867" y="210110"/>
          <a:ext cx="91440" cy="6821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2110"/>
              </a:lnTo>
              <a:lnTo>
                <a:pt x="87696" y="682110"/>
              </a:lnTo>
            </a:path>
          </a:pathLst>
        </a:custGeom>
        <a:noFill/>
        <a:ln w="12700" cap="flat" cmpd="sng" algn="ctr">
          <a:solidFill>
            <a:srgbClr val="DE4D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27550-48AE-47DA-93F6-3A97473D113A}">
      <dsp:nvSpPr>
        <dsp:cNvPr id="0" name=""/>
        <dsp:cNvSpPr/>
      </dsp:nvSpPr>
      <dsp:spPr>
        <a:xfrm>
          <a:off x="697563" y="787280"/>
          <a:ext cx="335808" cy="209880"/>
        </a:xfrm>
        <a:prstGeom prst="roundRect">
          <a:avLst>
            <a:gd name="adj" fmla="val 10000"/>
          </a:avLst>
        </a:prstGeom>
        <a:solidFill>
          <a:srgbClr val="BECA5C"/>
        </a:solidFill>
        <a:ln w="12700" cap="flat" cmpd="sng" algn="ctr">
          <a:solidFill>
            <a:srgbClr val="BECA5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b="1" kern="1200" dirty="0">
              <a:solidFill>
                <a:schemeClr val="tx1"/>
              </a:solidFill>
            </a:rPr>
            <a:t>16: </a:t>
          </a:r>
          <a:r>
            <a:rPr lang="en-GB" sz="600" b="0" kern="1200" dirty="0">
              <a:solidFill>
                <a:schemeClr val="tx1"/>
              </a:solidFill>
            </a:rPr>
            <a:t>D</a:t>
          </a:r>
          <a:r>
            <a:rPr lang="en-GB" sz="600" b="0" kern="1200" baseline="-25000" dirty="0">
              <a:solidFill>
                <a:schemeClr val="tx1"/>
              </a:solidFill>
              <a:latin typeface="Bahnschrift Light" panose="020B0502040204020203" pitchFamily="34" charset="0"/>
              <a:cs typeface="Times New Roman" panose="02020603050405020304" pitchFamily="18" charset="0"/>
            </a:rPr>
            <a:t>l</a:t>
          </a:r>
          <a:r>
            <a:rPr lang="en-GB" sz="600" b="0" kern="1200" dirty="0">
              <a:solidFill>
                <a:schemeClr val="tx1"/>
              </a:solidFill>
            </a:rPr>
            <a:t>-</a:t>
          </a:r>
          <a:r>
            <a:rPr lang="en-GB" sz="600" b="0" kern="1200" dirty="0" err="1">
              <a:solidFill>
                <a:schemeClr val="tx1"/>
              </a:solidFill>
            </a:rPr>
            <a:t>R</a:t>
          </a:r>
          <a:r>
            <a:rPr lang="en-GB" sz="600" b="0" kern="1200" baseline="-25000" dirty="0" err="1">
              <a:solidFill>
                <a:schemeClr val="tx1"/>
              </a:solidFill>
              <a:latin typeface="Bahnschrift Light" panose="020B0502040204020203" pitchFamily="34" charset="0"/>
              <a:cs typeface="Times New Roman" panose="02020603050405020304" pitchFamily="18" charset="0"/>
            </a:rPr>
            <a:t>l</a:t>
          </a:r>
          <a:endParaRPr lang="en-GB" sz="600" b="0" kern="1200" dirty="0">
            <a:solidFill>
              <a:schemeClr val="tx1"/>
            </a:solidFill>
          </a:endParaRPr>
        </a:p>
      </dsp:txBody>
      <dsp:txXfrm>
        <a:off x="703710" y="793427"/>
        <a:ext cx="323514" cy="197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6BCD5-0654-46C4-B0AE-35CFCFEBC6DA}">
      <dsp:nvSpPr>
        <dsp:cNvPr id="0" name=""/>
        <dsp:cNvSpPr/>
      </dsp:nvSpPr>
      <dsp:spPr>
        <a:xfrm>
          <a:off x="88911" y="230"/>
          <a:ext cx="419760" cy="209880"/>
        </a:xfrm>
        <a:prstGeom prst="roundRect">
          <a:avLst>
            <a:gd name="adj" fmla="val 10000"/>
          </a:avLst>
        </a:prstGeom>
        <a:solidFill>
          <a:srgbClr val="AA2B1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Heavy/ medium soil</a:t>
          </a:r>
        </a:p>
      </dsp:txBody>
      <dsp:txXfrm>
        <a:off x="95058" y="6377"/>
        <a:ext cx="407466" cy="197586"/>
      </dsp:txXfrm>
    </dsp:sp>
    <dsp:sp modelId="{F7779C42-9E10-4267-993C-F0D1CBD172BD}">
      <dsp:nvSpPr>
        <dsp:cNvPr id="0" name=""/>
        <dsp:cNvSpPr/>
      </dsp:nvSpPr>
      <dsp:spPr>
        <a:xfrm>
          <a:off x="85167" y="210110"/>
          <a:ext cx="91440" cy="157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7410"/>
              </a:lnTo>
              <a:lnTo>
                <a:pt x="87696" y="157410"/>
              </a:lnTo>
            </a:path>
          </a:pathLst>
        </a:custGeom>
        <a:noFill/>
        <a:ln w="12700" cap="flat" cmpd="sng" algn="ctr">
          <a:solidFill>
            <a:srgbClr val="AA2B1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F77A0B-B694-4AFA-8080-032FEAC53CAB}">
      <dsp:nvSpPr>
        <dsp:cNvPr id="0" name=""/>
        <dsp:cNvSpPr/>
      </dsp:nvSpPr>
      <dsp:spPr>
        <a:xfrm>
          <a:off x="172863" y="262580"/>
          <a:ext cx="335808" cy="209880"/>
        </a:xfrm>
        <a:prstGeom prst="roundRect">
          <a:avLst>
            <a:gd name="adj" fmla="val 10000"/>
          </a:avLst>
        </a:prstGeom>
        <a:solidFill>
          <a:srgbClr val="CC561E"/>
        </a:solidFill>
        <a:ln w="12700" cap="flat" cmpd="sng" algn="ctr">
          <a:solidFill>
            <a:srgbClr val="CC561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b="1" kern="1200" dirty="0">
              <a:solidFill>
                <a:schemeClr val="tx1"/>
              </a:solidFill>
            </a:rPr>
            <a:t>5: </a:t>
          </a:r>
          <a:r>
            <a:rPr lang="en-GB" sz="600" b="0" kern="1200" dirty="0">
              <a:solidFill>
                <a:schemeClr val="tx1"/>
              </a:solidFill>
            </a:rPr>
            <a:t>D</a:t>
          </a:r>
          <a:r>
            <a:rPr lang="en-GB" sz="600" b="0" kern="1200" baseline="-25000" dirty="0">
              <a:solidFill>
                <a:schemeClr val="tx1"/>
              </a:solidFill>
              <a:latin typeface="Bahnschrift Light" panose="020B0502040204020203" pitchFamily="34" charset="0"/>
            </a:rPr>
            <a:t>h</a:t>
          </a:r>
          <a:r>
            <a:rPr lang="en-GB" sz="600" b="0" kern="1200" dirty="0">
              <a:solidFill>
                <a:schemeClr val="tx1"/>
              </a:solidFill>
            </a:rPr>
            <a:t>-R</a:t>
          </a:r>
          <a:r>
            <a:rPr lang="en-GB" sz="600" b="0" kern="1200" baseline="-25000" dirty="0">
              <a:solidFill>
                <a:schemeClr val="tx1"/>
              </a:solidFill>
              <a:latin typeface="Bahnschrift Light" panose="020B0502040204020203" pitchFamily="34" charset="0"/>
            </a:rPr>
            <a:t>h</a:t>
          </a:r>
        </a:p>
      </dsp:txBody>
      <dsp:txXfrm>
        <a:off x="179010" y="268727"/>
        <a:ext cx="323514" cy="197586"/>
      </dsp:txXfrm>
    </dsp:sp>
    <dsp:sp modelId="{410ECF4A-CC15-49B2-8F60-498D62DC1FBA}">
      <dsp:nvSpPr>
        <dsp:cNvPr id="0" name=""/>
        <dsp:cNvSpPr/>
      </dsp:nvSpPr>
      <dsp:spPr>
        <a:xfrm>
          <a:off x="85167" y="210110"/>
          <a:ext cx="91440" cy="4197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9760"/>
              </a:lnTo>
              <a:lnTo>
                <a:pt x="87696" y="419760"/>
              </a:lnTo>
            </a:path>
          </a:pathLst>
        </a:custGeom>
        <a:noFill/>
        <a:ln w="12700" cap="flat" cmpd="sng" algn="ctr">
          <a:solidFill>
            <a:srgbClr val="AA2B1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1F41A-573F-4C28-8FFC-C5A9F72E3942}">
      <dsp:nvSpPr>
        <dsp:cNvPr id="0" name=""/>
        <dsp:cNvSpPr/>
      </dsp:nvSpPr>
      <dsp:spPr>
        <a:xfrm>
          <a:off x="172863" y="524930"/>
          <a:ext cx="335808" cy="209880"/>
        </a:xfrm>
        <a:prstGeom prst="roundRect">
          <a:avLst>
            <a:gd name="adj" fmla="val 10000"/>
          </a:avLst>
        </a:prstGeom>
        <a:solidFill>
          <a:srgbClr val="EF8D32"/>
        </a:solidFill>
        <a:ln w="12700" cap="flat" cmpd="sng" algn="ctr">
          <a:solidFill>
            <a:srgbClr val="EF8D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b="1" kern="1200" dirty="0">
              <a:solidFill>
                <a:schemeClr val="tx1"/>
              </a:solidFill>
            </a:rPr>
            <a:t>11:</a:t>
          </a:r>
          <a:r>
            <a:rPr lang="en-GB" sz="600" b="0" kern="1200" dirty="0">
              <a:solidFill>
                <a:schemeClr val="tx1"/>
              </a:solidFill>
            </a:rPr>
            <a:t> D</a:t>
          </a:r>
          <a:r>
            <a:rPr lang="en-GB" sz="600" b="0" kern="1200" baseline="-25000" dirty="0">
              <a:solidFill>
                <a:schemeClr val="tx1"/>
              </a:solidFill>
              <a:latin typeface="Bahnschrift Light" panose="020B0502040204020203" pitchFamily="34" charset="0"/>
              <a:cs typeface="Times New Roman" panose="02020603050405020304" pitchFamily="18" charset="0"/>
            </a:rPr>
            <a:t>l</a:t>
          </a:r>
          <a:r>
            <a:rPr lang="en-GB" sz="600" b="0" kern="1200" dirty="0">
              <a:solidFill>
                <a:schemeClr val="tx1"/>
              </a:solidFill>
            </a:rPr>
            <a:t>-R</a:t>
          </a:r>
          <a:r>
            <a:rPr lang="en-GB" sz="600" b="0" kern="1200" baseline="-25000" dirty="0">
              <a:solidFill>
                <a:schemeClr val="tx1"/>
              </a:solidFill>
              <a:latin typeface="Bahnschrift Light" panose="020B0502040204020203" pitchFamily="34" charset="0"/>
            </a:rPr>
            <a:t>h</a:t>
          </a:r>
        </a:p>
      </dsp:txBody>
      <dsp:txXfrm>
        <a:off x="179010" y="531077"/>
        <a:ext cx="323514" cy="197586"/>
      </dsp:txXfrm>
    </dsp:sp>
    <dsp:sp modelId="{159AD094-6E83-408F-A133-5441ECC138E7}">
      <dsp:nvSpPr>
        <dsp:cNvPr id="0" name=""/>
        <dsp:cNvSpPr/>
      </dsp:nvSpPr>
      <dsp:spPr>
        <a:xfrm>
          <a:off x="85167" y="210110"/>
          <a:ext cx="91440" cy="6821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2110"/>
              </a:lnTo>
              <a:lnTo>
                <a:pt x="87696" y="682110"/>
              </a:lnTo>
            </a:path>
          </a:pathLst>
        </a:custGeom>
        <a:noFill/>
        <a:ln w="12700" cap="flat" cmpd="sng" algn="ctr">
          <a:solidFill>
            <a:srgbClr val="AA2B1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BBC072-2D1D-4F21-9063-C8B1AFA1E325}">
      <dsp:nvSpPr>
        <dsp:cNvPr id="0" name=""/>
        <dsp:cNvSpPr/>
      </dsp:nvSpPr>
      <dsp:spPr>
        <a:xfrm>
          <a:off x="172863" y="787280"/>
          <a:ext cx="335808" cy="209880"/>
        </a:xfrm>
        <a:prstGeom prst="roundRect">
          <a:avLst>
            <a:gd name="adj" fmla="val 10000"/>
          </a:avLst>
        </a:prstGeom>
        <a:solidFill>
          <a:srgbClr val="BECA5C"/>
        </a:solidFill>
        <a:ln w="12700" cap="flat" cmpd="sng" algn="ctr">
          <a:solidFill>
            <a:srgbClr val="BECA5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b="1" kern="1200">
              <a:solidFill>
                <a:srgbClr val="00194C"/>
              </a:solidFill>
            </a:rPr>
            <a:t>17: </a:t>
          </a:r>
          <a:r>
            <a:rPr lang="en-GB" sz="600" b="0" kern="1200" dirty="0">
              <a:solidFill>
                <a:srgbClr val="00194C"/>
              </a:solidFill>
            </a:rPr>
            <a:t>D</a:t>
          </a:r>
          <a:r>
            <a:rPr lang="en-GB" sz="600" b="0" kern="1200" baseline="-25000" dirty="0">
              <a:solidFill>
                <a:srgbClr val="00194C"/>
              </a:solidFill>
              <a:latin typeface="Bahnschrift Light" panose="020B0502040204020203" pitchFamily="34" charset="0"/>
              <a:cs typeface="Times New Roman" panose="02020603050405020304" pitchFamily="18" charset="0"/>
            </a:rPr>
            <a:t>l</a:t>
          </a:r>
          <a:r>
            <a:rPr lang="en-GB" sz="600" b="0" kern="1200" dirty="0">
              <a:solidFill>
                <a:srgbClr val="00194C"/>
              </a:solidFill>
            </a:rPr>
            <a:t>-</a:t>
          </a:r>
          <a:r>
            <a:rPr lang="en-GB" sz="600" b="0" kern="1200" dirty="0" err="1">
              <a:solidFill>
                <a:srgbClr val="00194C"/>
              </a:solidFill>
            </a:rPr>
            <a:t>R</a:t>
          </a:r>
          <a:r>
            <a:rPr lang="en-GB" sz="600" b="0" kern="1200" baseline="-25000" dirty="0" err="1">
              <a:solidFill>
                <a:srgbClr val="00194C"/>
              </a:solidFill>
              <a:latin typeface="Bahnschrift Light" panose="020B0502040204020203" pitchFamily="34" charset="0"/>
              <a:cs typeface="Times New Roman" panose="02020603050405020304" pitchFamily="18" charset="0"/>
            </a:rPr>
            <a:t>l</a:t>
          </a:r>
          <a:endParaRPr lang="en-GB" sz="600" b="0" kern="1200" dirty="0">
            <a:solidFill>
              <a:srgbClr val="00194C"/>
            </a:solidFill>
          </a:endParaRPr>
        </a:p>
      </dsp:txBody>
      <dsp:txXfrm>
        <a:off x="179010" y="793427"/>
        <a:ext cx="323514" cy="197586"/>
      </dsp:txXfrm>
    </dsp:sp>
    <dsp:sp modelId="{C05516A4-28AE-46BB-9F7D-2BF72BB3EA01}">
      <dsp:nvSpPr>
        <dsp:cNvPr id="0" name=""/>
        <dsp:cNvSpPr/>
      </dsp:nvSpPr>
      <dsp:spPr>
        <a:xfrm>
          <a:off x="613611" y="230"/>
          <a:ext cx="419760" cy="209880"/>
        </a:xfrm>
        <a:prstGeom prst="roundRect">
          <a:avLst>
            <a:gd name="adj" fmla="val 10000"/>
          </a:avLst>
        </a:prstGeom>
        <a:solidFill>
          <a:srgbClr val="DE4D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Light soil</a:t>
          </a:r>
        </a:p>
      </dsp:txBody>
      <dsp:txXfrm>
        <a:off x="619758" y="6377"/>
        <a:ext cx="407466" cy="197586"/>
      </dsp:txXfrm>
    </dsp:sp>
    <dsp:sp modelId="{71E44F0D-C2AF-4C77-808F-A3928CE3F71F}">
      <dsp:nvSpPr>
        <dsp:cNvPr id="0" name=""/>
        <dsp:cNvSpPr/>
      </dsp:nvSpPr>
      <dsp:spPr>
        <a:xfrm>
          <a:off x="609867" y="210110"/>
          <a:ext cx="91440" cy="157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7410"/>
              </a:lnTo>
              <a:lnTo>
                <a:pt x="87696" y="157410"/>
              </a:lnTo>
            </a:path>
          </a:pathLst>
        </a:custGeom>
        <a:noFill/>
        <a:ln w="12700" cap="flat" cmpd="sng" algn="ctr">
          <a:solidFill>
            <a:srgbClr val="DE4D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8F4E34-D23A-4128-9E73-094E58AB68C0}">
      <dsp:nvSpPr>
        <dsp:cNvPr id="0" name=""/>
        <dsp:cNvSpPr/>
      </dsp:nvSpPr>
      <dsp:spPr>
        <a:xfrm>
          <a:off x="697563" y="262580"/>
          <a:ext cx="335808" cy="209880"/>
        </a:xfrm>
        <a:prstGeom prst="roundRect">
          <a:avLst>
            <a:gd name="adj" fmla="val 10000"/>
          </a:avLst>
        </a:prstGeom>
        <a:solidFill>
          <a:srgbClr val="CC561E"/>
        </a:solidFill>
        <a:ln w="12700" cap="flat" cmpd="sng" algn="ctr">
          <a:solidFill>
            <a:srgbClr val="CC561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b="1" kern="1200" dirty="0">
              <a:solidFill>
                <a:schemeClr val="tx1"/>
              </a:solidFill>
            </a:rPr>
            <a:t>6: </a:t>
          </a:r>
          <a:r>
            <a:rPr lang="en-GB" sz="600" b="0" kern="1200" dirty="0">
              <a:solidFill>
                <a:schemeClr val="tx1"/>
              </a:solidFill>
            </a:rPr>
            <a:t>D</a:t>
          </a:r>
          <a:r>
            <a:rPr lang="en-GB" sz="600" b="0" kern="1200" baseline="-25000" dirty="0">
              <a:solidFill>
                <a:schemeClr val="tx1"/>
              </a:solidFill>
              <a:latin typeface="Bahnschrift Light" panose="020B0502040204020203" pitchFamily="34" charset="0"/>
            </a:rPr>
            <a:t>h</a:t>
          </a:r>
          <a:r>
            <a:rPr lang="en-GB" sz="600" b="0" kern="1200" dirty="0">
              <a:solidFill>
                <a:schemeClr val="tx1"/>
              </a:solidFill>
            </a:rPr>
            <a:t>-R</a:t>
          </a:r>
          <a:r>
            <a:rPr lang="en-GB" sz="600" b="0" kern="1200" baseline="-25000" dirty="0">
              <a:solidFill>
                <a:schemeClr val="tx1"/>
              </a:solidFill>
              <a:latin typeface="Bahnschrift Light" panose="020B0502040204020203" pitchFamily="34" charset="0"/>
            </a:rPr>
            <a:t>h</a:t>
          </a:r>
          <a:endParaRPr lang="en-GB" sz="600" b="0" kern="1200" dirty="0">
            <a:solidFill>
              <a:schemeClr val="tx1"/>
            </a:solidFill>
          </a:endParaRPr>
        </a:p>
      </dsp:txBody>
      <dsp:txXfrm>
        <a:off x="703710" y="268727"/>
        <a:ext cx="323514" cy="197586"/>
      </dsp:txXfrm>
    </dsp:sp>
    <dsp:sp modelId="{95A9517B-BA53-49A7-9E27-0C5355974DDA}">
      <dsp:nvSpPr>
        <dsp:cNvPr id="0" name=""/>
        <dsp:cNvSpPr/>
      </dsp:nvSpPr>
      <dsp:spPr>
        <a:xfrm>
          <a:off x="609867" y="210110"/>
          <a:ext cx="91440" cy="4197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9760"/>
              </a:lnTo>
              <a:lnTo>
                <a:pt x="87696" y="419760"/>
              </a:lnTo>
            </a:path>
          </a:pathLst>
        </a:custGeom>
        <a:noFill/>
        <a:ln w="12700" cap="flat" cmpd="sng" algn="ctr">
          <a:solidFill>
            <a:srgbClr val="DE4D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C060FE-1BEF-4C8F-A72B-B668B21DD3D8}">
      <dsp:nvSpPr>
        <dsp:cNvPr id="0" name=""/>
        <dsp:cNvSpPr/>
      </dsp:nvSpPr>
      <dsp:spPr>
        <a:xfrm>
          <a:off x="697563" y="524930"/>
          <a:ext cx="335808" cy="209880"/>
        </a:xfrm>
        <a:prstGeom prst="roundRect">
          <a:avLst>
            <a:gd name="adj" fmla="val 10000"/>
          </a:avLst>
        </a:prstGeom>
        <a:solidFill>
          <a:srgbClr val="EF8D32"/>
        </a:solidFill>
        <a:ln w="12700" cap="flat" cmpd="sng" algn="ctr">
          <a:solidFill>
            <a:srgbClr val="EF8D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b="1" kern="1200" dirty="0">
              <a:solidFill>
                <a:schemeClr val="tx1"/>
              </a:solidFill>
            </a:rPr>
            <a:t>12: </a:t>
          </a:r>
          <a:r>
            <a:rPr lang="en-GB" sz="600" b="0" kern="1200" dirty="0">
              <a:solidFill>
                <a:schemeClr val="tx1"/>
              </a:solidFill>
            </a:rPr>
            <a:t>D</a:t>
          </a:r>
          <a:r>
            <a:rPr lang="en-GB" sz="600" b="0" kern="1200" baseline="-25000" dirty="0">
              <a:solidFill>
                <a:schemeClr val="tx1"/>
              </a:solidFill>
              <a:latin typeface="Bahnschrift Light" panose="020B0502040204020203" pitchFamily="34" charset="0"/>
              <a:cs typeface="Times New Roman" panose="02020603050405020304" pitchFamily="18" charset="0"/>
            </a:rPr>
            <a:t>l</a:t>
          </a:r>
          <a:r>
            <a:rPr lang="en-GB" sz="600" b="0" kern="1200" dirty="0">
              <a:solidFill>
                <a:schemeClr val="tx1"/>
              </a:solidFill>
            </a:rPr>
            <a:t>-R</a:t>
          </a:r>
          <a:r>
            <a:rPr lang="en-GB" sz="600" b="0" kern="1200" baseline="-25000" dirty="0">
              <a:solidFill>
                <a:schemeClr val="tx1"/>
              </a:solidFill>
              <a:latin typeface="Bahnschrift Light" panose="020B0502040204020203" pitchFamily="34" charset="0"/>
            </a:rPr>
            <a:t>h</a:t>
          </a:r>
          <a:endParaRPr lang="en-GB" sz="600" b="0" kern="1200" dirty="0">
            <a:solidFill>
              <a:schemeClr val="tx1"/>
            </a:solidFill>
          </a:endParaRPr>
        </a:p>
      </dsp:txBody>
      <dsp:txXfrm>
        <a:off x="703710" y="531077"/>
        <a:ext cx="323514" cy="197586"/>
      </dsp:txXfrm>
    </dsp:sp>
    <dsp:sp modelId="{AD15463E-94F6-48BD-A300-3DC148D3CD37}">
      <dsp:nvSpPr>
        <dsp:cNvPr id="0" name=""/>
        <dsp:cNvSpPr/>
      </dsp:nvSpPr>
      <dsp:spPr>
        <a:xfrm>
          <a:off x="609867" y="210110"/>
          <a:ext cx="91440" cy="6821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2110"/>
              </a:lnTo>
              <a:lnTo>
                <a:pt x="87696" y="682110"/>
              </a:lnTo>
            </a:path>
          </a:pathLst>
        </a:custGeom>
        <a:noFill/>
        <a:ln w="12700" cap="flat" cmpd="sng" algn="ctr">
          <a:solidFill>
            <a:srgbClr val="DE4D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27550-48AE-47DA-93F6-3A97473D113A}">
      <dsp:nvSpPr>
        <dsp:cNvPr id="0" name=""/>
        <dsp:cNvSpPr/>
      </dsp:nvSpPr>
      <dsp:spPr>
        <a:xfrm>
          <a:off x="697563" y="787280"/>
          <a:ext cx="335808" cy="209880"/>
        </a:xfrm>
        <a:prstGeom prst="roundRect">
          <a:avLst>
            <a:gd name="adj" fmla="val 10000"/>
          </a:avLst>
        </a:prstGeom>
        <a:solidFill>
          <a:srgbClr val="BECA5C"/>
        </a:solidFill>
        <a:ln w="12700" cap="flat" cmpd="sng" algn="ctr">
          <a:solidFill>
            <a:srgbClr val="BECA5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b="1" kern="1200" dirty="0">
              <a:solidFill>
                <a:srgbClr val="00194C"/>
              </a:solidFill>
            </a:rPr>
            <a:t>18: </a:t>
          </a:r>
          <a:r>
            <a:rPr lang="en-GB" sz="600" b="0" kern="1200" dirty="0">
              <a:solidFill>
                <a:srgbClr val="00194C"/>
              </a:solidFill>
            </a:rPr>
            <a:t>D</a:t>
          </a:r>
          <a:r>
            <a:rPr lang="en-GB" sz="600" b="0" kern="1200" baseline="-25000" dirty="0">
              <a:solidFill>
                <a:srgbClr val="00194C"/>
              </a:solidFill>
              <a:latin typeface="Bahnschrift Light" panose="020B0502040204020203" pitchFamily="34" charset="0"/>
              <a:cs typeface="Times New Roman" panose="02020603050405020304" pitchFamily="18" charset="0"/>
            </a:rPr>
            <a:t>l</a:t>
          </a:r>
          <a:r>
            <a:rPr lang="en-GB" sz="600" b="0" kern="1200" dirty="0">
              <a:solidFill>
                <a:srgbClr val="00194C"/>
              </a:solidFill>
            </a:rPr>
            <a:t>-</a:t>
          </a:r>
          <a:r>
            <a:rPr lang="en-GB" sz="600" b="0" kern="1200" dirty="0" err="1">
              <a:solidFill>
                <a:srgbClr val="00194C"/>
              </a:solidFill>
            </a:rPr>
            <a:t>R</a:t>
          </a:r>
          <a:r>
            <a:rPr lang="en-GB" sz="600" b="0" kern="1200" baseline="-25000" dirty="0" err="1">
              <a:solidFill>
                <a:srgbClr val="00194C"/>
              </a:solidFill>
              <a:latin typeface="Bahnschrift Light" panose="020B0502040204020203" pitchFamily="34" charset="0"/>
              <a:cs typeface="Times New Roman" panose="02020603050405020304" pitchFamily="18" charset="0"/>
            </a:rPr>
            <a:t>l</a:t>
          </a:r>
          <a:endParaRPr lang="en-GB" sz="600" b="0" kern="1200" dirty="0">
            <a:solidFill>
              <a:srgbClr val="00194C"/>
            </a:solidFill>
          </a:endParaRPr>
        </a:p>
      </dsp:txBody>
      <dsp:txXfrm>
        <a:off x="703710" y="793427"/>
        <a:ext cx="323514" cy="197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8FD0-AE70-4E7C-A05F-62C220B45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CCBD8-3DDA-45EA-882A-87B999D42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C0977-3EB8-4CDA-B98E-A31A1F19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FB86-BD44-4AF9-A849-E220528569DB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BFF1D-B675-4E56-BB06-B5817CCBE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96F6C-FE70-4B06-9F7D-4DA51ACB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BF75-1326-48D6-9E54-5E822211D7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37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F108-090F-4AB3-9834-49C1B59D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BDD3C-7337-4FE5-AE72-8C012AFDA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A3D06-9508-45CE-8C79-03351A2D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FB86-BD44-4AF9-A849-E220528569DB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857B0-0DC8-4DBE-969D-8748749B2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02437-7AE2-4D53-A46F-A39E4F6F3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BF75-1326-48D6-9E54-5E822211D7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48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90641-32D8-4CFF-AA37-36706A0B6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13FCF-1D6A-420A-B378-FA29FFB99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A6ED0-CBA3-4C0E-AE00-106EA69B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FB86-BD44-4AF9-A849-E220528569DB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76EFD-2DCF-4F48-B338-2608DAEB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A7A67-BB25-45EA-A90C-B3DF34B3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BF75-1326-48D6-9E54-5E822211D7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44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E7E2-7E97-4571-9F36-A490F529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1C7EA-DCB8-4043-B94A-4F5EF52D3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21AAD-B0E0-4F40-8147-5CF5C5B1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FB86-BD44-4AF9-A849-E220528569DB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8B4A8-C933-44C4-A1F2-50A13EA2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4A4FE-FB52-4B51-B0B7-0E2172ADA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BF75-1326-48D6-9E54-5E822211D7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09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6933-0AB2-418C-80F0-6A03B8BB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DA709-330C-4C70-B79C-75DE85FA9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35DA5-A11E-48B5-AA6B-85B21A2E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FB86-BD44-4AF9-A849-E220528569DB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20F3A-628A-4D6D-B10A-AA93466F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7502-BC65-48F9-9C93-F41BD7BC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BF75-1326-48D6-9E54-5E822211D7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73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919B-A2CF-4FD9-A42C-24015634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411E3-0B17-4EE6-9D0D-4F5C86B34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187BF-F2E9-4A36-AAE4-10F2D3AC9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2BA58-51C6-41DA-A479-422D9E2A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FB86-BD44-4AF9-A849-E220528569DB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BA2AD-7AC6-470C-833A-811D5B0F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6877B-B936-402A-A8E6-3D0A8D66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BF75-1326-48D6-9E54-5E822211D7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46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879F2-432E-47AD-9277-C5940BA89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8B4EE-D97B-4F2B-B514-9F6901F6A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E4BEE-A12D-4F50-B92A-A70C877D4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B67E5-DBEC-4F35-A39B-46ACEB6E6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D16BF-2146-4973-A4CC-7C3952442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0D5E3C-3016-4DB6-BFA5-0D1100D4B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FB86-BD44-4AF9-A849-E220528569DB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6DC7CD-16E7-4D28-A9E2-9E16211D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45C439-A2ED-43E5-9334-BE1942DA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BF75-1326-48D6-9E54-5E822211D7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87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DD8D-9F3C-4304-A374-F73138FD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28B79E-718B-4325-93F7-5951FCCC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FB86-BD44-4AF9-A849-E220528569DB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8EA9B-3423-456E-8052-375AA4656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378E1-75C0-430E-8695-0488DD43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BF75-1326-48D6-9E54-5E822211D7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922136-5E4F-4CE6-9F94-40E1913E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FB86-BD44-4AF9-A849-E220528569DB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74979-C8DF-4243-A5EC-4F9E91D3B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052EA-63C3-42F0-8F21-F31CF58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BF75-1326-48D6-9E54-5E822211D7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31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FD15-459E-4C3D-9233-43C39C6FA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E08D9-FB0B-455C-A1FF-2D0206FB7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12548-2408-4C60-B958-B1CB878A9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687BE-ACAB-4632-85A9-D9C33938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FB86-BD44-4AF9-A849-E220528569DB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3FA23-A441-4726-9097-60E7C089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A9E4B-3B26-41B9-84D7-D8E5CF67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BF75-1326-48D6-9E54-5E822211D7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0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49F2-676B-47C4-B868-70093C49C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D5D26F-6CE2-4741-9F0E-142767D42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625FF-E985-4DFB-AEB7-1870835F0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4F680-6429-43B3-B8E1-7A3C2F18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FB86-BD44-4AF9-A849-E220528569DB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2E410-CAD4-4F15-875A-50215442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6C7DA-2F15-4427-8519-580094DC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BF75-1326-48D6-9E54-5E822211D7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44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773087-5239-4D36-8237-2E3344BC6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52928-13A0-4A09-8655-1D67AAA33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D4B20-08AC-4754-AC1A-1EE852EF0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2FB86-BD44-4AF9-A849-E220528569DB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B2C72-6DCD-4333-810C-93D5ED0F1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2EF57-DEAD-4417-987E-6FAB661F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BBF75-1326-48D6-9E54-5E822211D7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6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6" Type="http://schemas.openxmlformats.org/officeDocument/2006/relationships/diagramQuickStyle" Target="../diagrams/quickStyl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English government regions">
            <a:extLst>
              <a:ext uri="{FF2B5EF4-FFF2-40B4-BE49-F238E27FC236}">
                <a16:creationId xmlns:a16="http://schemas.microsoft.com/office/drawing/2014/main" id="{A7B53A8D-2588-4147-AD10-59ECA455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66000"/>
                    </a14:imgEffect>
                    <a14:imgEffect>
                      <a14:brightnessContrast bright="32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24" y="930893"/>
            <a:ext cx="4316611" cy="534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E87FA2B5-05D5-4E75-BAE5-0DED50E420D9}"/>
              </a:ext>
            </a:extLst>
          </p:cNvPr>
          <p:cNvGraphicFramePr/>
          <p:nvPr/>
        </p:nvGraphicFramePr>
        <p:xfrm>
          <a:off x="5244232" y="1865760"/>
          <a:ext cx="1122283" cy="997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ECEB5E9D-467F-4B2D-8780-A1747BD9B322}"/>
              </a:ext>
            </a:extLst>
          </p:cNvPr>
          <p:cNvGraphicFramePr/>
          <p:nvPr/>
        </p:nvGraphicFramePr>
        <p:xfrm>
          <a:off x="5465738" y="3242571"/>
          <a:ext cx="1122283" cy="997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59B3C604-EABE-479B-89BD-39654577D5F5}"/>
              </a:ext>
            </a:extLst>
          </p:cNvPr>
          <p:cNvGraphicFramePr/>
          <p:nvPr/>
        </p:nvGraphicFramePr>
        <p:xfrm>
          <a:off x="6736017" y="3741266"/>
          <a:ext cx="1122283" cy="997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4DAA61A1-606D-4765-A814-3503D88A1013}"/>
              </a:ext>
            </a:extLst>
          </p:cNvPr>
          <p:cNvGrpSpPr/>
          <p:nvPr/>
        </p:nvGrpSpPr>
        <p:grpSpPr>
          <a:xfrm rot="16200000">
            <a:off x="4917840" y="3636326"/>
            <a:ext cx="997390" cy="209880"/>
            <a:chOff x="158064" y="409"/>
            <a:chExt cx="746240" cy="373120"/>
          </a:xfrm>
          <a:solidFill>
            <a:schemeClr val="accent1">
              <a:lumMod val="50000"/>
            </a:schemeClr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D8B10FB-F7B9-42D6-B014-B40A7675D578}"/>
                </a:ext>
              </a:extLst>
            </p:cNvPr>
            <p:cNvSpPr/>
            <p:nvPr/>
          </p:nvSpPr>
          <p:spPr>
            <a:xfrm>
              <a:off x="158064" y="409"/>
              <a:ext cx="746240" cy="373120"/>
            </a:xfrm>
            <a:prstGeom prst="roundRect">
              <a:avLst>
                <a:gd name="adj" fmla="val 10000"/>
              </a:avLst>
            </a:prstGeom>
            <a:solidFill>
              <a:srgbClr val="761D1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2C3C19C9-A7F0-4E28-889E-B096979B1DAE}"/>
                </a:ext>
              </a:extLst>
            </p:cNvPr>
            <p:cNvSpPr txBox="1"/>
            <p:nvPr/>
          </p:nvSpPr>
          <p:spPr>
            <a:xfrm>
              <a:off x="168992" y="11337"/>
              <a:ext cx="724384" cy="351264"/>
            </a:xfrm>
            <a:prstGeom prst="rect">
              <a:avLst/>
            </a:prstGeom>
            <a:solidFill>
              <a:srgbClr val="761D14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16" tIns="7144" rIns="10716" bIns="7144" numCol="1" spcCol="1270" anchor="ctr" anchorCtr="0">
              <a:noAutofit/>
            </a:bodyPr>
            <a:lstStyle/>
            <a:p>
              <a:pPr algn="ctr" defTabSz="25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619" b="1" dirty="0"/>
                <a:t>CENTRAL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A297876-972B-4A47-B4D5-4BA67C060F00}"/>
              </a:ext>
            </a:extLst>
          </p:cNvPr>
          <p:cNvGrpSpPr/>
          <p:nvPr/>
        </p:nvGrpSpPr>
        <p:grpSpPr>
          <a:xfrm rot="16200000">
            <a:off x="6188119" y="4135021"/>
            <a:ext cx="997391" cy="209880"/>
            <a:chOff x="158064" y="409"/>
            <a:chExt cx="746240" cy="373120"/>
          </a:xfrm>
          <a:solidFill>
            <a:schemeClr val="accent1">
              <a:lumMod val="50000"/>
            </a:schemeClr>
          </a:solidFill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A33251D-23A5-4300-9368-3489EA352AC1}"/>
                </a:ext>
              </a:extLst>
            </p:cNvPr>
            <p:cNvSpPr/>
            <p:nvPr/>
          </p:nvSpPr>
          <p:spPr>
            <a:xfrm>
              <a:off x="158064" y="409"/>
              <a:ext cx="746240" cy="373120"/>
            </a:xfrm>
            <a:prstGeom prst="roundRect">
              <a:avLst>
                <a:gd name="adj" fmla="val 10000"/>
              </a:avLst>
            </a:prstGeom>
            <a:solidFill>
              <a:srgbClr val="761D1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4">
              <a:extLst>
                <a:ext uri="{FF2B5EF4-FFF2-40B4-BE49-F238E27FC236}">
                  <a16:creationId xmlns:a16="http://schemas.microsoft.com/office/drawing/2014/main" id="{622AB8C3-FB80-4CD6-9420-D9C4BCB265AD}"/>
                </a:ext>
              </a:extLst>
            </p:cNvPr>
            <p:cNvSpPr txBox="1"/>
            <p:nvPr/>
          </p:nvSpPr>
          <p:spPr>
            <a:xfrm>
              <a:off x="168992" y="11337"/>
              <a:ext cx="724384" cy="351264"/>
            </a:xfrm>
            <a:prstGeom prst="rect">
              <a:avLst/>
            </a:prstGeom>
            <a:solidFill>
              <a:srgbClr val="761D14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16" tIns="7144" rIns="10716" bIns="7144" numCol="1" spcCol="1270" anchor="ctr" anchorCtr="0">
              <a:noAutofit/>
            </a:bodyPr>
            <a:lstStyle/>
            <a:p>
              <a:pPr algn="ctr" defTabSz="25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619" b="1" dirty="0"/>
                <a:t>EAST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D5E793-39C1-4068-9DE7-B4F5C4F09EB7}"/>
              </a:ext>
            </a:extLst>
          </p:cNvPr>
          <p:cNvGrpSpPr/>
          <p:nvPr/>
        </p:nvGrpSpPr>
        <p:grpSpPr>
          <a:xfrm rot="16200000">
            <a:off x="4695887" y="2259515"/>
            <a:ext cx="997391" cy="209880"/>
            <a:chOff x="158064" y="409"/>
            <a:chExt cx="746240" cy="373120"/>
          </a:xfrm>
          <a:solidFill>
            <a:srgbClr val="761D14"/>
          </a:solidFill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B9B8FDE-7BD0-47E0-BD9C-0F9740C477BB}"/>
                </a:ext>
              </a:extLst>
            </p:cNvPr>
            <p:cNvSpPr/>
            <p:nvPr/>
          </p:nvSpPr>
          <p:spPr>
            <a:xfrm>
              <a:off x="158064" y="409"/>
              <a:ext cx="746240" cy="373120"/>
            </a:xfrm>
            <a:prstGeom prst="roundRect">
              <a:avLst>
                <a:gd name="adj" fmla="val 10000"/>
              </a:avLst>
            </a:prstGeom>
            <a:solidFill>
              <a:srgbClr val="761D1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ectangle: Rounded Corners 4">
              <a:extLst>
                <a:ext uri="{FF2B5EF4-FFF2-40B4-BE49-F238E27FC236}">
                  <a16:creationId xmlns:a16="http://schemas.microsoft.com/office/drawing/2014/main" id="{1EA82518-C331-4057-9670-29A5A6720AD1}"/>
                </a:ext>
              </a:extLst>
            </p:cNvPr>
            <p:cNvSpPr txBox="1"/>
            <p:nvPr/>
          </p:nvSpPr>
          <p:spPr>
            <a:xfrm>
              <a:off x="168992" y="11337"/>
              <a:ext cx="724384" cy="35126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16" tIns="7144" rIns="10716" bIns="7144" numCol="1" spcCol="1270" anchor="ctr" anchorCtr="0">
              <a:noAutofit/>
            </a:bodyPr>
            <a:lstStyle/>
            <a:p>
              <a:pPr algn="ctr" defTabSz="25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619" b="1" dirty="0"/>
                <a:t>NORTH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076C5A-B124-46B3-8DF3-553945EB44F6}"/>
              </a:ext>
            </a:extLst>
          </p:cNvPr>
          <p:cNvGrpSpPr/>
          <p:nvPr/>
        </p:nvGrpSpPr>
        <p:grpSpPr>
          <a:xfrm>
            <a:off x="5107862" y="1527042"/>
            <a:ext cx="357876" cy="219605"/>
            <a:chOff x="1090865" y="409"/>
            <a:chExt cx="746240" cy="373120"/>
          </a:xfrm>
          <a:solidFill>
            <a:schemeClr val="bg2">
              <a:lumMod val="75000"/>
            </a:schemeClr>
          </a:solidFill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C70BEE0-AAF8-4256-BE09-C044E1BFAEE9}"/>
                </a:ext>
              </a:extLst>
            </p:cNvPr>
            <p:cNvSpPr/>
            <p:nvPr/>
          </p:nvSpPr>
          <p:spPr>
            <a:xfrm>
              <a:off x="1090865" y="409"/>
              <a:ext cx="746240" cy="373120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AFABAB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349283"/>
                <a:satOff val="-6256"/>
                <a:lumOff val="26585"/>
                <a:alphaOff val="0"/>
              </a:schemeClr>
            </a:fillRef>
            <a:effectRef idx="0">
              <a:schemeClr val="accent1">
                <a:shade val="80000"/>
                <a:hueOff val="349283"/>
                <a:satOff val="-6256"/>
                <a:lumOff val="2658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ectangle: Rounded Corners 4">
              <a:extLst>
                <a:ext uri="{FF2B5EF4-FFF2-40B4-BE49-F238E27FC236}">
                  <a16:creationId xmlns:a16="http://schemas.microsoft.com/office/drawing/2014/main" id="{00474D28-BE62-430C-9C2B-3FFC3DDF06F7}"/>
                </a:ext>
              </a:extLst>
            </p:cNvPr>
            <p:cNvSpPr txBox="1"/>
            <p:nvPr/>
          </p:nvSpPr>
          <p:spPr>
            <a:xfrm>
              <a:off x="1101793" y="11337"/>
              <a:ext cx="724384" cy="351264"/>
            </a:xfrm>
            <a:prstGeom prst="rect">
              <a:avLst/>
            </a:prstGeom>
            <a:grpFill/>
            <a:ln>
              <a:solidFill>
                <a:srgbClr val="AFABAB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16" tIns="7144" rIns="10716" bIns="7144" numCol="1" spcCol="1270" anchor="ctr" anchorCtr="0">
              <a:noAutofit/>
            </a:bodyPr>
            <a:lstStyle/>
            <a:p>
              <a:pPr algn="ctr" defTabSz="25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06" b="1" dirty="0"/>
                <a:t>Field 1 </a:t>
              </a:r>
              <a:r>
                <a:rPr lang="en-GB" sz="506" dirty="0"/>
                <a:t>(heavy soil)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2D4EC34-88E5-4876-A65D-105ED047AFC6}"/>
              </a:ext>
            </a:extLst>
          </p:cNvPr>
          <p:cNvGrpSpPr/>
          <p:nvPr/>
        </p:nvGrpSpPr>
        <p:grpSpPr>
          <a:xfrm>
            <a:off x="5521475" y="1532335"/>
            <a:ext cx="357876" cy="219605"/>
            <a:chOff x="1090865" y="409"/>
            <a:chExt cx="746240" cy="373120"/>
          </a:xfrm>
          <a:solidFill>
            <a:schemeClr val="bg2">
              <a:lumMod val="75000"/>
            </a:schemeClr>
          </a:solidFill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D9E3CEA3-1625-4DCC-8407-758424E15C9C}"/>
                </a:ext>
              </a:extLst>
            </p:cNvPr>
            <p:cNvSpPr/>
            <p:nvPr/>
          </p:nvSpPr>
          <p:spPr>
            <a:xfrm>
              <a:off x="1090865" y="409"/>
              <a:ext cx="746240" cy="373120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AFABAB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349283"/>
                <a:satOff val="-6256"/>
                <a:lumOff val="26585"/>
                <a:alphaOff val="0"/>
              </a:schemeClr>
            </a:fillRef>
            <a:effectRef idx="0">
              <a:schemeClr val="accent1">
                <a:shade val="80000"/>
                <a:hueOff val="349283"/>
                <a:satOff val="-6256"/>
                <a:lumOff val="2658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ctangle: Rounded Corners 4">
              <a:extLst>
                <a:ext uri="{FF2B5EF4-FFF2-40B4-BE49-F238E27FC236}">
                  <a16:creationId xmlns:a16="http://schemas.microsoft.com/office/drawing/2014/main" id="{A2D606BB-E9DE-4E54-960D-729005D01D86}"/>
                </a:ext>
              </a:extLst>
            </p:cNvPr>
            <p:cNvSpPr txBox="1"/>
            <p:nvPr/>
          </p:nvSpPr>
          <p:spPr>
            <a:xfrm>
              <a:off x="1101793" y="11337"/>
              <a:ext cx="724384" cy="35126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16" tIns="7144" rIns="10716" bIns="7144" numCol="1" spcCol="1270" anchor="ctr" anchorCtr="0">
              <a:noAutofit/>
            </a:bodyPr>
            <a:lstStyle/>
            <a:p>
              <a:pPr algn="ctr" defTabSz="25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06" b="1" dirty="0"/>
                <a:t>Field 2</a:t>
              </a:r>
              <a:r>
                <a:rPr lang="en-GB" sz="506" dirty="0"/>
                <a:t> (medium soil)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1D7E8E-7219-4165-9579-EE18719DC1BE}"/>
              </a:ext>
            </a:extLst>
          </p:cNvPr>
          <p:cNvGrpSpPr/>
          <p:nvPr/>
        </p:nvGrpSpPr>
        <p:grpSpPr>
          <a:xfrm>
            <a:off x="5935089" y="1532335"/>
            <a:ext cx="357876" cy="219605"/>
            <a:chOff x="1090865" y="409"/>
            <a:chExt cx="746240" cy="373120"/>
          </a:xfrm>
          <a:solidFill>
            <a:schemeClr val="bg2">
              <a:lumMod val="75000"/>
            </a:schemeClr>
          </a:solidFill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F19C193-BE23-43F2-98D4-74521A4C1E18}"/>
                </a:ext>
              </a:extLst>
            </p:cNvPr>
            <p:cNvSpPr/>
            <p:nvPr/>
          </p:nvSpPr>
          <p:spPr>
            <a:xfrm>
              <a:off x="1090865" y="409"/>
              <a:ext cx="746240" cy="373120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AFABAB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349283"/>
                <a:satOff val="-6256"/>
                <a:lumOff val="26585"/>
                <a:alphaOff val="0"/>
              </a:schemeClr>
            </a:fillRef>
            <a:effectRef idx="0">
              <a:schemeClr val="accent1">
                <a:shade val="80000"/>
                <a:hueOff val="349283"/>
                <a:satOff val="-6256"/>
                <a:lumOff val="2658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ectangle: Rounded Corners 4">
              <a:extLst>
                <a:ext uri="{FF2B5EF4-FFF2-40B4-BE49-F238E27FC236}">
                  <a16:creationId xmlns:a16="http://schemas.microsoft.com/office/drawing/2014/main" id="{E4F79D14-B885-462B-9A1C-22BB348C84D5}"/>
                </a:ext>
              </a:extLst>
            </p:cNvPr>
            <p:cNvSpPr txBox="1"/>
            <p:nvPr/>
          </p:nvSpPr>
          <p:spPr>
            <a:xfrm>
              <a:off x="1101793" y="11337"/>
              <a:ext cx="724384" cy="35126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16" tIns="7144" rIns="10716" bIns="7144" numCol="1" spcCol="1270" anchor="ctr" anchorCtr="0">
              <a:noAutofit/>
            </a:bodyPr>
            <a:lstStyle/>
            <a:p>
              <a:pPr algn="ctr" defTabSz="25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06" b="1" dirty="0"/>
                <a:t>Field 3  </a:t>
              </a:r>
              <a:r>
                <a:rPr lang="en-GB" sz="506" dirty="0"/>
                <a:t>(light soil)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BF39156-4288-47DC-B5B8-EA94B1A11358}"/>
              </a:ext>
            </a:extLst>
          </p:cNvPr>
          <p:cNvGrpSpPr/>
          <p:nvPr/>
        </p:nvGrpSpPr>
        <p:grpSpPr>
          <a:xfrm>
            <a:off x="5361286" y="2914191"/>
            <a:ext cx="357876" cy="219605"/>
            <a:chOff x="1090865" y="409"/>
            <a:chExt cx="746240" cy="373120"/>
          </a:xfrm>
          <a:solidFill>
            <a:schemeClr val="bg2">
              <a:lumMod val="75000"/>
            </a:schemeClr>
          </a:solidFill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F710E1D-C6B6-4733-9D8A-2A24204C850E}"/>
                </a:ext>
              </a:extLst>
            </p:cNvPr>
            <p:cNvSpPr/>
            <p:nvPr/>
          </p:nvSpPr>
          <p:spPr>
            <a:xfrm>
              <a:off x="1090865" y="409"/>
              <a:ext cx="746240" cy="373120"/>
            </a:xfrm>
            <a:prstGeom prst="roundRect">
              <a:avLst>
                <a:gd name="adj" fmla="val 10000"/>
              </a:avLst>
            </a:prstGeom>
            <a:solidFill>
              <a:srgbClr val="AFABAB"/>
            </a:solidFill>
            <a:ln>
              <a:solidFill>
                <a:srgbClr val="AFABAB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349283"/>
                <a:satOff val="-6256"/>
                <a:lumOff val="26585"/>
                <a:alphaOff val="0"/>
              </a:schemeClr>
            </a:fillRef>
            <a:effectRef idx="0">
              <a:schemeClr val="accent1">
                <a:shade val="80000"/>
                <a:hueOff val="349283"/>
                <a:satOff val="-6256"/>
                <a:lumOff val="2658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Rectangle: Rounded Corners 4">
              <a:extLst>
                <a:ext uri="{FF2B5EF4-FFF2-40B4-BE49-F238E27FC236}">
                  <a16:creationId xmlns:a16="http://schemas.microsoft.com/office/drawing/2014/main" id="{7231C1BF-5F3C-4CD2-9608-E5BD83E08F9F}"/>
                </a:ext>
              </a:extLst>
            </p:cNvPr>
            <p:cNvSpPr txBox="1"/>
            <p:nvPr/>
          </p:nvSpPr>
          <p:spPr>
            <a:xfrm>
              <a:off x="1101793" y="11337"/>
              <a:ext cx="724384" cy="35126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16" tIns="7144" rIns="10716" bIns="7144" numCol="1" spcCol="1270" anchor="ctr" anchorCtr="0">
              <a:noAutofit/>
            </a:bodyPr>
            <a:lstStyle/>
            <a:p>
              <a:pPr algn="ctr" defTabSz="25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06" b="1" dirty="0"/>
                <a:t>Field 4 </a:t>
              </a:r>
              <a:r>
                <a:rPr lang="en-GB" sz="506" dirty="0"/>
                <a:t>(heavy soil)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9112BAD-1B4A-4CAC-9D8B-682827D1DC06}"/>
              </a:ext>
            </a:extLst>
          </p:cNvPr>
          <p:cNvGrpSpPr/>
          <p:nvPr/>
        </p:nvGrpSpPr>
        <p:grpSpPr>
          <a:xfrm>
            <a:off x="5774899" y="2919484"/>
            <a:ext cx="357876" cy="219605"/>
            <a:chOff x="1090865" y="409"/>
            <a:chExt cx="746240" cy="373120"/>
          </a:xfrm>
          <a:solidFill>
            <a:schemeClr val="bg2">
              <a:lumMod val="75000"/>
            </a:schemeClr>
          </a:solidFill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068D157-A5DD-4A05-8ACB-0BA61FC9FE08}"/>
                </a:ext>
              </a:extLst>
            </p:cNvPr>
            <p:cNvSpPr/>
            <p:nvPr/>
          </p:nvSpPr>
          <p:spPr>
            <a:xfrm>
              <a:off x="1090865" y="409"/>
              <a:ext cx="746240" cy="373120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AFABAB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349283"/>
                <a:satOff val="-6256"/>
                <a:lumOff val="26585"/>
                <a:alphaOff val="0"/>
              </a:schemeClr>
            </a:fillRef>
            <a:effectRef idx="0">
              <a:schemeClr val="accent1">
                <a:shade val="80000"/>
                <a:hueOff val="349283"/>
                <a:satOff val="-6256"/>
                <a:lumOff val="2658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Rectangle: Rounded Corners 4">
              <a:extLst>
                <a:ext uri="{FF2B5EF4-FFF2-40B4-BE49-F238E27FC236}">
                  <a16:creationId xmlns:a16="http://schemas.microsoft.com/office/drawing/2014/main" id="{3B7C3D00-245A-4D8D-BF25-C078B59ECCB8}"/>
                </a:ext>
              </a:extLst>
            </p:cNvPr>
            <p:cNvSpPr txBox="1"/>
            <p:nvPr/>
          </p:nvSpPr>
          <p:spPr>
            <a:xfrm>
              <a:off x="1101793" y="11337"/>
              <a:ext cx="724384" cy="35126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16" tIns="7144" rIns="10716" bIns="7144" numCol="1" spcCol="1270" anchor="ctr" anchorCtr="0">
              <a:noAutofit/>
            </a:bodyPr>
            <a:lstStyle/>
            <a:p>
              <a:pPr algn="ctr" defTabSz="25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06" b="1" dirty="0"/>
                <a:t>Field 5</a:t>
              </a:r>
              <a:r>
                <a:rPr lang="en-GB" sz="506" dirty="0"/>
                <a:t> (medium soil)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5BCC548-623C-4B33-AB74-5AC84F428984}"/>
              </a:ext>
            </a:extLst>
          </p:cNvPr>
          <p:cNvGrpSpPr/>
          <p:nvPr/>
        </p:nvGrpSpPr>
        <p:grpSpPr>
          <a:xfrm>
            <a:off x="6188513" y="2919484"/>
            <a:ext cx="357876" cy="219605"/>
            <a:chOff x="1090865" y="409"/>
            <a:chExt cx="746240" cy="373120"/>
          </a:xfrm>
          <a:solidFill>
            <a:schemeClr val="bg2">
              <a:lumMod val="75000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5FF0B50A-7E68-4CB8-85D9-BEEC2C709065}"/>
                </a:ext>
              </a:extLst>
            </p:cNvPr>
            <p:cNvSpPr/>
            <p:nvPr/>
          </p:nvSpPr>
          <p:spPr>
            <a:xfrm>
              <a:off x="1090865" y="409"/>
              <a:ext cx="746240" cy="373120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AFABAB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349283"/>
                <a:satOff val="-6256"/>
                <a:lumOff val="26585"/>
                <a:alphaOff val="0"/>
              </a:schemeClr>
            </a:fillRef>
            <a:effectRef idx="0">
              <a:schemeClr val="accent1">
                <a:shade val="80000"/>
                <a:hueOff val="349283"/>
                <a:satOff val="-6256"/>
                <a:lumOff val="2658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Rectangle: Rounded Corners 4">
              <a:extLst>
                <a:ext uri="{FF2B5EF4-FFF2-40B4-BE49-F238E27FC236}">
                  <a16:creationId xmlns:a16="http://schemas.microsoft.com/office/drawing/2014/main" id="{B88FB000-0C02-4D08-803D-8563B906FD09}"/>
                </a:ext>
              </a:extLst>
            </p:cNvPr>
            <p:cNvSpPr txBox="1"/>
            <p:nvPr/>
          </p:nvSpPr>
          <p:spPr>
            <a:xfrm>
              <a:off x="1101793" y="11337"/>
              <a:ext cx="724384" cy="35126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16" tIns="7144" rIns="10716" bIns="7144" numCol="1" spcCol="1270" anchor="ctr" anchorCtr="0">
              <a:noAutofit/>
            </a:bodyPr>
            <a:lstStyle/>
            <a:p>
              <a:pPr algn="ctr" defTabSz="25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06" b="1" dirty="0"/>
                <a:t>Field 6  </a:t>
              </a:r>
              <a:r>
                <a:rPr lang="en-GB" sz="506" dirty="0"/>
                <a:t>(light soil)</a:t>
              </a:r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05D9925-87D9-40D5-9543-8CA1B712AD8B}"/>
              </a:ext>
            </a:extLst>
          </p:cNvPr>
          <p:cNvCxnSpPr>
            <a:cxnSpLocks/>
            <a:endCxn id="60" idx="2"/>
          </p:cNvCxnSpPr>
          <p:nvPr/>
        </p:nvCxnSpPr>
        <p:spPr>
          <a:xfrm flipH="1" flipV="1">
            <a:off x="5540224" y="3127364"/>
            <a:ext cx="148971" cy="125545"/>
          </a:xfrm>
          <a:prstGeom prst="line">
            <a:avLst/>
          </a:prstGeom>
          <a:ln>
            <a:solidFill>
              <a:srgbClr val="761D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C15FF80-E365-47EA-92B0-3054D0C6FA1E}"/>
              </a:ext>
            </a:extLst>
          </p:cNvPr>
          <p:cNvCxnSpPr>
            <a:cxnSpLocks/>
          </p:cNvCxnSpPr>
          <p:nvPr/>
        </p:nvCxnSpPr>
        <p:spPr>
          <a:xfrm flipV="1">
            <a:off x="5843785" y="3132770"/>
            <a:ext cx="148971" cy="124406"/>
          </a:xfrm>
          <a:prstGeom prst="line">
            <a:avLst/>
          </a:prstGeom>
          <a:ln>
            <a:solidFill>
              <a:srgbClr val="761D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E98426C-E867-4CA3-B8C8-AA312FD75843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6315972" y="3139088"/>
            <a:ext cx="51479" cy="108528"/>
          </a:xfrm>
          <a:prstGeom prst="line">
            <a:avLst/>
          </a:prstGeom>
          <a:ln>
            <a:solidFill>
              <a:srgbClr val="761D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E438A0C-DD8E-40EB-9028-5CB2E456981F}"/>
              </a:ext>
            </a:extLst>
          </p:cNvPr>
          <p:cNvGrpSpPr/>
          <p:nvPr/>
        </p:nvGrpSpPr>
        <p:grpSpPr>
          <a:xfrm>
            <a:off x="6603218" y="3412886"/>
            <a:ext cx="357876" cy="219605"/>
            <a:chOff x="1090865" y="409"/>
            <a:chExt cx="746240" cy="373120"/>
          </a:xfrm>
          <a:solidFill>
            <a:schemeClr val="bg2">
              <a:lumMod val="75000"/>
            </a:schemeClr>
          </a:solidFill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34875B97-87CF-4670-B597-617218EFE536}"/>
                </a:ext>
              </a:extLst>
            </p:cNvPr>
            <p:cNvSpPr/>
            <p:nvPr/>
          </p:nvSpPr>
          <p:spPr>
            <a:xfrm>
              <a:off x="1090865" y="409"/>
              <a:ext cx="746240" cy="373120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AFABAB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349283"/>
                <a:satOff val="-6256"/>
                <a:lumOff val="26585"/>
                <a:alphaOff val="0"/>
              </a:schemeClr>
            </a:fillRef>
            <a:effectRef idx="0">
              <a:schemeClr val="accent1">
                <a:shade val="80000"/>
                <a:hueOff val="349283"/>
                <a:satOff val="-6256"/>
                <a:lumOff val="2658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Rectangle: Rounded Corners 4">
              <a:extLst>
                <a:ext uri="{FF2B5EF4-FFF2-40B4-BE49-F238E27FC236}">
                  <a16:creationId xmlns:a16="http://schemas.microsoft.com/office/drawing/2014/main" id="{D2412E16-6873-435E-9941-3BD6F7A42C0F}"/>
                </a:ext>
              </a:extLst>
            </p:cNvPr>
            <p:cNvSpPr txBox="1"/>
            <p:nvPr/>
          </p:nvSpPr>
          <p:spPr>
            <a:xfrm>
              <a:off x="1101793" y="11337"/>
              <a:ext cx="724384" cy="35126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16" tIns="7144" rIns="10716" bIns="7144" numCol="1" spcCol="1270" anchor="ctr" anchorCtr="0">
              <a:noAutofit/>
            </a:bodyPr>
            <a:lstStyle/>
            <a:p>
              <a:pPr algn="ctr" defTabSz="25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06" b="1" dirty="0"/>
                <a:t>Field 7 </a:t>
              </a:r>
              <a:r>
                <a:rPr lang="en-GB" sz="506" dirty="0"/>
                <a:t>(heavy soil)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94D37FF-2A5D-4CFA-8E82-928B382A729A}"/>
              </a:ext>
            </a:extLst>
          </p:cNvPr>
          <p:cNvGrpSpPr/>
          <p:nvPr/>
        </p:nvGrpSpPr>
        <p:grpSpPr>
          <a:xfrm>
            <a:off x="7016831" y="3418178"/>
            <a:ext cx="357876" cy="219605"/>
            <a:chOff x="1090865" y="409"/>
            <a:chExt cx="746240" cy="373120"/>
          </a:xfrm>
          <a:solidFill>
            <a:schemeClr val="bg2">
              <a:lumMod val="75000"/>
            </a:schemeClr>
          </a:solidFill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D750B74-2166-49A4-BC9C-53755FB68874}"/>
                </a:ext>
              </a:extLst>
            </p:cNvPr>
            <p:cNvSpPr/>
            <p:nvPr/>
          </p:nvSpPr>
          <p:spPr>
            <a:xfrm>
              <a:off x="1090865" y="409"/>
              <a:ext cx="746240" cy="373120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AFABAB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349283"/>
                <a:satOff val="-6256"/>
                <a:lumOff val="26585"/>
                <a:alphaOff val="0"/>
              </a:schemeClr>
            </a:fillRef>
            <a:effectRef idx="0">
              <a:schemeClr val="accent1">
                <a:shade val="80000"/>
                <a:hueOff val="349283"/>
                <a:satOff val="-6256"/>
                <a:lumOff val="2658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Rectangle: Rounded Corners 4">
              <a:extLst>
                <a:ext uri="{FF2B5EF4-FFF2-40B4-BE49-F238E27FC236}">
                  <a16:creationId xmlns:a16="http://schemas.microsoft.com/office/drawing/2014/main" id="{B1A5BB94-5781-483D-B6E9-0B10E0FCFC1A}"/>
                </a:ext>
              </a:extLst>
            </p:cNvPr>
            <p:cNvSpPr txBox="1"/>
            <p:nvPr/>
          </p:nvSpPr>
          <p:spPr>
            <a:xfrm>
              <a:off x="1101793" y="11337"/>
              <a:ext cx="724384" cy="35126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16" tIns="7144" rIns="10716" bIns="7144" numCol="1" spcCol="1270" anchor="ctr" anchorCtr="0">
              <a:noAutofit/>
            </a:bodyPr>
            <a:lstStyle/>
            <a:p>
              <a:pPr algn="ctr" defTabSz="25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06" b="1" dirty="0"/>
                <a:t>Field 8</a:t>
              </a:r>
              <a:r>
                <a:rPr lang="en-GB" sz="506" dirty="0"/>
                <a:t> (medium soil)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8AABE0B-E2FA-441C-BFE0-75C68C1737D4}"/>
              </a:ext>
            </a:extLst>
          </p:cNvPr>
          <p:cNvGrpSpPr/>
          <p:nvPr/>
        </p:nvGrpSpPr>
        <p:grpSpPr>
          <a:xfrm>
            <a:off x="7430445" y="3418178"/>
            <a:ext cx="357876" cy="219605"/>
            <a:chOff x="1090865" y="409"/>
            <a:chExt cx="746240" cy="373120"/>
          </a:xfrm>
          <a:solidFill>
            <a:schemeClr val="bg2">
              <a:lumMod val="75000"/>
            </a:schemeClr>
          </a:solidFill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573D483C-579B-4D4C-9AB2-B56BDB073EE5}"/>
                </a:ext>
              </a:extLst>
            </p:cNvPr>
            <p:cNvSpPr/>
            <p:nvPr/>
          </p:nvSpPr>
          <p:spPr>
            <a:xfrm>
              <a:off x="1090865" y="409"/>
              <a:ext cx="746240" cy="373120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AFABAB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349283"/>
                <a:satOff val="-6256"/>
                <a:lumOff val="26585"/>
                <a:alphaOff val="0"/>
              </a:schemeClr>
            </a:fillRef>
            <a:effectRef idx="0">
              <a:schemeClr val="accent1">
                <a:shade val="80000"/>
                <a:hueOff val="349283"/>
                <a:satOff val="-6256"/>
                <a:lumOff val="2658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Rectangle: Rounded Corners 4">
              <a:extLst>
                <a:ext uri="{FF2B5EF4-FFF2-40B4-BE49-F238E27FC236}">
                  <a16:creationId xmlns:a16="http://schemas.microsoft.com/office/drawing/2014/main" id="{32EF77BB-DBE3-4D9B-A1C8-1B6A0BDE65BF}"/>
                </a:ext>
              </a:extLst>
            </p:cNvPr>
            <p:cNvSpPr txBox="1"/>
            <p:nvPr/>
          </p:nvSpPr>
          <p:spPr>
            <a:xfrm>
              <a:off x="1101793" y="11337"/>
              <a:ext cx="724384" cy="35126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16" tIns="7144" rIns="10716" bIns="7144" numCol="1" spcCol="1270" anchor="ctr" anchorCtr="0">
              <a:noAutofit/>
            </a:bodyPr>
            <a:lstStyle/>
            <a:p>
              <a:pPr algn="ctr" defTabSz="25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06" b="1" dirty="0"/>
                <a:t>Field 9  </a:t>
              </a:r>
              <a:r>
                <a:rPr lang="en-GB" sz="506" dirty="0"/>
                <a:t>(light soil)</a:t>
              </a:r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07E0A4D-295E-4A6C-89E1-E61F8CF4A220}"/>
              </a:ext>
            </a:extLst>
          </p:cNvPr>
          <p:cNvCxnSpPr>
            <a:cxnSpLocks/>
            <a:endCxn id="73" idx="2"/>
          </p:cNvCxnSpPr>
          <p:nvPr/>
        </p:nvCxnSpPr>
        <p:spPr>
          <a:xfrm flipH="1" flipV="1">
            <a:off x="6782156" y="3626059"/>
            <a:ext cx="148971" cy="125545"/>
          </a:xfrm>
          <a:prstGeom prst="line">
            <a:avLst/>
          </a:prstGeom>
          <a:ln>
            <a:solidFill>
              <a:srgbClr val="761D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687EEC4-C536-42CB-8026-4EF3D6F82195}"/>
              </a:ext>
            </a:extLst>
          </p:cNvPr>
          <p:cNvCxnSpPr>
            <a:cxnSpLocks/>
          </p:cNvCxnSpPr>
          <p:nvPr/>
        </p:nvCxnSpPr>
        <p:spPr>
          <a:xfrm flipV="1">
            <a:off x="7085717" y="3631465"/>
            <a:ext cx="148971" cy="124406"/>
          </a:xfrm>
          <a:prstGeom prst="line">
            <a:avLst/>
          </a:prstGeom>
          <a:ln>
            <a:solidFill>
              <a:srgbClr val="761D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10322E5-0CBF-4FD2-B4AD-8A60E3B6E8C0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7557904" y="3637783"/>
            <a:ext cx="51479" cy="108528"/>
          </a:xfrm>
          <a:prstGeom prst="line">
            <a:avLst/>
          </a:prstGeom>
          <a:ln>
            <a:solidFill>
              <a:srgbClr val="761D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Brace 3">
            <a:extLst>
              <a:ext uri="{FF2B5EF4-FFF2-40B4-BE49-F238E27FC236}">
                <a16:creationId xmlns:a16="http://schemas.microsoft.com/office/drawing/2014/main" id="{92AC10B2-1E7B-4BEE-B062-CAE0827AA283}"/>
              </a:ext>
            </a:extLst>
          </p:cNvPr>
          <p:cNvSpPr/>
          <p:nvPr/>
        </p:nvSpPr>
        <p:spPr>
          <a:xfrm rot="5400000">
            <a:off x="5456083" y="1627646"/>
            <a:ext cx="69659" cy="357877"/>
          </a:xfrm>
          <a:prstGeom prst="rightBrace">
            <a:avLst>
              <a:gd name="adj1" fmla="val 58328"/>
              <a:gd name="adj2" fmla="val 50000"/>
            </a:avLst>
          </a:prstGeom>
          <a:ln>
            <a:solidFill>
              <a:srgbClr val="761D1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B5EAF9C-957D-451E-8E3B-4873203E6974}"/>
              </a:ext>
            </a:extLst>
          </p:cNvPr>
          <p:cNvCxnSpPr>
            <a:cxnSpLocks/>
          </p:cNvCxnSpPr>
          <p:nvPr/>
        </p:nvCxnSpPr>
        <p:spPr>
          <a:xfrm flipV="1">
            <a:off x="6062548" y="1762877"/>
            <a:ext cx="51479" cy="98662"/>
          </a:xfrm>
          <a:prstGeom prst="line">
            <a:avLst/>
          </a:prstGeom>
          <a:ln>
            <a:solidFill>
              <a:srgbClr val="761D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95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129</Words>
  <Application>Microsoft Macintosh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Light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 Varah</dc:creator>
  <cp:lastModifiedBy>Falla, Elin</cp:lastModifiedBy>
  <cp:revision>1</cp:revision>
  <dcterms:created xsi:type="dcterms:W3CDTF">2021-03-30T14:36:12Z</dcterms:created>
  <dcterms:modified xsi:type="dcterms:W3CDTF">2021-06-14T16:50:47Z</dcterms:modified>
</cp:coreProperties>
</file>